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20" r:id="rId2"/>
    <p:sldId id="322" r:id="rId3"/>
    <p:sldId id="321" r:id="rId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4" d="100"/>
          <a:sy n="124" d="100"/>
        </p:scale>
        <p:origin x="106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15/01/2021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14713" y="1578683"/>
            <a:ext cx="3568388" cy="115159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just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Web-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sahifalarda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animatsiyalar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ularni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o‘rnatish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E359498-D323-4866-8569-50F2D5B19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1012825"/>
            <a:ext cx="4893589" cy="1661993"/>
          </a:xfrm>
        </p:spPr>
        <p:txBody>
          <a:bodyPr/>
          <a:lstStyle/>
          <a:p>
            <a:pPr algn="just"/>
            <a:r>
              <a:rPr lang="en-US" sz="1800" i="0" dirty="0"/>
              <a:t>      Web-</a:t>
            </a:r>
            <a:r>
              <a:rPr lang="en-US" sz="1800" i="0" dirty="0" err="1"/>
              <a:t>sahifalarga</a:t>
            </a:r>
            <a:r>
              <a:rPr lang="en-US" sz="1800" i="0" dirty="0"/>
              <a:t> </a:t>
            </a:r>
            <a:r>
              <a:rPr lang="en-US" sz="1800" i="0" dirty="0" err="1"/>
              <a:t>mo‘ljallangan</a:t>
            </a:r>
            <a:r>
              <a:rPr lang="en-US" sz="1800" i="0" dirty="0"/>
              <a:t> </a:t>
            </a:r>
            <a:r>
              <a:rPr lang="en-US" sz="1800" i="0" dirty="0" err="1"/>
              <a:t>animatsiyalar</a:t>
            </a:r>
            <a:r>
              <a:rPr lang="en-US" sz="1800" i="0" dirty="0"/>
              <a:t> </a:t>
            </a:r>
            <a:r>
              <a:rPr lang="en-US" sz="1800" i="0" dirty="0" err="1"/>
              <a:t>yaratishda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Macromedia Flash 8 </a:t>
            </a:r>
            <a:r>
              <a:rPr lang="en-US" sz="1800" i="0" dirty="0" err="1"/>
              <a:t>dasturidan</a:t>
            </a:r>
            <a:r>
              <a:rPr lang="en-US" sz="1800" i="0" dirty="0"/>
              <a:t> </a:t>
            </a:r>
            <a:r>
              <a:rPr lang="en-US" sz="1800" i="0" dirty="0" err="1"/>
              <a:t>foydalanish</a:t>
            </a:r>
            <a:r>
              <a:rPr lang="en-US" sz="1800" i="0" dirty="0"/>
              <a:t> </a:t>
            </a:r>
            <a:r>
              <a:rPr lang="en-US" sz="1800" i="0" dirty="0" err="1"/>
              <a:t>samarali</a:t>
            </a:r>
            <a:r>
              <a:rPr lang="en-US" sz="1800" i="0" dirty="0"/>
              <a:t> </a:t>
            </a:r>
            <a:r>
              <a:rPr lang="en-US" sz="1800" i="0" dirty="0" err="1"/>
              <a:t>hisoblanadi</a:t>
            </a:r>
            <a:r>
              <a:rPr lang="en-US" sz="1800" i="0" dirty="0"/>
              <a:t>. </a:t>
            </a:r>
          </a:p>
          <a:p>
            <a:pPr algn="just"/>
            <a:endParaRPr lang="en-US" sz="1800" i="0" dirty="0"/>
          </a:p>
          <a:p>
            <a:pPr algn="just"/>
            <a:r>
              <a:rPr lang="en-US" sz="1800" i="0" dirty="0"/>
              <a:t>      </a:t>
            </a:r>
            <a:r>
              <a:rPr lang="en-US" sz="1800" i="0" dirty="0" err="1"/>
              <a:t>Animatsiyalar</a:t>
            </a:r>
            <a:r>
              <a:rPr lang="en-US" sz="1800" i="0" dirty="0"/>
              <a:t> </a:t>
            </a:r>
            <a:r>
              <a:rPr lang="en-US" sz="1800" i="0" dirty="0" err="1"/>
              <a:t>yaratishda</a:t>
            </a:r>
            <a:r>
              <a:rPr lang="en-US" sz="1800" i="0" dirty="0"/>
              <a:t> </a:t>
            </a:r>
            <a:r>
              <a:rPr lang="en-US" sz="1800" i="0" dirty="0" err="1"/>
              <a:t>qavat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Layer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kadrlar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Frame</a:t>
            </a:r>
            <a:r>
              <a:rPr lang="en-US" sz="1800" i="0" dirty="0" err="1"/>
              <a:t>dan</a:t>
            </a:r>
            <a:r>
              <a:rPr lang="en-US" sz="1800" i="0" dirty="0"/>
              <a:t> </a:t>
            </a:r>
            <a:r>
              <a:rPr lang="en-US" sz="1800" i="0" dirty="0" err="1"/>
              <a:t>foydalaniladi</a:t>
            </a:r>
            <a:r>
              <a:rPr lang="en-US" sz="18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596370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-DARS.web sahifalarda animatsiyalar">
            <a:hlinkClick r:id="" action="ppaction://media"/>
            <a:extLst>
              <a:ext uri="{FF2B5EF4-FFF2-40B4-BE49-F238E27FC236}">
                <a16:creationId xmlns:a16="http://schemas.microsoft.com/office/drawing/2014/main" id="{45D0EEC2-8AF9-4DBE-9977-0C58D2D3E9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144" y="-1467"/>
            <a:ext cx="5497512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7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5636</TotalTime>
  <Words>42</Words>
  <Application>Microsoft Office PowerPoint</Application>
  <PresentationFormat>Произвольный</PresentationFormat>
  <Paragraphs>6</Paragraphs>
  <Slides>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INFORMATIKA VA AXBOROT TEXNOLOGIYALARI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894</cp:revision>
  <dcterms:created xsi:type="dcterms:W3CDTF">2020-04-13T08:05:16Z</dcterms:created>
  <dcterms:modified xsi:type="dcterms:W3CDTF">2021-01-16T07:32:07Z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