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0" r:id="rId2"/>
    <p:sldId id="322" r:id="rId3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124" d="100"/>
          <a:sy n="124" d="100"/>
        </p:scale>
        <p:origin x="1062" y="-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18/01/2021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559300" y="212867"/>
            <a:ext cx="986072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606100" y="322663"/>
            <a:ext cx="105156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0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200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000" b="1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914712" y="1578683"/>
            <a:ext cx="4413299" cy="4129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spcAft>
                <a:spcPts val="1200"/>
              </a:spcAft>
            </a:pPr>
            <a:r>
              <a:rPr lang="en-US" sz="2400" spc="-10" dirty="0" err="1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2400" spc="-10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Amaliy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mashg‘ulot</a:t>
            </a:r>
            <a:endParaRPr lang="ru-RU" sz="1600" b="1" spc="-10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4-Amaliy mashgulot">
            <a:hlinkClick r:id="" action="ppaction://media"/>
            <a:extLst>
              <a:ext uri="{FF2B5EF4-FFF2-40B4-BE49-F238E27FC236}">
                <a16:creationId xmlns:a16="http://schemas.microsoft.com/office/drawing/2014/main" id="{C4438C6E-8343-44DA-8FC5-8B98260B4A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43" y="-31563"/>
            <a:ext cx="5497513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3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5630</TotalTime>
  <Words>14</Words>
  <Application>Microsoft Office PowerPoint</Application>
  <PresentationFormat>Произвольный</PresentationFormat>
  <Paragraphs>3</Paragraphs>
  <Slides>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INFORMATIKA VA AXBOROT TEXNOLOGIYALARI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892</cp:revision>
  <dcterms:created xsi:type="dcterms:W3CDTF">2020-04-13T08:05:16Z</dcterms:created>
  <dcterms:modified xsi:type="dcterms:W3CDTF">2021-01-18T19:12:50Z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