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20" r:id="rId2"/>
    <p:sldId id="392" r:id="rId3"/>
    <p:sldId id="393" r:id="rId4"/>
    <p:sldId id="394" r:id="rId5"/>
    <p:sldId id="391" r:id="rId6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4" d="100"/>
          <a:sy n="124" d="100"/>
        </p:scale>
        <p:origin x="1062" y="-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17/01/2021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1090802" y="1546225"/>
            <a:ext cx="4237209" cy="7822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Tovushli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ma’lumotlar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ular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bilan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ishlash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93004-F550-4564-AA3B-49EE5092A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40" y="148586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Macromedia Flash 8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49968D-AE24-4803-A2BC-73DFE1D6B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48040"/>
            <a:ext cx="5333999" cy="1538883"/>
          </a:xfrm>
        </p:spPr>
        <p:txBody>
          <a:bodyPr/>
          <a:lstStyle/>
          <a:p>
            <a:pPr indent="265113" algn="just">
              <a:spcAft>
                <a:spcPts val="1200"/>
              </a:spcAft>
            </a:pPr>
            <a:r>
              <a:rPr lang="ru-RU" sz="1800" b="1" i="0" dirty="0">
                <a:solidFill>
                  <a:srgbClr val="0070C0"/>
                </a:solidFill>
              </a:rPr>
              <a:t>     </a:t>
            </a:r>
            <a:r>
              <a:rPr lang="en-US" sz="1800" b="1" i="0" dirty="0">
                <a:solidFill>
                  <a:srgbClr val="0070C0"/>
                </a:solidFill>
              </a:rPr>
              <a:t>Macromedia Flash 8 </a:t>
            </a:r>
            <a:r>
              <a:rPr lang="en-US" sz="1800" i="0" dirty="0" err="1"/>
              <a:t>dasturida</a:t>
            </a:r>
            <a:r>
              <a:rPr lang="en-US" sz="1800" i="0" dirty="0"/>
              <a:t> </a:t>
            </a:r>
            <a:r>
              <a:rPr lang="en-US" sz="1800" i="0" dirty="0" err="1"/>
              <a:t>tovushli</a:t>
            </a:r>
            <a:r>
              <a:rPr lang="en-US" sz="1800" i="0" dirty="0"/>
              <a:t> </a:t>
            </a:r>
            <a:r>
              <a:rPr lang="en-US" sz="1800" i="0" dirty="0" err="1"/>
              <a:t>malumotlarni</a:t>
            </a:r>
            <a:r>
              <a:rPr lang="en-US" sz="1800" i="0" dirty="0"/>
              <a:t> </a:t>
            </a:r>
            <a:r>
              <a:rPr lang="en-US" sz="1800" i="0" dirty="0" err="1"/>
              <a:t>o‘rnatish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ulardan</a:t>
            </a:r>
            <a:r>
              <a:rPr lang="en-US" sz="1800" i="0" dirty="0"/>
              <a:t> </a:t>
            </a:r>
            <a:r>
              <a:rPr lang="en-US" sz="1800" i="0" dirty="0" err="1"/>
              <a:t>foydalanish</a:t>
            </a:r>
            <a:r>
              <a:rPr lang="en-US" sz="1800" i="0" dirty="0"/>
              <a:t> </a:t>
            </a:r>
            <a:r>
              <a:rPr lang="en-US" sz="1800" i="0" dirty="0" err="1"/>
              <a:t>imkoniyati</a:t>
            </a:r>
            <a:r>
              <a:rPr lang="en-US" sz="1800" i="0" dirty="0"/>
              <a:t> ham </a:t>
            </a:r>
            <a:r>
              <a:rPr lang="en-US" sz="1800" i="0" dirty="0" err="1"/>
              <a:t>mavjud</a:t>
            </a:r>
            <a:r>
              <a:rPr lang="en-US" sz="1800" i="0" dirty="0"/>
              <a:t>. </a:t>
            </a:r>
          </a:p>
          <a:p>
            <a:pPr indent="265113" algn="just"/>
            <a:r>
              <a:rPr lang="ru-RU" sz="1800" i="0" dirty="0"/>
              <a:t>     </a:t>
            </a:r>
            <a:r>
              <a:rPr lang="en-US" sz="1800" i="0" dirty="0" err="1"/>
              <a:t>Dasturning</a:t>
            </a:r>
            <a:r>
              <a:rPr lang="en-US" sz="1800" i="0" dirty="0"/>
              <a:t> </a:t>
            </a:r>
            <a:r>
              <a:rPr lang="en-US" sz="1800" i="0" dirty="0" err="1"/>
              <a:t>ishchi</a:t>
            </a:r>
            <a:r>
              <a:rPr lang="en-US" sz="1800" i="0" dirty="0"/>
              <a:t> </a:t>
            </a:r>
            <a:r>
              <a:rPr lang="en-US" sz="1800" i="0" dirty="0" err="1"/>
              <a:t>sohasiga</a:t>
            </a:r>
            <a:r>
              <a:rPr lang="en-US" sz="1800" i="0" dirty="0"/>
              <a:t> </a:t>
            </a:r>
            <a:r>
              <a:rPr lang="en-US" sz="1800" i="0" dirty="0" err="1"/>
              <a:t>tovushli</a:t>
            </a:r>
            <a:r>
              <a:rPr lang="en-US" sz="1800" i="0" dirty="0"/>
              <a:t> </a:t>
            </a:r>
            <a:r>
              <a:rPr lang="en-US" sz="1800" i="0" dirty="0" err="1"/>
              <a:t>ma’lumotlarni</a:t>
            </a:r>
            <a:r>
              <a:rPr lang="en-US" sz="1800" i="0" dirty="0"/>
              <a:t> </a:t>
            </a:r>
            <a:r>
              <a:rPr lang="en-US" sz="1800" i="0" dirty="0" err="1"/>
              <a:t>joylashtirishning</a:t>
            </a:r>
            <a:r>
              <a:rPr lang="en-US" sz="1800" i="0" dirty="0"/>
              <a:t> </a:t>
            </a:r>
            <a:r>
              <a:rPr lang="en-US" sz="1800" i="0" dirty="0" err="1"/>
              <a:t>ikki</a:t>
            </a:r>
            <a:r>
              <a:rPr lang="en-US" sz="1800" i="0" dirty="0"/>
              <a:t> </a:t>
            </a:r>
            <a:r>
              <a:rPr lang="en-US" sz="1800" i="0" dirty="0" err="1"/>
              <a:t>xil</a:t>
            </a:r>
            <a:r>
              <a:rPr lang="en-US" sz="1800" i="0" dirty="0"/>
              <a:t> </a:t>
            </a:r>
            <a:r>
              <a:rPr lang="en-US" sz="1800" i="0" dirty="0" err="1"/>
              <a:t>usuli</a:t>
            </a:r>
            <a:r>
              <a:rPr lang="en-US" sz="1800" i="0" dirty="0"/>
              <a:t> </a:t>
            </a:r>
            <a:r>
              <a:rPr lang="en-US" sz="1800" i="0" dirty="0" err="1"/>
              <a:t>mavjud</a:t>
            </a:r>
            <a:r>
              <a:rPr lang="en-US" sz="1800" i="0" dirty="0"/>
              <a:t>: </a:t>
            </a:r>
            <a:endParaRPr lang="en-GB" sz="1800" i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CE2AF5FB-CB83-4799-9048-BB390E7BBEA8}"/>
              </a:ext>
            </a:extLst>
          </p:cNvPr>
          <p:cNvSpPr txBox="1">
            <a:spLocks/>
          </p:cNvSpPr>
          <p:nvPr/>
        </p:nvSpPr>
        <p:spPr>
          <a:xfrm>
            <a:off x="436105" y="2308225"/>
            <a:ext cx="48935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0" kern="0" dirty="0">
                <a:solidFill>
                  <a:srgbClr val="0070C0"/>
                </a:solidFill>
              </a:rPr>
              <a:t>File – Import – Import to Stage…</a:t>
            </a:r>
            <a:endParaRPr lang="en-GB" sz="1800" i="0" kern="0" dirty="0">
              <a:solidFill>
                <a:srgbClr val="0070C0"/>
              </a:solidFill>
            </a:endParaRP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54405AE6-B752-4881-A89E-07914AD5FF36}"/>
              </a:ext>
            </a:extLst>
          </p:cNvPr>
          <p:cNvSpPr txBox="1">
            <a:spLocks/>
          </p:cNvSpPr>
          <p:nvPr/>
        </p:nvSpPr>
        <p:spPr>
          <a:xfrm>
            <a:off x="436104" y="2717026"/>
            <a:ext cx="48935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0" kern="0" dirty="0">
                <a:solidFill>
                  <a:srgbClr val="0070C0"/>
                </a:solidFill>
              </a:rPr>
              <a:t>File – Import – Import to Video…</a:t>
            </a:r>
            <a:endParaRPr lang="en-GB" sz="1800" i="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744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34FA2-A2DF-415C-B84D-6ABEBE255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1-mashq 85-bet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6C024A-BB19-46BA-AF9A-DF670A87E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5334000" cy="2092881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n-US" sz="1800" i="0" dirty="0">
                <a:solidFill>
                  <a:srgbClr val="0070C0"/>
                </a:solidFill>
              </a:rPr>
              <a:t>        Macromedia Flash 8 </a:t>
            </a:r>
            <a:r>
              <a:rPr lang="en-US" sz="1800" i="0" dirty="0" err="1"/>
              <a:t>dasturining</a:t>
            </a:r>
            <a:r>
              <a:rPr lang="en-US" sz="1800" i="0" dirty="0"/>
              <a:t> </a:t>
            </a:r>
            <a:r>
              <a:rPr lang="en-US" sz="1800" i="0" dirty="0" err="1"/>
              <a:t>ishchi</a:t>
            </a:r>
            <a:r>
              <a:rPr lang="en-US" sz="1800" i="0" dirty="0"/>
              <a:t> </a:t>
            </a:r>
            <a:r>
              <a:rPr lang="en-US" sz="1800" i="0" dirty="0" err="1"/>
              <a:t>sohasiga</a:t>
            </a:r>
            <a:r>
              <a:rPr lang="en-US" sz="1800" i="0" dirty="0"/>
              <a:t> </a:t>
            </a:r>
            <a:r>
              <a:rPr lang="en-US" sz="1800" b="1" i="0" dirty="0"/>
              <a:t>.mp3 </a:t>
            </a:r>
            <a:r>
              <a:rPr lang="en-US" sz="1800" i="0" dirty="0" err="1"/>
              <a:t>fayl</a:t>
            </a:r>
            <a:r>
              <a:rPr lang="en-US" sz="1800" i="0" dirty="0"/>
              <a:t> </a:t>
            </a:r>
            <a:r>
              <a:rPr lang="en-US" sz="1800" i="0" dirty="0" err="1"/>
              <a:t>kengaytmali</a:t>
            </a:r>
            <a:r>
              <a:rPr lang="en-US" sz="1800" i="0" dirty="0"/>
              <a:t> </a:t>
            </a:r>
            <a:r>
              <a:rPr lang="en-US" sz="1800" i="0" dirty="0" err="1"/>
              <a:t>tovushli</a:t>
            </a:r>
            <a:r>
              <a:rPr lang="en-US" sz="1800" i="0" dirty="0"/>
              <a:t> </a:t>
            </a:r>
            <a:r>
              <a:rPr lang="en-US" sz="1800" i="0" dirty="0" err="1"/>
              <a:t>ma’lumotlarni</a:t>
            </a:r>
            <a:r>
              <a:rPr lang="en-US" sz="1800" i="0" dirty="0"/>
              <a:t> </a:t>
            </a:r>
            <a:r>
              <a:rPr lang="en-US" sz="1800" i="0" dirty="0" err="1"/>
              <a:t>joylashtirish</a:t>
            </a:r>
            <a:r>
              <a:rPr lang="en-US" sz="1800" i="0" dirty="0"/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800" b="1" i="0" dirty="0" err="1">
                <a:solidFill>
                  <a:srgbClr val="0070C0"/>
                </a:solidFill>
              </a:rPr>
              <a:t>Bajarish</a:t>
            </a:r>
            <a:r>
              <a:rPr lang="en-US" sz="1800" b="1" i="0" dirty="0">
                <a:solidFill>
                  <a:srgbClr val="0070C0"/>
                </a:solidFill>
              </a:rPr>
              <a:t>:</a:t>
            </a:r>
          </a:p>
          <a:p>
            <a:pPr indent="265113" algn="just"/>
            <a:r>
              <a:rPr lang="en-US" sz="1800" i="0" dirty="0">
                <a:solidFill>
                  <a:srgbClr val="0070C0"/>
                </a:solidFill>
              </a:rPr>
              <a:t>1. File – Import – Import to Stage… </a:t>
            </a:r>
            <a:r>
              <a:rPr lang="en-US" sz="1800" i="0" dirty="0" err="1"/>
              <a:t>ketma-ketligi</a:t>
            </a:r>
            <a:r>
              <a:rPr lang="en-US" sz="1800" i="0" dirty="0"/>
              <a:t> </a:t>
            </a:r>
            <a:r>
              <a:rPr lang="en-US" sz="1800" i="0" dirty="0" err="1"/>
              <a:t>tanlanib</a:t>
            </a:r>
            <a:r>
              <a:rPr lang="en-US" sz="1800" i="0" dirty="0"/>
              <a:t>, </a:t>
            </a:r>
            <a:r>
              <a:rPr lang="en-US" sz="1800" i="0" dirty="0" err="1"/>
              <a:t>tovushli</a:t>
            </a:r>
            <a:r>
              <a:rPr lang="en-US" sz="1800" i="0" dirty="0"/>
              <a:t> </a:t>
            </a:r>
            <a:r>
              <a:rPr lang="en-US" sz="1800" i="0" dirty="0" err="1"/>
              <a:t>ma’lumotlar</a:t>
            </a:r>
            <a:r>
              <a:rPr lang="en-US" sz="1800" i="0" dirty="0"/>
              <a:t> </a:t>
            </a:r>
            <a:r>
              <a:rPr lang="en-US" sz="1800" i="0" dirty="0" err="1"/>
              <a:t>joylashtirilgan</a:t>
            </a:r>
            <a:r>
              <a:rPr lang="en-US" sz="1800" i="0" dirty="0"/>
              <a:t> </a:t>
            </a:r>
            <a:r>
              <a:rPr lang="en-US" sz="1800" i="0" dirty="0" err="1"/>
              <a:t>papka</a:t>
            </a:r>
            <a:r>
              <a:rPr lang="en-US" sz="1800" i="0" dirty="0"/>
              <a:t> </a:t>
            </a:r>
            <a:r>
              <a:rPr lang="en-US" sz="1800" i="0" dirty="0" err="1"/>
              <a:t>tanlanadi</a:t>
            </a:r>
            <a:r>
              <a:rPr lang="en-US" sz="18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702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1D30160-322B-4D14-8EEE-9E2E9250DF44}"/>
              </a:ext>
            </a:extLst>
          </p:cNvPr>
          <p:cNvSpPr txBox="1">
            <a:spLocks/>
          </p:cNvSpPr>
          <p:nvPr/>
        </p:nvSpPr>
        <p:spPr>
          <a:xfrm>
            <a:off x="292100" y="819229"/>
            <a:ext cx="5257800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indent="265113" algn="just"/>
            <a:r>
              <a:rPr lang="en-US" sz="1800" i="0" kern="0" dirty="0"/>
              <a:t>2. </a:t>
            </a:r>
            <a:r>
              <a:rPr lang="en-US" sz="1800" i="0" kern="0" dirty="0" err="1"/>
              <a:t>Papkadan</a:t>
            </a:r>
            <a:r>
              <a:rPr lang="en-US" sz="1800" i="0" kern="0" dirty="0"/>
              <a:t> </a:t>
            </a:r>
            <a:r>
              <a:rPr lang="en-US" sz="1800" i="0" kern="0" dirty="0" err="1"/>
              <a:t>kerakli</a:t>
            </a:r>
            <a:r>
              <a:rPr lang="en-US" sz="1800" i="0" kern="0" dirty="0"/>
              <a:t> </a:t>
            </a:r>
            <a:r>
              <a:rPr lang="en-US" sz="1800" i="0" kern="0" dirty="0" err="1"/>
              <a:t>fayl</a:t>
            </a:r>
            <a:r>
              <a:rPr lang="en-US" sz="1800" i="0" kern="0" dirty="0"/>
              <a:t> </a:t>
            </a:r>
            <a:r>
              <a:rPr lang="en-US" sz="1800" i="0" kern="0" dirty="0" err="1"/>
              <a:t>belgilanadi</a:t>
            </a:r>
            <a:r>
              <a:rPr lang="en-US" sz="1800" i="0" kern="0" dirty="0"/>
              <a:t> </a:t>
            </a:r>
            <a:r>
              <a:rPr lang="en-US" sz="1800" i="0" kern="0" dirty="0" err="1"/>
              <a:t>va</a:t>
            </a:r>
            <a:r>
              <a:rPr lang="en-US" sz="1800" i="0" kern="0" dirty="0"/>
              <a:t> </a:t>
            </a:r>
            <a:r>
              <a:rPr lang="uz-Cyrl-UZ" sz="1800" i="0" kern="0" dirty="0">
                <a:solidFill>
                  <a:srgbClr val="0070C0"/>
                </a:solidFill>
              </a:rPr>
              <a:t>Откр</a:t>
            </a:r>
            <a:r>
              <a:rPr lang="ru-RU" sz="1800" i="0" kern="0" dirty="0" err="1">
                <a:solidFill>
                  <a:srgbClr val="0070C0"/>
                </a:solidFill>
              </a:rPr>
              <a:t>ыть</a:t>
            </a:r>
            <a:r>
              <a:rPr lang="ru-RU" sz="1800" i="0" kern="0" dirty="0">
                <a:solidFill>
                  <a:srgbClr val="0070C0"/>
                </a:solidFill>
              </a:rPr>
              <a:t> </a:t>
            </a:r>
            <a:r>
              <a:rPr lang="en-US" sz="1800" i="0" kern="0" dirty="0" err="1"/>
              <a:t>tugmasi</a:t>
            </a:r>
            <a:r>
              <a:rPr lang="en-US" sz="1800" i="0" kern="0" dirty="0"/>
              <a:t> </a:t>
            </a:r>
            <a:r>
              <a:rPr lang="en-US" sz="1800" i="0" kern="0" dirty="0" err="1"/>
              <a:t>bosiladi</a:t>
            </a:r>
            <a:r>
              <a:rPr lang="en-US" sz="1800" i="0" kern="0" dirty="0"/>
              <a:t>. </a:t>
            </a:r>
            <a:r>
              <a:rPr lang="en-US" sz="1800" i="0" kern="0" dirty="0" err="1"/>
              <a:t>Tanlangan</a:t>
            </a:r>
            <a:r>
              <a:rPr lang="en-US" sz="1800" i="0" kern="0" dirty="0"/>
              <a:t> </a:t>
            </a:r>
            <a:r>
              <a:rPr lang="en-US" sz="1800" i="0" kern="0" dirty="0" err="1"/>
              <a:t>fayl</a:t>
            </a:r>
            <a:r>
              <a:rPr lang="en-US" sz="1800" i="0" kern="0" dirty="0"/>
              <a:t> </a:t>
            </a:r>
            <a:r>
              <a:rPr lang="en-US" sz="1800" i="0" kern="0" dirty="0">
                <a:solidFill>
                  <a:srgbClr val="0070C0"/>
                </a:solidFill>
              </a:rPr>
              <a:t>Library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bo‘limiga</a:t>
            </a:r>
            <a:r>
              <a:rPr lang="en-US" sz="1800" i="0" kern="0" dirty="0"/>
              <a:t> </a:t>
            </a:r>
            <a:r>
              <a:rPr lang="en-US" sz="1800" i="0" kern="0" dirty="0" err="1"/>
              <a:t>yuklanadi</a:t>
            </a:r>
            <a:r>
              <a:rPr lang="en-US" sz="1800" i="0" kern="0" dirty="0"/>
              <a:t>.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88738518-D64F-41D4-9DD6-6CF09AAB9E8B}"/>
              </a:ext>
            </a:extLst>
          </p:cNvPr>
          <p:cNvSpPr txBox="1">
            <a:spLocks/>
          </p:cNvSpPr>
          <p:nvPr/>
        </p:nvSpPr>
        <p:spPr>
          <a:xfrm>
            <a:off x="292100" y="1886029"/>
            <a:ext cx="5257799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indent="265113" algn="just"/>
            <a:r>
              <a:rPr lang="en-US" sz="1800" i="0" kern="0" dirty="0"/>
              <a:t>3. </a:t>
            </a:r>
            <a:r>
              <a:rPr lang="en-US" sz="1800" i="0" kern="0" dirty="0" err="1"/>
              <a:t>Yuklangan</a:t>
            </a:r>
            <a:r>
              <a:rPr lang="en-US" sz="1800" i="0" kern="0" dirty="0"/>
              <a:t> </a:t>
            </a:r>
            <a:r>
              <a:rPr lang="en-US" sz="1800" i="0" kern="0" dirty="0" err="1"/>
              <a:t>faylni</a:t>
            </a:r>
            <a:r>
              <a:rPr lang="en-US" sz="1800" i="0" kern="0" dirty="0"/>
              <a:t> </a:t>
            </a:r>
            <a:r>
              <a:rPr lang="en-US" sz="1800" i="0" kern="0" dirty="0" err="1"/>
              <a:t>ishchi</a:t>
            </a:r>
            <a:r>
              <a:rPr lang="en-US" sz="1800" i="0" kern="0" dirty="0"/>
              <a:t> </a:t>
            </a:r>
            <a:r>
              <a:rPr lang="en-US" sz="1800" i="0" kern="0" dirty="0" err="1"/>
              <a:t>sohaga</a:t>
            </a:r>
            <a:r>
              <a:rPr lang="en-US" sz="1800" i="0" kern="0" dirty="0"/>
              <a:t> </a:t>
            </a:r>
            <a:r>
              <a:rPr lang="en-US" sz="1800" i="0" kern="0" dirty="0" err="1"/>
              <a:t>o‘tkazilishi</a:t>
            </a:r>
            <a:r>
              <a:rPr lang="en-US" sz="1800" i="0" kern="0" dirty="0"/>
              <a:t> </a:t>
            </a:r>
            <a:r>
              <a:rPr lang="en-US" sz="1800" i="0" kern="0" dirty="0" err="1"/>
              <a:t>kerak</a:t>
            </a:r>
            <a:r>
              <a:rPr lang="en-US" sz="1800" i="0" kern="0" dirty="0"/>
              <a:t>. </a:t>
            </a:r>
            <a:r>
              <a:rPr lang="en-US" sz="1800" i="0" kern="0" dirty="0" err="1"/>
              <a:t>Buning</a:t>
            </a:r>
            <a:r>
              <a:rPr lang="en-US" sz="1800" i="0" kern="0" dirty="0"/>
              <a:t> </a:t>
            </a:r>
            <a:r>
              <a:rPr lang="en-US" sz="1800" i="0" kern="0" dirty="0" err="1"/>
              <a:t>uchun</a:t>
            </a:r>
            <a:r>
              <a:rPr lang="en-US" sz="1800" i="0" kern="0" dirty="0"/>
              <a:t> </a:t>
            </a:r>
            <a:r>
              <a:rPr lang="en-US" sz="1800" i="0" kern="0" dirty="0">
                <a:solidFill>
                  <a:srgbClr val="0070C0"/>
                </a:solidFill>
              </a:rPr>
              <a:t>Library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bo‘limiga</a:t>
            </a:r>
            <a:r>
              <a:rPr lang="en-US" sz="1800" i="0" kern="0" dirty="0"/>
              <a:t> </a:t>
            </a:r>
            <a:r>
              <a:rPr lang="en-US" sz="1800" i="0" kern="0" dirty="0" err="1"/>
              <a:t>yuklangan</a:t>
            </a:r>
            <a:r>
              <a:rPr lang="en-US" sz="1800" i="0" kern="0" dirty="0"/>
              <a:t> </a:t>
            </a:r>
            <a:r>
              <a:rPr lang="en-US" sz="1800" i="0" kern="0" dirty="0" err="1"/>
              <a:t>fayl</a:t>
            </a:r>
            <a:r>
              <a:rPr lang="en-US" sz="1800" i="0" kern="0" dirty="0"/>
              <a:t> </a:t>
            </a:r>
            <a:r>
              <a:rPr lang="en-US" sz="1800" i="0" kern="0" dirty="0" err="1"/>
              <a:t>belgilanib</a:t>
            </a:r>
            <a:r>
              <a:rPr lang="en-US" sz="1800" i="0" kern="0" dirty="0"/>
              <a:t>, </a:t>
            </a:r>
            <a:r>
              <a:rPr lang="en-US" sz="1800" i="0" kern="0" dirty="0" err="1"/>
              <a:t>sichqoncha</a:t>
            </a:r>
            <a:r>
              <a:rPr lang="en-US" sz="1800" i="0" kern="0" dirty="0"/>
              <a:t> </a:t>
            </a:r>
            <a:r>
              <a:rPr lang="en-US" sz="1800" i="0" kern="0" dirty="0" err="1"/>
              <a:t>tugmasi</a:t>
            </a:r>
            <a:r>
              <a:rPr lang="en-US" sz="1800" i="0" kern="0" dirty="0"/>
              <a:t> </a:t>
            </a:r>
            <a:r>
              <a:rPr lang="en-US" sz="1800" i="0" kern="0" dirty="0" err="1"/>
              <a:t>yordamida</a:t>
            </a:r>
            <a:r>
              <a:rPr lang="en-US" sz="1800" i="0" kern="0" dirty="0"/>
              <a:t> </a:t>
            </a:r>
            <a:r>
              <a:rPr lang="en-US" sz="1800" i="0" kern="0" dirty="0" err="1"/>
              <a:t>sudrab</a:t>
            </a:r>
            <a:r>
              <a:rPr lang="en-US" sz="1800" i="0" kern="0" dirty="0"/>
              <a:t> </a:t>
            </a:r>
            <a:r>
              <a:rPr lang="en-US" sz="1800" i="0" kern="0" dirty="0" err="1"/>
              <a:t>tortiladi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</p:spTree>
    <p:extLst>
      <p:ext uri="{BB962C8B-B14F-4D97-AF65-F5344CB8AC3E}">
        <p14:creationId xmlns:p14="http://schemas.microsoft.com/office/powerpoint/2010/main" val="7143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5-dars">
            <a:hlinkClick r:id="" action="ppaction://media"/>
            <a:extLst>
              <a:ext uri="{FF2B5EF4-FFF2-40B4-BE49-F238E27FC236}">
                <a16:creationId xmlns:a16="http://schemas.microsoft.com/office/drawing/2014/main" id="{33884D08-91D1-4079-A88C-B21872ED26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54" y="-9792"/>
            <a:ext cx="5497513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7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5708</TotalTime>
  <Words>149</Words>
  <Application>Microsoft Office PowerPoint</Application>
  <PresentationFormat>Произвольный</PresentationFormat>
  <Paragraphs>14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INFORMATIKA VA AXBOROT TEXNOLOGIYALARI</vt:lpstr>
      <vt:lpstr>Macromedia Flash 8</vt:lpstr>
      <vt:lpstr>1-mashq 85-bet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906</cp:revision>
  <dcterms:created xsi:type="dcterms:W3CDTF">2020-04-13T08:05:16Z</dcterms:created>
  <dcterms:modified xsi:type="dcterms:W3CDTF">2021-01-18T07:40:01Z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