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20" r:id="rId2"/>
    <p:sldId id="392" r:id="rId3"/>
    <p:sldId id="393" r:id="rId4"/>
    <p:sldId id="394" r:id="rId5"/>
    <p:sldId id="391" r:id="rId6"/>
  </p:sldIdLst>
  <p:sldSz cx="5765800" cy="3244850"/>
  <p:notesSz cx="5765800" cy="3244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>
      <p:cViewPr varScale="1">
        <p:scale>
          <a:sx n="124" d="100"/>
          <a:sy n="124" d="100"/>
        </p:scale>
        <p:origin x="1062" y="-1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E10CF-B033-4812-AD78-980F63133465}" type="datetimeFigureOut">
              <a:rPr lang="en-GB" smtClean="0"/>
              <a:pPr/>
              <a:t>17/01/2021</a:t>
            </a:fld>
            <a:endParaRPr lang="en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6829A-CB88-467E-8655-4240A6B4455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1/17/2021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1/17/2021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6105" y="982040"/>
            <a:ext cx="4893589" cy="201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1A2AD370-A84D-489B-9B12-3F13EFACD04E}"/>
              </a:ext>
            </a:extLst>
          </p:cNvPr>
          <p:cNvSpPr/>
          <p:nvPr/>
        </p:nvSpPr>
        <p:spPr>
          <a:xfrm>
            <a:off x="-1" y="0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A479FA-01CD-4764-9122-65960CE0B7DE}"/>
              </a:ext>
            </a:extLst>
          </p:cNvPr>
          <p:cNvSpPr/>
          <p:nvPr/>
        </p:nvSpPr>
        <p:spPr>
          <a:xfrm>
            <a:off x="437789" y="1251207"/>
            <a:ext cx="344170" cy="74041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48F187-A871-4799-B0F4-AFA305E548EF}"/>
              </a:ext>
            </a:extLst>
          </p:cNvPr>
          <p:cNvSpPr/>
          <p:nvPr/>
        </p:nvSpPr>
        <p:spPr>
          <a:xfrm>
            <a:off x="437789" y="2160611"/>
            <a:ext cx="344170" cy="7489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E6856A3-7B1F-4722-A615-FF4EF14B40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1598" y="249024"/>
            <a:ext cx="4254500" cy="630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en-US" sz="2000" spc="-5" dirty="0"/>
              <a:t>INFORMATIKA VA AXBOROT TEXNOLOGIYALARI</a:t>
            </a:r>
            <a:endParaRPr lang="en-US" sz="2000" dirty="0"/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C2710C8F-3E68-4924-B155-F7B072AA3F3F}"/>
              </a:ext>
            </a:extLst>
          </p:cNvPr>
          <p:cNvGrpSpPr/>
          <p:nvPr/>
        </p:nvGrpSpPr>
        <p:grpSpPr>
          <a:xfrm>
            <a:off x="4559300" y="212867"/>
            <a:ext cx="986072" cy="634365"/>
            <a:chOff x="4686759" y="212867"/>
            <a:chExt cx="634365" cy="634365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17904163-5005-42E8-B2B3-08870DCB607B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F1A5587-E489-49BA-BF3C-0B599C337BDF}"/>
                </a:ext>
              </a:extLst>
            </p:cNvPr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AF298A55-6A4A-4284-9B31-3EAFC45AFA77}"/>
              </a:ext>
            </a:extLst>
          </p:cNvPr>
          <p:cNvSpPr txBox="1"/>
          <p:nvPr/>
        </p:nvSpPr>
        <p:spPr>
          <a:xfrm>
            <a:off x="4606100" y="322663"/>
            <a:ext cx="1051560" cy="3238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US" sz="20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ru-RU" sz="2000" b="1" spc="1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US" sz="2000" b="1" spc="5" dirty="0" err="1">
                <a:solidFill>
                  <a:srgbClr val="FFFFFF"/>
                </a:solidFill>
                <a:latin typeface="Arial"/>
                <a:cs typeface="Arial"/>
              </a:rPr>
              <a:t>sinf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DC9A5E04-87F5-4D7A-8352-2E6A0F82503F}"/>
              </a:ext>
            </a:extLst>
          </p:cNvPr>
          <p:cNvSpPr/>
          <p:nvPr/>
        </p:nvSpPr>
        <p:spPr>
          <a:xfrm>
            <a:off x="134973" y="294122"/>
            <a:ext cx="646986" cy="514672"/>
          </a:xfrm>
          <a:custGeom>
            <a:avLst/>
            <a:gdLst/>
            <a:ahLst/>
            <a:cxnLst/>
            <a:rect l="l" t="t" r="r" b="b"/>
            <a:pathLst>
              <a:path w="492759" h="379095">
                <a:moveTo>
                  <a:pt x="447094" y="0"/>
                </a:moveTo>
                <a:lnTo>
                  <a:pt x="45651" y="0"/>
                </a:lnTo>
                <a:lnTo>
                  <a:pt x="39383" y="6267"/>
                </a:lnTo>
                <a:lnTo>
                  <a:pt x="39383" y="264483"/>
                </a:lnTo>
                <a:lnTo>
                  <a:pt x="633" y="340944"/>
                </a:lnTo>
                <a:lnTo>
                  <a:pt x="309" y="341805"/>
                </a:lnTo>
                <a:lnTo>
                  <a:pt x="101" y="342658"/>
                </a:lnTo>
                <a:lnTo>
                  <a:pt x="0" y="371350"/>
                </a:lnTo>
                <a:lnTo>
                  <a:pt x="7444" y="378795"/>
                </a:lnTo>
                <a:lnTo>
                  <a:pt x="485302" y="378795"/>
                </a:lnTo>
                <a:lnTo>
                  <a:pt x="492747" y="371350"/>
                </a:lnTo>
                <a:lnTo>
                  <a:pt x="492747" y="364359"/>
                </a:lnTo>
                <a:lnTo>
                  <a:pt x="15405" y="364359"/>
                </a:lnTo>
                <a:lnTo>
                  <a:pt x="14436" y="363390"/>
                </a:lnTo>
                <a:lnTo>
                  <a:pt x="14436" y="351108"/>
                </a:lnTo>
                <a:lnTo>
                  <a:pt x="492747" y="351108"/>
                </a:lnTo>
                <a:lnTo>
                  <a:pt x="492644" y="342658"/>
                </a:lnTo>
                <a:lnTo>
                  <a:pt x="492437" y="341805"/>
                </a:lnTo>
                <a:lnTo>
                  <a:pt x="492113" y="340944"/>
                </a:lnTo>
                <a:lnTo>
                  <a:pt x="489948" y="336671"/>
                </a:lnTo>
                <a:lnTo>
                  <a:pt x="18968" y="336671"/>
                </a:lnTo>
                <a:lnTo>
                  <a:pt x="51033" y="273427"/>
                </a:lnTo>
                <a:lnTo>
                  <a:pt x="457895" y="273427"/>
                </a:lnTo>
                <a:lnTo>
                  <a:pt x="453363" y="264483"/>
                </a:lnTo>
                <a:lnTo>
                  <a:pt x="453363" y="258991"/>
                </a:lnTo>
                <a:lnTo>
                  <a:pt x="53820" y="258991"/>
                </a:lnTo>
                <a:lnTo>
                  <a:pt x="53820" y="14436"/>
                </a:lnTo>
                <a:lnTo>
                  <a:pt x="453363" y="14436"/>
                </a:lnTo>
                <a:lnTo>
                  <a:pt x="453363" y="6267"/>
                </a:lnTo>
                <a:lnTo>
                  <a:pt x="447094" y="0"/>
                </a:lnTo>
                <a:close/>
              </a:path>
              <a:path w="492759" h="379095">
                <a:moveTo>
                  <a:pt x="492747" y="351108"/>
                </a:moveTo>
                <a:lnTo>
                  <a:pt x="478311" y="351108"/>
                </a:lnTo>
                <a:lnTo>
                  <a:pt x="478311" y="363390"/>
                </a:lnTo>
                <a:lnTo>
                  <a:pt x="477342" y="364359"/>
                </a:lnTo>
                <a:lnTo>
                  <a:pt x="492747" y="364359"/>
                </a:lnTo>
                <a:lnTo>
                  <a:pt x="492747" y="351108"/>
                </a:lnTo>
                <a:close/>
              </a:path>
              <a:path w="492759" h="379095">
                <a:moveTo>
                  <a:pt x="300225" y="297831"/>
                </a:moveTo>
                <a:lnTo>
                  <a:pt x="192520" y="297831"/>
                </a:lnTo>
                <a:lnTo>
                  <a:pt x="187131" y="301934"/>
                </a:lnTo>
                <a:lnTo>
                  <a:pt x="177552" y="336671"/>
                </a:lnTo>
                <a:lnTo>
                  <a:pt x="192528" y="336671"/>
                </a:lnTo>
                <a:lnTo>
                  <a:pt x="199260" y="312267"/>
                </a:lnTo>
                <a:lnTo>
                  <a:pt x="308461" y="312267"/>
                </a:lnTo>
                <a:lnTo>
                  <a:pt x="305611" y="301934"/>
                </a:lnTo>
                <a:lnTo>
                  <a:pt x="300225" y="297831"/>
                </a:lnTo>
                <a:close/>
              </a:path>
              <a:path w="492759" h="379095">
                <a:moveTo>
                  <a:pt x="308461" y="312267"/>
                </a:moveTo>
                <a:lnTo>
                  <a:pt x="293486" y="312267"/>
                </a:lnTo>
                <a:lnTo>
                  <a:pt x="300219" y="336671"/>
                </a:lnTo>
                <a:lnTo>
                  <a:pt x="315191" y="336671"/>
                </a:lnTo>
                <a:lnTo>
                  <a:pt x="308461" y="312267"/>
                </a:lnTo>
                <a:close/>
              </a:path>
              <a:path w="492759" h="379095">
                <a:moveTo>
                  <a:pt x="457895" y="273427"/>
                </a:moveTo>
                <a:lnTo>
                  <a:pt x="441709" y="273427"/>
                </a:lnTo>
                <a:lnTo>
                  <a:pt x="473774" y="336671"/>
                </a:lnTo>
                <a:lnTo>
                  <a:pt x="489948" y="336671"/>
                </a:lnTo>
                <a:lnTo>
                  <a:pt x="457895" y="273427"/>
                </a:lnTo>
                <a:close/>
              </a:path>
              <a:path w="492759" h="379095">
                <a:moveTo>
                  <a:pt x="453363" y="14436"/>
                </a:moveTo>
                <a:lnTo>
                  <a:pt x="438927" y="14436"/>
                </a:lnTo>
                <a:lnTo>
                  <a:pt x="438927" y="258991"/>
                </a:lnTo>
                <a:lnTo>
                  <a:pt x="453363" y="258991"/>
                </a:lnTo>
                <a:lnTo>
                  <a:pt x="453363" y="14436"/>
                </a:lnTo>
                <a:close/>
              </a:path>
            </a:pathLst>
          </a:custGeom>
          <a:solidFill>
            <a:srgbClr val="00AEEF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AD615112-7459-4CA7-8C46-AA15F067C4B7}"/>
              </a:ext>
            </a:extLst>
          </p:cNvPr>
          <p:cNvSpPr txBox="1"/>
          <p:nvPr/>
        </p:nvSpPr>
        <p:spPr>
          <a:xfrm>
            <a:off x="1090802" y="1546225"/>
            <a:ext cx="4237209" cy="7822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spcAft>
                <a:spcPts val="1200"/>
              </a:spcAft>
            </a:pPr>
            <a:r>
              <a:rPr lang="en-US" sz="2400" spc="-10" dirty="0" err="1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lang="en-US" sz="2400" spc="-10" dirty="0">
                <a:solidFill>
                  <a:srgbClr val="002060"/>
                </a:solidFill>
                <a:latin typeface="Arial"/>
                <a:cs typeface="Arial"/>
              </a:rPr>
              <a:t>: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Tovushli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ma’lumotlar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va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ular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bilan</a:t>
            </a:r>
            <a:r>
              <a:rPr lang="en-US" sz="2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2400" b="1" spc="-10" dirty="0" err="1">
                <a:solidFill>
                  <a:srgbClr val="002060"/>
                </a:solidFill>
                <a:latin typeface="Arial"/>
                <a:cs typeface="Arial"/>
              </a:rPr>
              <a:t>ishlash</a:t>
            </a:r>
            <a:endParaRPr lang="ru-RU" sz="1600" b="1" spc="-10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8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93004-F550-4564-AA3B-49EE5092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40" y="148586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Macromedia Flash 8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49968D-AE24-4803-A2BC-73DFE1D6B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00" y="648040"/>
            <a:ext cx="5333999" cy="1538883"/>
          </a:xfrm>
        </p:spPr>
        <p:txBody>
          <a:bodyPr/>
          <a:lstStyle/>
          <a:p>
            <a:pPr indent="265113" algn="just">
              <a:spcAft>
                <a:spcPts val="1200"/>
              </a:spcAft>
            </a:pPr>
            <a:r>
              <a:rPr lang="ru-RU" sz="1800" b="1" i="0" dirty="0">
                <a:solidFill>
                  <a:srgbClr val="0070C0"/>
                </a:solidFill>
              </a:rPr>
              <a:t>     </a:t>
            </a:r>
            <a:r>
              <a:rPr lang="en-US" sz="1800" b="1" i="0" dirty="0">
                <a:solidFill>
                  <a:srgbClr val="0070C0"/>
                </a:solidFill>
              </a:rPr>
              <a:t>Macromedia Flash 8 </a:t>
            </a:r>
            <a:r>
              <a:rPr lang="en-US" sz="1800" i="0" dirty="0" err="1"/>
              <a:t>dasturida</a:t>
            </a:r>
            <a:r>
              <a:rPr lang="en-US" sz="1800" i="0" dirty="0"/>
              <a:t> </a:t>
            </a:r>
            <a:r>
              <a:rPr lang="en-US" sz="1800" i="0" dirty="0" err="1"/>
              <a:t>tovushli</a:t>
            </a:r>
            <a:r>
              <a:rPr lang="en-US" sz="1800" i="0" dirty="0"/>
              <a:t> </a:t>
            </a:r>
            <a:r>
              <a:rPr lang="en-US" sz="1800" i="0" dirty="0" err="1"/>
              <a:t>malumotlarni</a:t>
            </a:r>
            <a:r>
              <a:rPr lang="en-US" sz="1800" i="0" dirty="0"/>
              <a:t> </a:t>
            </a:r>
            <a:r>
              <a:rPr lang="en-US" sz="1800" i="0" dirty="0" err="1"/>
              <a:t>o‘rnatish</a:t>
            </a:r>
            <a:r>
              <a:rPr lang="en-US" sz="1800" i="0" dirty="0"/>
              <a:t> </a:t>
            </a:r>
            <a:r>
              <a:rPr lang="en-US" sz="1800" i="0" dirty="0" err="1"/>
              <a:t>va</a:t>
            </a:r>
            <a:r>
              <a:rPr lang="en-US" sz="1800" i="0" dirty="0"/>
              <a:t> </a:t>
            </a:r>
            <a:r>
              <a:rPr lang="en-US" sz="1800" i="0" dirty="0" err="1"/>
              <a:t>ulardan</a:t>
            </a:r>
            <a:r>
              <a:rPr lang="en-US" sz="1800" i="0" dirty="0"/>
              <a:t> </a:t>
            </a:r>
            <a:r>
              <a:rPr lang="en-US" sz="1800" i="0" dirty="0" err="1"/>
              <a:t>foydalanish</a:t>
            </a:r>
            <a:r>
              <a:rPr lang="en-US" sz="1800" i="0" dirty="0"/>
              <a:t> </a:t>
            </a:r>
            <a:r>
              <a:rPr lang="en-US" sz="1800" i="0" dirty="0" err="1"/>
              <a:t>imkoniyati</a:t>
            </a:r>
            <a:r>
              <a:rPr lang="en-US" sz="1800" i="0" dirty="0"/>
              <a:t> ham </a:t>
            </a:r>
            <a:r>
              <a:rPr lang="en-US" sz="1800" i="0" dirty="0" err="1"/>
              <a:t>mavjud</a:t>
            </a:r>
            <a:r>
              <a:rPr lang="en-US" sz="1800" i="0" dirty="0"/>
              <a:t>. </a:t>
            </a:r>
          </a:p>
          <a:p>
            <a:pPr indent="265113" algn="just"/>
            <a:r>
              <a:rPr lang="ru-RU" sz="1800" i="0" dirty="0"/>
              <a:t>     </a:t>
            </a:r>
            <a:r>
              <a:rPr lang="en-US" sz="1800" i="0" dirty="0" err="1"/>
              <a:t>Dasturning</a:t>
            </a:r>
            <a:r>
              <a:rPr lang="en-US" sz="1800" i="0" dirty="0"/>
              <a:t> </a:t>
            </a:r>
            <a:r>
              <a:rPr lang="en-US" sz="1800" i="0" dirty="0" err="1"/>
              <a:t>ishchi</a:t>
            </a:r>
            <a:r>
              <a:rPr lang="en-US" sz="1800" i="0" dirty="0"/>
              <a:t> </a:t>
            </a:r>
            <a:r>
              <a:rPr lang="en-US" sz="1800" i="0" dirty="0" err="1"/>
              <a:t>sohasiga</a:t>
            </a:r>
            <a:r>
              <a:rPr lang="en-US" sz="1800" i="0" dirty="0"/>
              <a:t> </a:t>
            </a:r>
            <a:r>
              <a:rPr lang="en-US" sz="1800" i="0" dirty="0" err="1"/>
              <a:t>tovushli</a:t>
            </a:r>
            <a:r>
              <a:rPr lang="en-US" sz="1800" i="0" dirty="0"/>
              <a:t> </a:t>
            </a:r>
            <a:r>
              <a:rPr lang="en-US" sz="1800" i="0" dirty="0" err="1"/>
              <a:t>ma’lumotlarni</a:t>
            </a:r>
            <a:r>
              <a:rPr lang="en-US" sz="1800" i="0" dirty="0"/>
              <a:t> </a:t>
            </a:r>
            <a:r>
              <a:rPr lang="en-US" sz="1800" i="0" dirty="0" err="1"/>
              <a:t>joylashtirishning</a:t>
            </a:r>
            <a:r>
              <a:rPr lang="en-US" sz="1800" i="0" dirty="0"/>
              <a:t> </a:t>
            </a:r>
            <a:r>
              <a:rPr lang="en-US" sz="1800" i="0" dirty="0" err="1"/>
              <a:t>ikki</a:t>
            </a:r>
            <a:r>
              <a:rPr lang="en-US" sz="1800" i="0" dirty="0"/>
              <a:t> </a:t>
            </a:r>
            <a:r>
              <a:rPr lang="en-US" sz="1800" i="0" dirty="0" err="1"/>
              <a:t>xil</a:t>
            </a:r>
            <a:r>
              <a:rPr lang="en-US" sz="1800" i="0" dirty="0"/>
              <a:t> </a:t>
            </a:r>
            <a:r>
              <a:rPr lang="en-US" sz="1800" i="0" dirty="0" err="1"/>
              <a:t>usuli</a:t>
            </a:r>
            <a:r>
              <a:rPr lang="en-US" sz="1800" i="0" dirty="0"/>
              <a:t> </a:t>
            </a:r>
            <a:r>
              <a:rPr lang="en-US" sz="1800" i="0" dirty="0" err="1"/>
              <a:t>mavjud</a:t>
            </a:r>
            <a:r>
              <a:rPr lang="en-US" sz="1800" i="0" dirty="0"/>
              <a:t>: </a:t>
            </a:r>
            <a:endParaRPr lang="en-GB" sz="1800" i="0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CE2AF5FB-CB83-4799-9048-BB390E7BBEA8}"/>
              </a:ext>
            </a:extLst>
          </p:cNvPr>
          <p:cNvSpPr txBox="1">
            <a:spLocks/>
          </p:cNvSpPr>
          <p:nvPr/>
        </p:nvSpPr>
        <p:spPr>
          <a:xfrm>
            <a:off x="436105" y="2308225"/>
            <a:ext cx="48935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0" kern="0" dirty="0">
                <a:solidFill>
                  <a:srgbClr val="0070C0"/>
                </a:solidFill>
              </a:rPr>
              <a:t>File – Import – Import to Stage…</a:t>
            </a:r>
            <a:endParaRPr lang="en-GB" sz="1800" i="0" kern="0" dirty="0">
              <a:solidFill>
                <a:srgbClr val="0070C0"/>
              </a:solidFill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54405AE6-B752-4881-A89E-07914AD5FF36}"/>
              </a:ext>
            </a:extLst>
          </p:cNvPr>
          <p:cNvSpPr txBox="1">
            <a:spLocks/>
          </p:cNvSpPr>
          <p:nvPr/>
        </p:nvSpPr>
        <p:spPr>
          <a:xfrm>
            <a:off x="436104" y="2717026"/>
            <a:ext cx="489358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i="0" kern="0" dirty="0">
                <a:solidFill>
                  <a:srgbClr val="0070C0"/>
                </a:solidFill>
              </a:rPr>
              <a:t>File – Import – Import to Video…</a:t>
            </a:r>
            <a:endParaRPr lang="en-GB" sz="1800" i="0" kern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444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34FA2-A2DF-415C-B84D-6ABEBE255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39" y="102424"/>
            <a:ext cx="5164320" cy="315471"/>
          </a:xfrm>
        </p:spPr>
        <p:txBody>
          <a:bodyPr/>
          <a:lstStyle/>
          <a:p>
            <a:pPr algn="ctr"/>
            <a:r>
              <a:rPr lang="en-US" dirty="0"/>
              <a:t>1-mashq 85-bet</a:t>
            </a:r>
            <a:endParaRPr lang="en-GB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6C024A-BB19-46BA-AF9A-DF670A87E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900" y="784225"/>
            <a:ext cx="5334000" cy="2092881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en-US" sz="1800" i="0" dirty="0">
                <a:solidFill>
                  <a:srgbClr val="0070C0"/>
                </a:solidFill>
              </a:rPr>
              <a:t>        Macromedia Flash 8 </a:t>
            </a:r>
            <a:r>
              <a:rPr lang="en-US" sz="1800" i="0" dirty="0" err="1"/>
              <a:t>dasturining</a:t>
            </a:r>
            <a:r>
              <a:rPr lang="en-US" sz="1800" i="0" dirty="0"/>
              <a:t> </a:t>
            </a:r>
            <a:r>
              <a:rPr lang="en-US" sz="1800" i="0" dirty="0" err="1"/>
              <a:t>ishchi</a:t>
            </a:r>
            <a:r>
              <a:rPr lang="en-US" sz="1800" i="0" dirty="0"/>
              <a:t> </a:t>
            </a:r>
            <a:r>
              <a:rPr lang="en-US" sz="1800" i="0" dirty="0" err="1"/>
              <a:t>sohasiga</a:t>
            </a:r>
            <a:r>
              <a:rPr lang="en-US" sz="1800" i="0" dirty="0"/>
              <a:t> </a:t>
            </a:r>
            <a:r>
              <a:rPr lang="en-US" sz="1800" b="1" i="0" dirty="0"/>
              <a:t>.mp3 </a:t>
            </a:r>
            <a:r>
              <a:rPr lang="en-US" sz="1800" i="0" dirty="0" err="1"/>
              <a:t>fayl</a:t>
            </a:r>
            <a:r>
              <a:rPr lang="en-US" sz="1800" i="0" dirty="0"/>
              <a:t> </a:t>
            </a:r>
            <a:r>
              <a:rPr lang="en-US" sz="1800" i="0" dirty="0" err="1"/>
              <a:t>kengaytmali</a:t>
            </a:r>
            <a:r>
              <a:rPr lang="en-US" sz="1800" i="0" dirty="0"/>
              <a:t> </a:t>
            </a:r>
            <a:r>
              <a:rPr lang="en-US" sz="1800" i="0" dirty="0" err="1"/>
              <a:t>tovushli</a:t>
            </a:r>
            <a:r>
              <a:rPr lang="en-US" sz="1800" i="0" dirty="0"/>
              <a:t> </a:t>
            </a:r>
            <a:r>
              <a:rPr lang="en-US" sz="1800" i="0" dirty="0" err="1"/>
              <a:t>ma’lumotlarni</a:t>
            </a:r>
            <a:r>
              <a:rPr lang="en-US" sz="1800" i="0" dirty="0"/>
              <a:t> </a:t>
            </a:r>
            <a:r>
              <a:rPr lang="en-US" sz="1800" i="0" dirty="0" err="1"/>
              <a:t>joylashtirish</a:t>
            </a:r>
            <a:r>
              <a:rPr lang="en-US" sz="1800" i="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800" b="1" i="0" dirty="0" err="1">
                <a:solidFill>
                  <a:srgbClr val="0070C0"/>
                </a:solidFill>
              </a:rPr>
              <a:t>Bajarish</a:t>
            </a:r>
            <a:r>
              <a:rPr lang="en-US" sz="1800" b="1" i="0" dirty="0">
                <a:solidFill>
                  <a:srgbClr val="0070C0"/>
                </a:solidFill>
              </a:rPr>
              <a:t>:</a:t>
            </a:r>
          </a:p>
          <a:p>
            <a:pPr indent="265113" algn="just"/>
            <a:r>
              <a:rPr lang="en-US" sz="1800" i="0" dirty="0">
                <a:solidFill>
                  <a:srgbClr val="0070C0"/>
                </a:solidFill>
              </a:rPr>
              <a:t>1. File – Import – Import to Stage… </a:t>
            </a:r>
            <a:r>
              <a:rPr lang="en-US" sz="1800" i="0" dirty="0" err="1"/>
              <a:t>ketma-ketligi</a:t>
            </a:r>
            <a:r>
              <a:rPr lang="en-US" sz="1800" i="0" dirty="0"/>
              <a:t> </a:t>
            </a:r>
            <a:r>
              <a:rPr lang="en-US" sz="1800" i="0" dirty="0" err="1"/>
              <a:t>tanlanib</a:t>
            </a:r>
            <a:r>
              <a:rPr lang="en-US" sz="1800" i="0" dirty="0"/>
              <a:t>, </a:t>
            </a:r>
            <a:r>
              <a:rPr lang="en-US" sz="1800" i="0" dirty="0" err="1"/>
              <a:t>tovushli</a:t>
            </a:r>
            <a:r>
              <a:rPr lang="en-US" sz="1800" i="0" dirty="0"/>
              <a:t> </a:t>
            </a:r>
            <a:r>
              <a:rPr lang="en-US" sz="1800" i="0" dirty="0" err="1"/>
              <a:t>ma’lumotlar</a:t>
            </a:r>
            <a:r>
              <a:rPr lang="en-US" sz="1800" i="0" dirty="0"/>
              <a:t> </a:t>
            </a:r>
            <a:r>
              <a:rPr lang="en-US" sz="1800" i="0" dirty="0" err="1"/>
              <a:t>joylashtirilgan</a:t>
            </a:r>
            <a:r>
              <a:rPr lang="en-US" sz="1800" i="0" dirty="0"/>
              <a:t> </a:t>
            </a:r>
            <a:r>
              <a:rPr lang="en-US" sz="1800" i="0" dirty="0" err="1"/>
              <a:t>papka</a:t>
            </a:r>
            <a:r>
              <a:rPr lang="en-US" sz="1800" i="0" dirty="0"/>
              <a:t> </a:t>
            </a:r>
            <a:r>
              <a:rPr lang="en-US" sz="1800" i="0" dirty="0" err="1"/>
              <a:t>tanlanadi</a:t>
            </a:r>
            <a:r>
              <a:rPr lang="en-US" sz="1800" i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70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31D30160-322B-4D14-8EEE-9E2E9250DF44}"/>
              </a:ext>
            </a:extLst>
          </p:cNvPr>
          <p:cNvSpPr txBox="1">
            <a:spLocks/>
          </p:cNvSpPr>
          <p:nvPr/>
        </p:nvSpPr>
        <p:spPr>
          <a:xfrm>
            <a:off x="292100" y="819229"/>
            <a:ext cx="52578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indent="265113" algn="just"/>
            <a:r>
              <a:rPr lang="en-US" sz="1800" i="0" kern="0" dirty="0"/>
              <a:t>2. </a:t>
            </a:r>
            <a:r>
              <a:rPr lang="en-US" sz="1800" i="0" kern="0" dirty="0" err="1"/>
              <a:t>Papkadan</a:t>
            </a:r>
            <a:r>
              <a:rPr lang="en-US" sz="1800" i="0" kern="0" dirty="0"/>
              <a:t> </a:t>
            </a:r>
            <a:r>
              <a:rPr lang="en-US" sz="1800" i="0" kern="0" dirty="0" err="1"/>
              <a:t>kerakli</a:t>
            </a:r>
            <a:r>
              <a:rPr lang="en-US" sz="1800" i="0" kern="0" dirty="0"/>
              <a:t> </a:t>
            </a:r>
            <a:r>
              <a:rPr lang="en-US" sz="1800" i="0" kern="0" dirty="0" err="1"/>
              <a:t>fayl</a:t>
            </a:r>
            <a:r>
              <a:rPr lang="en-US" sz="1800" i="0" kern="0" dirty="0"/>
              <a:t> </a:t>
            </a:r>
            <a:r>
              <a:rPr lang="en-US" sz="1800" i="0" kern="0" dirty="0" err="1"/>
              <a:t>belgilanadi</a:t>
            </a:r>
            <a:r>
              <a:rPr lang="en-US" sz="1800" i="0" kern="0" dirty="0"/>
              <a:t> </a:t>
            </a:r>
            <a:r>
              <a:rPr lang="en-US" sz="1800" i="0" kern="0" dirty="0" err="1"/>
              <a:t>va</a:t>
            </a:r>
            <a:r>
              <a:rPr lang="en-US" sz="1800" i="0" kern="0" dirty="0"/>
              <a:t> </a:t>
            </a:r>
            <a:r>
              <a:rPr lang="uz-Cyrl-UZ" sz="1800" i="0" kern="0" dirty="0">
                <a:solidFill>
                  <a:srgbClr val="0070C0"/>
                </a:solidFill>
              </a:rPr>
              <a:t>Откр</a:t>
            </a:r>
            <a:r>
              <a:rPr lang="ru-RU" sz="1800" i="0" kern="0" dirty="0" err="1">
                <a:solidFill>
                  <a:srgbClr val="0070C0"/>
                </a:solidFill>
              </a:rPr>
              <a:t>ыть</a:t>
            </a:r>
            <a:r>
              <a:rPr lang="ru-RU" sz="1800" i="0" kern="0" dirty="0">
                <a:solidFill>
                  <a:srgbClr val="0070C0"/>
                </a:solidFill>
              </a:rPr>
              <a:t> </a:t>
            </a:r>
            <a:r>
              <a:rPr lang="en-US" sz="1800" i="0" kern="0" dirty="0" err="1"/>
              <a:t>tugmasi</a:t>
            </a:r>
            <a:r>
              <a:rPr lang="en-US" sz="1800" i="0" kern="0" dirty="0"/>
              <a:t> </a:t>
            </a:r>
            <a:r>
              <a:rPr lang="en-US" sz="1800" i="0" kern="0" dirty="0" err="1"/>
              <a:t>bosiladi</a:t>
            </a:r>
            <a:r>
              <a:rPr lang="en-US" sz="1800" i="0" kern="0" dirty="0"/>
              <a:t>. </a:t>
            </a:r>
            <a:r>
              <a:rPr lang="en-US" sz="1800" i="0" kern="0" dirty="0" err="1"/>
              <a:t>Tanlangan</a:t>
            </a:r>
            <a:r>
              <a:rPr lang="en-US" sz="1800" i="0" kern="0" dirty="0"/>
              <a:t> </a:t>
            </a:r>
            <a:r>
              <a:rPr lang="en-US" sz="1800" i="0" kern="0" dirty="0" err="1"/>
              <a:t>fayl</a:t>
            </a:r>
            <a:r>
              <a:rPr lang="en-US" sz="1800" i="0" kern="0" dirty="0"/>
              <a:t> </a:t>
            </a:r>
            <a:r>
              <a:rPr lang="en-US" sz="1800" i="0" kern="0" dirty="0">
                <a:solidFill>
                  <a:srgbClr val="0070C0"/>
                </a:solidFill>
              </a:rPr>
              <a:t>Library</a:t>
            </a:r>
            <a:r>
              <a:rPr lang="en-US" sz="1800" i="0" kern="0" dirty="0"/>
              <a:t> </a:t>
            </a:r>
            <a:r>
              <a:rPr lang="en-US" sz="1800" i="0" kern="0" dirty="0" err="1"/>
              <a:t>bo‘limiga</a:t>
            </a:r>
            <a:r>
              <a:rPr lang="en-US" sz="1800" i="0" kern="0" dirty="0"/>
              <a:t> </a:t>
            </a:r>
            <a:r>
              <a:rPr lang="en-US" sz="1800" i="0" kern="0" dirty="0" err="1"/>
              <a:t>yuklanadi</a:t>
            </a:r>
            <a:r>
              <a:rPr lang="en-US" sz="1800" i="0" kern="0" dirty="0"/>
              <a:t>.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88738518-D64F-41D4-9DD6-6CF09AAB9E8B}"/>
              </a:ext>
            </a:extLst>
          </p:cNvPr>
          <p:cNvSpPr txBox="1">
            <a:spLocks/>
          </p:cNvSpPr>
          <p:nvPr/>
        </p:nvSpPr>
        <p:spPr>
          <a:xfrm>
            <a:off x="292100" y="1886029"/>
            <a:ext cx="52577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400" b="0" i="1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indent="265113" algn="just"/>
            <a:r>
              <a:rPr lang="en-US" sz="1800" i="0" kern="0" dirty="0"/>
              <a:t>3. </a:t>
            </a:r>
            <a:r>
              <a:rPr lang="en-US" sz="1800" i="0" kern="0" dirty="0" err="1"/>
              <a:t>Yuklangan</a:t>
            </a:r>
            <a:r>
              <a:rPr lang="en-US" sz="1800" i="0" kern="0" dirty="0"/>
              <a:t> </a:t>
            </a:r>
            <a:r>
              <a:rPr lang="en-US" sz="1800" i="0" kern="0" dirty="0" err="1"/>
              <a:t>faylni</a:t>
            </a:r>
            <a:r>
              <a:rPr lang="en-US" sz="1800" i="0" kern="0" dirty="0"/>
              <a:t> </a:t>
            </a:r>
            <a:r>
              <a:rPr lang="en-US" sz="1800" i="0" kern="0" dirty="0" err="1"/>
              <a:t>ishchi</a:t>
            </a:r>
            <a:r>
              <a:rPr lang="en-US" sz="1800" i="0" kern="0" dirty="0"/>
              <a:t> </a:t>
            </a:r>
            <a:r>
              <a:rPr lang="en-US" sz="1800" i="0" kern="0" dirty="0" err="1"/>
              <a:t>sohaga</a:t>
            </a:r>
            <a:r>
              <a:rPr lang="en-US" sz="1800" i="0" kern="0" dirty="0"/>
              <a:t> </a:t>
            </a:r>
            <a:r>
              <a:rPr lang="en-US" sz="1800" i="0" kern="0" dirty="0" err="1"/>
              <a:t>o‘tkazilishi</a:t>
            </a:r>
            <a:r>
              <a:rPr lang="en-US" sz="1800" i="0" kern="0" dirty="0"/>
              <a:t> </a:t>
            </a:r>
            <a:r>
              <a:rPr lang="en-US" sz="1800" i="0" kern="0" dirty="0" err="1"/>
              <a:t>kerak</a:t>
            </a:r>
            <a:r>
              <a:rPr lang="en-US" sz="1800" i="0" kern="0" dirty="0"/>
              <a:t>. </a:t>
            </a:r>
            <a:r>
              <a:rPr lang="en-US" sz="1800" i="0" kern="0" dirty="0" err="1"/>
              <a:t>Buning</a:t>
            </a:r>
            <a:r>
              <a:rPr lang="en-US" sz="1800" i="0" kern="0" dirty="0"/>
              <a:t> </a:t>
            </a:r>
            <a:r>
              <a:rPr lang="en-US" sz="1800" i="0" kern="0" dirty="0" err="1"/>
              <a:t>uchun</a:t>
            </a:r>
            <a:r>
              <a:rPr lang="en-US" sz="1800" i="0" kern="0" dirty="0"/>
              <a:t> </a:t>
            </a:r>
            <a:r>
              <a:rPr lang="en-US" sz="1800" i="0" kern="0" dirty="0">
                <a:solidFill>
                  <a:srgbClr val="0070C0"/>
                </a:solidFill>
              </a:rPr>
              <a:t>Library</a:t>
            </a:r>
            <a:r>
              <a:rPr lang="en-US" sz="1800" i="0" kern="0" dirty="0"/>
              <a:t> </a:t>
            </a:r>
            <a:r>
              <a:rPr lang="en-US" sz="1800" i="0" kern="0" dirty="0" err="1"/>
              <a:t>bo‘limiga</a:t>
            </a:r>
            <a:r>
              <a:rPr lang="en-US" sz="1800" i="0" kern="0" dirty="0"/>
              <a:t> </a:t>
            </a:r>
            <a:r>
              <a:rPr lang="en-US" sz="1800" i="0" kern="0" dirty="0" err="1"/>
              <a:t>yuklangan</a:t>
            </a:r>
            <a:r>
              <a:rPr lang="en-US" sz="1800" i="0" kern="0" dirty="0"/>
              <a:t> </a:t>
            </a:r>
            <a:r>
              <a:rPr lang="en-US" sz="1800" i="0" kern="0" dirty="0" err="1"/>
              <a:t>fayl</a:t>
            </a:r>
            <a:r>
              <a:rPr lang="en-US" sz="1800" i="0" kern="0" dirty="0"/>
              <a:t> </a:t>
            </a:r>
            <a:r>
              <a:rPr lang="en-US" sz="1800" i="0" kern="0" dirty="0" err="1"/>
              <a:t>belgilanib</a:t>
            </a:r>
            <a:r>
              <a:rPr lang="en-US" sz="1800" i="0" kern="0" dirty="0"/>
              <a:t>, </a:t>
            </a:r>
            <a:r>
              <a:rPr lang="en-US" sz="1800" i="0" kern="0" dirty="0" err="1"/>
              <a:t>sichqoncha</a:t>
            </a:r>
            <a:r>
              <a:rPr lang="en-US" sz="1800" i="0" kern="0" dirty="0"/>
              <a:t> </a:t>
            </a:r>
            <a:r>
              <a:rPr lang="en-US" sz="1800" i="0" kern="0" dirty="0" err="1"/>
              <a:t>tugmasi</a:t>
            </a:r>
            <a:r>
              <a:rPr lang="en-US" sz="1800" i="0" kern="0" dirty="0"/>
              <a:t> </a:t>
            </a:r>
            <a:r>
              <a:rPr lang="en-US" sz="1800" i="0" kern="0" dirty="0" err="1"/>
              <a:t>yordamida</a:t>
            </a:r>
            <a:r>
              <a:rPr lang="en-US" sz="1800" i="0" kern="0" dirty="0"/>
              <a:t> </a:t>
            </a:r>
            <a:r>
              <a:rPr lang="en-US" sz="1800" i="0" kern="0" dirty="0" err="1"/>
              <a:t>sudrab</a:t>
            </a:r>
            <a:r>
              <a:rPr lang="en-US" sz="1800" i="0" kern="0" dirty="0"/>
              <a:t> </a:t>
            </a:r>
            <a:r>
              <a:rPr lang="en-US" sz="1800" i="0" kern="0" dirty="0" err="1"/>
              <a:t>tortiladi</a:t>
            </a:r>
            <a:r>
              <a:rPr lang="en-US" sz="1800" i="0" kern="0" dirty="0"/>
              <a:t>.</a:t>
            </a:r>
            <a:endParaRPr lang="en-GB" sz="1800" i="0" kern="0" dirty="0"/>
          </a:p>
        </p:txBody>
      </p:sp>
    </p:spTree>
    <p:extLst>
      <p:ext uri="{BB962C8B-B14F-4D97-AF65-F5344CB8AC3E}">
        <p14:creationId xmlns:p14="http://schemas.microsoft.com/office/powerpoint/2010/main" val="7143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-dars">
            <a:hlinkClick r:id="" action="ppaction://media"/>
            <a:extLst>
              <a:ext uri="{FF2B5EF4-FFF2-40B4-BE49-F238E27FC236}">
                <a16:creationId xmlns:a16="http://schemas.microsoft.com/office/drawing/2014/main" id="{33884D08-91D1-4079-A88C-B21872ED26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54" y="-9792"/>
            <a:ext cx="5497513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7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5708</TotalTime>
  <Words>149</Words>
  <Application>Microsoft Office PowerPoint</Application>
  <PresentationFormat>Произвольный</PresentationFormat>
  <Paragraphs>14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INFORMATIKA VA AXBOROT TEXNOLOGIYALARI</vt:lpstr>
      <vt:lpstr>Macromedia Flash 8</vt:lpstr>
      <vt:lpstr>1-mashq 85-bet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Информатика и ИТ</dc:title>
  <dc:creator>User</dc:creator>
  <cp:lastModifiedBy>User</cp:lastModifiedBy>
  <cp:revision>906</cp:revision>
  <dcterms:created xsi:type="dcterms:W3CDTF">2020-04-13T08:05:16Z</dcterms:created>
  <dcterms:modified xsi:type="dcterms:W3CDTF">2021-01-18T07:40:01Z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