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8" r:id="rId4"/>
    <p:sldId id="269" r:id="rId5"/>
    <p:sldId id="270" r:id="rId6"/>
    <p:sldId id="271" r:id="rId7"/>
    <p:sldId id="259" r:id="rId8"/>
    <p:sldId id="272" r:id="rId9"/>
    <p:sldId id="273" r:id="rId10"/>
    <p:sldId id="274" r:id="rId11"/>
    <p:sldId id="260" r:id="rId12"/>
    <p:sldId id="275" r:id="rId13"/>
    <p:sldId id="276" r:id="rId14"/>
    <p:sldId id="277" r:id="rId15"/>
    <p:sldId id="285" r:id="rId16"/>
    <p:sldId id="279" r:id="rId17"/>
    <p:sldId id="286" r:id="rId18"/>
    <p:sldId id="287" r:id="rId19"/>
    <p:sldId id="289" r:id="rId20"/>
    <p:sldId id="262" r:id="rId21"/>
    <p:sldId id="290" r:id="rId22"/>
    <p:sldId id="291" r:id="rId23"/>
    <p:sldId id="261" r:id="rId24"/>
    <p:sldId id="294" r:id="rId25"/>
    <p:sldId id="258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008080"/>
    <a:srgbClr val="33CCFF"/>
    <a:srgbClr val="0000CC"/>
    <a:srgbClr val="FF66FF"/>
    <a:srgbClr val="FF00FF"/>
    <a:srgbClr val="00B0F0"/>
    <a:srgbClr val="007635"/>
    <a:srgbClr val="66FF33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011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60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022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7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597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81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720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594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412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45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866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8BEE0-E278-4AB1-A1D8-0BEE6CD734BF}" type="datetimeFigureOut">
              <a:rPr lang="ru-RU" smtClean="0"/>
              <a:t>16.02.2021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7E16-4593-45B1-8855-DE98F1F44C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48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6.png"/><Relationship Id="rId3" Type="http://schemas.openxmlformats.org/officeDocument/2006/relationships/image" Target="../media/image410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44.png"/><Relationship Id="rId9" Type="http://schemas.openxmlformats.org/officeDocument/2006/relationships/image" Target="../media/image55.png"/><Relationship Id="rId1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2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61.png"/><Relationship Id="rId12" Type="http://schemas.openxmlformats.org/officeDocument/2006/relationships/image" Target="../media/image8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210.png"/><Relationship Id="rId3" Type="http://schemas.openxmlformats.org/officeDocument/2006/relationships/image" Target="../media/image82.png"/><Relationship Id="rId7" Type="http://schemas.openxmlformats.org/officeDocument/2006/relationships/image" Target="../media/image77.png"/><Relationship Id="rId12" Type="http://schemas.openxmlformats.org/officeDocument/2006/relationships/image" Target="../media/image8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68.png"/><Relationship Id="rId5" Type="http://schemas.openxmlformats.org/officeDocument/2006/relationships/image" Target="../media/image74.png"/><Relationship Id="rId10" Type="http://schemas.openxmlformats.org/officeDocument/2006/relationships/image" Target="../media/image63.png"/><Relationship Id="rId4" Type="http://schemas.openxmlformats.org/officeDocument/2006/relationships/image" Target="../media/image73.png"/><Relationship Id="rId9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89.png"/><Relationship Id="rId2" Type="http://schemas.openxmlformats.org/officeDocument/2006/relationships/image" Target="../media/image6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101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12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11" Type="http://schemas.openxmlformats.org/officeDocument/2006/relationships/image" Target="../media/image99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Relationship Id="rId14" Type="http://schemas.openxmlformats.org/officeDocument/2006/relationships/image" Target="../media/image10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1.png"/><Relationship Id="rId7" Type="http://schemas.openxmlformats.org/officeDocument/2006/relationships/image" Target="../media/image98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11" Type="http://schemas.openxmlformats.org/officeDocument/2006/relationships/image" Target="../media/image105.png"/><Relationship Id="rId5" Type="http://schemas.openxmlformats.org/officeDocument/2006/relationships/image" Target="../media/image96.png"/><Relationship Id="rId10" Type="http://schemas.openxmlformats.org/officeDocument/2006/relationships/image" Target="../media/image93.png"/><Relationship Id="rId4" Type="http://schemas.openxmlformats.org/officeDocument/2006/relationships/image" Target="../media/image103.png"/><Relationship Id="rId9" Type="http://schemas.openxmlformats.org/officeDocument/2006/relationships/image" Target="../media/image10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0.png"/><Relationship Id="rId4" Type="http://schemas.openxmlformats.org/officeDocument/2006/relationships/image" Target="../media/image10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7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75.png"/><Relationship Id="rId7" Type="http://schemas.openxmlformats.org/officeDocument/2006/relationships/image" Target="../media/image84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24.png"/><Relationship Id="rId5" Type="http://schemas.openxmlformats.org/officeDocument/2006/relationships/image" Target="../media/image119.png"/><Relationship Id="rId10" Type="http://schemas.openxmlformats.org/officeDocument/2006/relationships/image" Target="../media/image123.png"/><Relationship Id="rId4" Type="http://schemas.openxmlformats.org/officeDocument/2006/relationships/image" Target="../media/image118.png"/><Relationship Id="rId9" Type="http://schemas.openxmlformats.org/officeDocument/2006/relationships/image" Target="../media/image1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png"/><Relationship Id="rId4" Type="http://schemas.openxmlformats.org/officeDocument/2006/relationships/image" Target="../media/image1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2.png"/><Relationship Id="rId5" Type="http://schemas.openxmlformats.org/officeDocument/2006/relationships/image" Target="../media/image8.png"/><Relationship Id="rId10" Type="http://schemas.openxmlformats.org/officeDocument/2006/relationships/image" Target="../media/image21.png"/><Relationship Id="rId4" Type="http://schemas.openxmlformats.org/officeDocument/2006/relationships/image" Target="../media/image7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10.png"/><Relationship Id="rId7" Type="http://schemas.openxmlformats.org/officeDocument/2006/relationships/image" Target="../media/image47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57292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57292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665521" y="2187049"/>
            <a:ext cx="10219169" cy="372313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ru-RU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Sharga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ichki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va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tashqi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chizilgan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ko‘pyoqlar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hamda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aylanish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jismlariga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doir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masalalar</a:t>
            </a:r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yechish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5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26943"/>
            <a:ext cx="11774658" cy="5579389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361478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940609" y="1882920"/>
            <a:ext cx="2390967" cy="228443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</p:cNvCxnSpPr>
          <p:nvPr/>
        </p:nvCxnSpPr>
        <p:spPr>
          <a:xfrm>
            <a:off x="7936169" y="1892645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8F8BFAE-AC87-4023-9AE6-DF0BAA827F2D}"/>
              </a:ext>
            </a:extLst>
          </p:cNvPr>
          <p:cNvCxnSpPr>
            <a:cxnSpLocks/>
          </p:cNvCxnSpPr>
          <p:nvPr/>
        </p:nvCxnSpPr>
        <p:spPr>
          <a:xfrm>
            <a:off x="10366549" y="1892644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</p:cNvCxnSpPr>
          <p:nvPr/>
        </p:nvCxnSpPr>
        <p:spPr>
          <a:xfrm>
            <a:off x="7918630" y="1888055"/>
            <a:ext cx="2469735" cy="230888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B186B5B4-F52C-46E4-BADE-83ED052FE1E3}"/>
              </a:ext>
            </a:extLst>
          </p:cNvPr>
          <p:cNvSpPr/>
          <p:nvPr/>
        </p:nvSpPr>
        <p:spPr>
          <a:xfrm>
            <a:off x="7918631" y="1658097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918631" y="3923088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DA298BEE-D627-482E-9FE0-ECB9477EE0B9}"/>
              </a:ext>
            </a:extLst>
          </p:cNvPr>
          <p:cNvCxnSpPr>
            <a:cxnSpLocks/>
            <a:stCxn id="32" idx="2"/>
            <a:endCxn id="32" idx="6"/>
          </p:cNvCxnSpPr>
          <p:nvPr/>
        </p:nvCxnSpPr>
        <p:spPr>
          <a:xfrm>
            <a:off x="7918631" y="1892644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918631" y="4167355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538594" y="4095772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594" y="4095772"/>
                <a:ext cx="455509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Овал 43">
            <a:extLst>
              <a:ext uri="{FF2B5EF4-FFF2-40B4-BE49-F238E27FC236}">
                <a16:creationId xmlns:a16="http://schemas.microsoft.com/office/drawing/2014/main" id="{9099AF75-F102-4D50-9A65-49FF68ED6D95}"/>
              </a:ext>
            </a:extLst>
          </p:cNvPr>
          <p:cNvSpPr/>
          <p:nvPr/>
        </p:nvSpPr>
        <p:spPr>
          <a:xfrm>
            <a:off x="9105872" y="2995800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A6405F8-C91E-4982-9455-C4C599353C20}"/>
              </a:ext>
            </a:extLst>
          </p:cNvPr>
          <p:cNvSpPr/>
          <p:nvPr/>
        </p:nvSpPr>
        <p:spPr>
          <a:xfrm>
            <a:off x="9105872" y="4119977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A265E4AE-4F58-4694-8B18-403D5F6188A2}"/>
              </a:ext>
            </a:extLst>
          </p:cNvPr>
          <p:cNvSpPr/>
          <p:nvPr/>
        </p:nvSpPr>
        <p:spPr>
          <a:xfrm>
            <a:off x="9119285" y="1845265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301498" y="4075127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498" y="4075127"/>
                <a:ext cx="45550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7446760" y="2862847"/>
                <a:ext cx="5132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760" y="2862847"/>
                <a:ext cx="51321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AC375DAE-8DB1-444C-BA7C-F77956180C73}"/>
                  </a:ext>
                </a:extLst>
              </p:cNvPr>
              <p:cNvSpPr/>
              <p:nvPr/>
            </p:nvSpPr>
            <p:spPr>
              <a:xfrm>
                <a:off x="9290964" y="2791358"/>
                <a:ext cx="3866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AC375DAE-8DB1-444C-BA7C-F77956180C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0964" y="2791358"/>
                <a:ext cx="38664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3F05D6FC-F4D8-403C-A083-93486D97BCF3}"/>
                  </a:ext>
                </a:extLst>
              </p:cNvPr>
              <p:cNvSpPr/>
              <p:nvPr/>
            </p:nvSpPr>
            <p:spPr>
              <a:xfrm>
                <a:off x="4072857" y="126627"/>
                <a:ext cx="4374050" cy="662860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3F05D6FC-F4D8-403C-A083-93486D97BC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2857" y="126627"/>
                <a:ext cx="4374050" cy="66286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8EDD6A-1A0C-4D2D-A749-89906A7529AF}"/>
                  </a:ext>
                </a:extLst>
              </p:cNvPr>
              <p:cNvSpPr txBox="1"/>
              <p:nvPr/>
            </p:nvSpPr>
            <p:spPr>
              <a:xfrm>
                <a:off x="4474897" y="930698"/>
                <a:ext cx="1745734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8EDD6A-1A0C-4D2D-A749-89906A752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4897" y="930698"/>
                <a:ext cx="1745734" cy="8955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1DC838-AF19-4F59-A31D-20449FA05F5D}"/>
                  </a:ext>
                </a:extLst>
              </p:cNvPr>
              <p:cNvSpPr txBox="1"/>
              <p:nvPr/>
            </p:nvSpPr>
            <p:spPr>
              <a:xfrm>
                <a:off x="1428965" y="1070672"/>
                <a:ext cx="214167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1DC838-AF19-4F59-A31D-20449FA05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8965" y="1070672"/>
                <a:ext cx="2141677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B74A2FFA-80D5-44F2-B3AF-8939E6C8429A}"/>
                  </a:ext>
                </a:extLst>
              </p:cNvPr>
              <p:cNvSpPr/>
              <p:nvPr/>
            </p:nvSpPr>
            <p:spPr>
              <a:xfrm>
                <a:off x="8217157" y="2503438"/>
                <a:ext cx="5613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B74A2FFA-80D5-44F2-B3AF-8939E6C842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157" y="2503438"/>
                <a:ext cx="561308" cy="369332"/>
              </a:xfrm>
              <a:prstGeom prst="rect">
                <a:avLst/>
              </a:prstGeom>
              <a:blipFill>
                <a:blip r:embed="rId9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48E652BB-6F33-4A15-BEB5-B9A5113C6C18}"/>
                  </a:ext>
                </a:extLst>
              </p:cNvPr>
              <p:cNvSpPr/>
              <p:nvPr/>
            </p:nvSpPr>
            <p:spPr>
              <a:xfrm>
                <a:off x="9346819" y="3506144"/>
                <a:ext cx="5613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48E652BB-6F33-4A15-BEB5-B9A5113C6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6819" y="3506144"/>
                <a:ext cx="561308" cy="369332"/>
              </a:xfrm>
              <a:prstGeom prst="rect">
                <a:avLst/>
              </a:prstGeom>
              <a:blipFill>
                <a:blip r:embed="rId10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BA801BB-6644-4F81-9E91-2C9543AE6F89}"/>
                  </a:ext>
                </a:extLst>
              </p:cNvPr>
              <p:cNvSpPr txBox="1"/>
              <p:nvPr/>
            </p:nvSpPr>
            <p:spPr>
              <a:xfrm>
                <a:off x="1525978" y="1915512"/>
                <a:ext cx="3776355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BA801BB-6644-4F81-9E91-2C9543AE6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78" y="1915512"/>
                <a:ext cx="3776355" cy="88620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4D7ABD2-B064-493C-9F62-CEF29412C8A2}"/>
                  </a:ext>
                </a:extLst>
              </p:cNvPr>
              <p:cNvSpPr txBox="1"/>
              <p:nvPr/>
            </p:nvSpPr>
            <p:spPr>
              <a:xfrm>
                <a:off x="1525978" y="2995800"/>
                <a:ext cx="3311676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A4D7ABD2-B064-493C-9F62-CEF29412C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5978" y="2995800"/>
                <a:ext cx="3311676" cy="8874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1DA4978-736F-40FE-9651-9014152FAF04}"/>
                  </a:ext>
                </a:extLst>
              </p:cNvPr>
              <p:cNvSpPr txBox="1"/>
              <p:nvPr/>
            </p:nvSpPr>
            <p:spPr>
              <a:xfrm>
                <a:off x="1472226" y="3990618"/>
                <a:ext cx="6373924" cy="17845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𝟓𝟎𝟎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ru-RU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1DA4978-736F-40FE-9651-9014152FA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2226" y="3990618"/>
                <a:ext cx="6373924" cy="178452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E2AF1684-F50E-4CD4-8E1E-4894746751E3}"/>
                  </a:ext>
                </a:extLst>
              </p:cNvPr>
              <p:cNvSpPr/>
              <p:nvPr/>
            </p:nvSpPr>
            <p:spPr>
              <a:xfrm>
                <a:off x="4394696" y="5478831"/>
                <a:ext cx="4711176" cy="1241009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𝟓𝟎𝟎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ru-RU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E2AF1684-F50E-4CD4-8E1E-4894746751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4696" y="5478831"/>
                <a:ext cx="4711176" cy="1241009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679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3" grpId="0"/>
      <p:bldP spid="5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1099751C-629F-4B43-BE31-23B28A145083}"/>
              </a:ext>
            </a:extLst>
          </p:cNvPr>
          <p:cNvSpPr/>
          <p:nvPr/>
        </p:nvSpPr>
        <p:spPr>
          <a:xfrm>
            <a:off x="196948" y="161365"/>
            <a:ext cx="11774658" cy="6548923"/>
          </a:xfrm>
          <a:prstGeom prst="roundRect">
            <a:avLst>
              <a:gd name="adj" fmla="val 6537"/>
            </a:avLst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95C93B-B3B4-4F8E-A0CA-768B1C42F6C6}"/>
                  </a:ext>
                </a:extLst>
              </p:cNvPr>
              <p:cNvSpPr txBox="1"/>
              <p:nvPr/>
            </p:nvSpPr>
            <p:spPr>
              <a:xfrm>
                <a:off x="1133514" y="2538922"/>
                <a:ext cx="10358926" cy="33045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Shar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en-US" sz="4800" b="1" i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8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8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topig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B95C93B-B3B4-4F8E-A0CA-768B1C42F6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3514" y="2538922"/>
                <a:ext cx="10358926" cy="3304559"/>
              </a:xfrm>
              <a:prstGeom prst="rect">
                <a:avLst/>
              </a:prstGeom>
              <a:blipFill>
                <a:blip r:embed="rId2"/>
                <a:stretch>
                  <a:fillRect l="-2707" r="-59" b="-8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2918E39-F437-4D4A-B855-11FADB8D10B9}"/>
              </a:ext>
            </a:extLst>
          </p:cNvPr>
          <p:cNvSpPr/>
          <p:nvPr/>
        </p:nvSpPr>
        <p:spPr>
          <a:xfrm>
            <a:off x="4930642" y="842122"/>
            <a:ext cx="4501593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Картинки по запросу &quot;question in book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09" y="331933"/>
            <a:ext cx="2462119" cy="1850372"/>
          </a:xfrm>
          <a:prstGeom prst="ellipse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9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9E262A8-15F6-4655-AA58-8FAA0BB05E2A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CFCF1AC-03D0-44BB-89D7-20B999722630}"/>
              </a:ext>
            </a:extLst>
          </p:cNvPr>
          <p:cNvSpPr/>
          <p:nvPr/>
        </p:nvSpPr>
        <p:spPr>
          <a:xfrm>
            <a:off x="3065505" y="139944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FF8BAB-9786-4FB9-A45D-7929A5FAF939}"/>
              </a:ext>
            </a:extLst>
          </p:cNvPr>
          <p:cNvSpPr/>
          <p:nvPr/>
        </p:nvSpPr>
        <p:spPr>
          <a:xfrm>
            <a:off x="8069362" y="1929415"/>
            <a:ext cx="2507941" cy="2284435"/>
          </a:xfrm>
          <a:prstGeom prst="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F19F02-8A45-4EA0-83B9-2F9DBAA1E84E}"/>
              </a:ext>
            </a:extLst>
          </p:cNvPr>
          <p:cNvCxnSpPr>
            <a:cxnSpLocks/>
          </p:cNvCxnSpPr>
          <p:nvPr/>
        </p:nvCxnSpPr>
        <p:spPr>
          <a:xfrm>
            <a:off x="8069362" y="1948859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24396F2-9876-4301-A1DC-EE227B35E4DD}"/>
              </a:ext>
            </a:extLst>
          </p:cNvPr>
          <p:cNvCxnSpPr>
            <a:cxnSpLocks/>
          </p:cNvCxnSpPr>
          <p:nvPr/>
        </p:nvCxnSpPr>
        <p:spPr>
          <a:xfrm>
            <a:off x="10553999" y="1939139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D731006B-4A87-444C-9676-1D92F372D0D5}"/>
              </a:ext>
            </a:extLst>
          </p:cNvPr>
          <p:cNvSpPr/>
          <p:nvPr/>
        </p:nvSpPr>
        <p:spPr>
          <a:xfrm>
            <a:off x="8059469" y="1704591"/>
            <a:ext cx="2507941" cy="469093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50291FE-8565-4180-96DE-EAF92887D311}"/>
              </a:ext>
            </a:extLst>
          </p:cNvPr>
          <p:cNvSpPr/>
          <p:nvPr/>
        </p:nvSpPr>
        <p:spPr>
          <a:xfrm>
            <a:off x="8059469" y="3959029"/>
            <a:ext cx="2494529" cy="469093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60A318C-1A51-4BFE-8858-04E2042239EC}"/>
              </a:ext>
            </a:extLst>
          </p:cNvPr>
          <p:cNvCxnSpPr>
            <a:cxnSpLocks/>
            <a:stCxn id="9" idx="2"/>
            <a:endCxn id="9" idx="6"/>
          </p:cNvCxnSpPr>
          <p:nvPr/>
        </p:nvCxnSpPr>
        <p:spPr>
          <a:xfrm>
            <a:off x="8059469" y="1939138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68AE87A7-264B-4687-B96E-50BBBAF86443}"/>
              </a:ext>
            </a:extLst>
          </p:cNvPr>
          <p:cNvSpPr/>
          <p:nvPr/>
        </p:nvSpPr>
        <p:spPr>
          <a:xfrm>
            <a:off x="8089480" y="1959309"/>
            <a:ext cx="2447917" cy="2234267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A0E3D74-DF3E-4462-AFFF-DAF4D2F84396}"/>
              </a:ext>
            </a:extLst>
          </p:cNvPr>
          <p:cNvSpPr/>
          <p:nvPr/>
        </p:nvSpPr>
        <p:spPr>
          <a:xfrm>
            <a:off x="9287554" y="1889416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32B1045-3EB3-472C-9D5C-7BB1AA792E65}"/>
              </a:ext>
            </a:extLst>
          </p:cNvPr>
          <p:cNvCxnSpPr>
            <a:cxnSpLocks/>
          </p:cNvCxnSpPr>
          <p:nvPr/>
        </p:nvCxnSpPr>
        <p:spPr>
          <a:xfrm>
            <a:off x="8069361" y="4213850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27D5F6EB-CCF9-4265-8C46-5910C997EE40}"/>
              </a:ext>
            </a:extLst>
          </p:cNvPr>
          <p:cNvSpPr/>
          <p:nvPr/>
        </p:nvSpPr>
        <p:spPr>
          <a:xfrm>
            <a:off x="9287554" y="4166472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0468F-7D16-4598-AC14-C7CEDE7D2241}"/>
              </a:ext>
            </a:extLst>
          </p:cNvPr>
          <p:cNvSpPr txBox="1"/>
          <p:nvPr/>
        </p:nvSpPr>
        <p:spPr>
          <a:xfrm>
            <a:off x="1662702" y="1423551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C285E7-8EC9-412A-8F6F-A525A030D25B}"/>
              </a:ext>
            </a:extLst>
          </p:cNvPr>
          <p:cNvSpPr txBox="1"/>
          <p:nvPr/>
        </p:nvSpPr>
        <p:spPr>
          <a:xfrm>
            <a:off x="1614697" y="3081354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/>
              <p:nvPr/>
            </p:nvSpPr>
            <p:spPr>
              <a:xfrm>
                <a:off x="1662702" y="2270316"/>
                <a:ext cx="326903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2702" y="2270316"/>
                <a:ext cx="3269035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564508-2B6C-446A-8C6E-5C7F0F21E4E9}"/>
                  </a:ext>
                </a:extLst>
              </p:cNvPr>
              <p:cNvSpPr txBox="1"/>
              <p:nvPr/>
            </p:nvSpPr>
            <p:spPr>
              <a:xfrm>
                <a:off x="1702846" y="3946494"/>
                <a:ext cx="151188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564508-2B6C-446A-8C6E-5C7F0F21E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846" y="3946494"/>
                <a:ext cx="151188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42839D6-A0E7-4CBB-9129-07900AC8D22D}"/>
              </a:ext>
            </a:extLst>
          </p:cNvPr>
          <p:cNvCxnSpPr>
            <a:cxnSpLocks/>
          </p:cNvCxnSpPr>
          <p:nvPr/>
        </p:nvCxnSpPr>
        <p:spPr>
          <a:xfrm flipH="1">
            <a:off x="9331826" y="3024451"/>
            <a:ext cx="6706" cy="1094644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45E761BB-B62D-43AB-9D46-456DD5D7929A}"/>
              </a:ext>
            </a:extLst>
          </p:cNvPr>
          <p:cNvSpPr/>
          <p:nvPr/>
        </p:nvSpPr>
        <p:spPr>
          <a:xfrm>
            <a:off x="9293322" y="3004255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/>
              <p:nvPr/>
            </p:nvSpPr>
            <p:spPr>
              <a:xfrm>
                <a:off x="7572191" y="2899346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2191" y="2899346"/>
                <a:ext cx="44782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5712799-52DF-4AF1-9E4B-E4388BCCEBA3}"/>
                  </a:ext>
                </a:extLst>
              </p:cNvPr>
              <p:cNvSpPr/>
              <p:nvPr/>
            </p:nvSpPr>
            <p:spPr>
              <a:xfrm>
                <a:off x="10577302" y="2956781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1" name="Прямоугольник 20">
                <a:extLst>
                  <a:ext uri="{FF2B5EF4-FFF2-40B4-BE49-F238E27FC236}">
                    <a16:creationId xmlns:a16="http://schemas.microsoft.com/office/drawing/2014/main" id="{A5712799-52DF-4AF1-9E4B-E4388BCCEB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7302" y="2956781"/>
                <a:ext cx="4478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/>
              <p:nvPr/>
            </p:nvSpPr>
            <p:spPr>
              <a:xfrm>
                <a:off x="9758322" y="4103184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8322" y="4103184"/>
                <a:ext cx="44782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E982340-2A03-4C16-9FDC-C934EAE88C99}"/>
                  </a:ext>
                </a:extLst>
              </p:cNvPr>
              <p:cNvSpPr/>
              <p:nvPr/>
            </p:nvSpPr>
            <p:spPr>
              <a:xfrm>
                <a:off x="9323331" y="3441698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5E982340-2A03-4C16-9FDC-C934EAE88C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331" y="3441698"/>
                <a:ext cx="447829" cy="369332"/>
              </a:xfrm>
              <a:prstGeom prst="rect">
                <a:avLst/>
              </a:prstGeom>
              <a:blipFill>
                <a:blip r:embed="rId7"/>
                <a:stretch>
                  <a:fillRect r="-5405"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52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9E262A8-15F6-4655-AA58-8FAA0BB05E2A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CFCF1AC-03D0-44BB-89D7-20B999722630}"/>
                  </a:ext>
                </a:extLst>
              </p:cNvPr>
              <p:cNvSpPr/>
              <p:nvPr/>
            </p:nvSpPr>
            <p:spPr>
              <a:xfrm>
                <a:off x="3729133" y="127331"/>
                <a:ext cx="5057382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CFCF1AC-03D0-44BB-89D7-20B9997226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9133" y="127331"/>
                <a:ext cx="5057382" cy="829994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FF8BAB-9786-4FB9-A45D-7929A5FAF939}"/>
              </a:ext>
            </a:extLst>
          </p:cNvPr>
          <p:cNvSpPr/>
          <p:nvPr/>
        </p:nvSpPr>
        <p:spPr>
          <a:xfrm>
            <a:off x="8069362" y="1929415"/>
            <a:ext cx="2507941" cy="2284435"/>
          </a:xfrm>
          <a:prstGeom prst="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F19F02-8A45-4EA0-83B9-2F9DBAA1E84E}"/>
              </a:ext>
            </a:extLst>
          </p:cNvPr>
          <p:cNvCxnSpPr>
            <a:cxnSpLocks/>
          </p:cNvCxnSpPr>
          <p:nvPr/>
        </p:nvCxnSpPr>
        <p:spPr>
          <a:xfrm flipH="1">
            <a:off x="8069722" y="1901480"/>
            <a:ext cx="9892" cy="232089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24396F2-9876-4301-A1DC-EE227B35E4DD}"/>
              </a:ext>
            </a:extLst>
          </p:cNvPr>
          <p:cNvCxnSpPr>
            <a:cxnSpLocks/>
          </p:cNvCxnSpPr>
          <p:nvPr/>
        </p:nvCxnSpPr>
        <p:spPr>
          <a:xfrm>
            <a:off x="10553999" y="1939139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D731006B-4A87-444C-9676-1D92F372D0D5}"/>
              </a:ext>
            </a:extLst>
          </p:cNvPr>
          <p:cNvSpPr/>
          <p:nvPr/>
        </p:nvSpPr>
        <p:spPr>
          <a:xfrm>
            <a:off x="8059469" y="1615503"/>
            <a:ext cx="2507941" cy="558181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50291FE-8565-4180-96DE-EAF92887D311}"/>
              </a:ext>
            </a:extLst>
          </p:cNvPr>
          <p:cNvSpPr/>
          <p:nvPr/>
        </p:nvSpPr>
        <p:spPr>
          <a:xfrm>
            <a:off x="8059469" y="3897550"/>
            <a:ext cx="2494529" cy="649657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60A318C-1A51-4BFE-8858-04E2042239EC}"/>
              </a:ext>
            </a:extLst>
          </p:cNvPr>
          <p:cNvCxnSpPr>
            <a:cxnSpLocks/>
            <a:stCxn id="9" idx="2"/>
            <a:endCxn id="9" idx="6"/>
          </p:cNvCxnSpPr>
          <p:nvPr/>
        </p:nvCxnSpPr>
        <p:spPr>
          <a:xfrm>
            <a:off x="8059469" y="1894594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68AE87A7-264B-4687-B96E-50BBBAF86443}"/>
              </a:ext>
            </a:extLst>
          </p:cNvPr>
          <p:cNvSpPr/>
          <p:nvPr/>
        </p:nvSpPr>
        <p:spPr>
          <a:xfrm>
            <a:off x="8072015" y="1897906"/>
            <a:ext cx="2447917" cy="2306224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A0E3D74-DF3E-4462-AFFF-DAF4D2F84396}"/>
              </a:ext>
            </a:extLst>
          </p:cNvPr>
          <p:cNvSpPr/>
          <p:nvPr/>
        </p:nvSpPr>
        <p:spPr>
          <a:xfrm>
            <a:off x="9300030" y="1847858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32B1045-3EB3-472C-9D5C-7BB1AA792E65}"/>
              </a:ext>
            </a:extLst>
          </p:cNvPr>
          <p:cNvCxnSpPr>
            <a:cxnSpLocks/>
          </p:cNvCxnSpPr>
          <p:nvPr/>
        </p:nvCxnSpPr>
        <p:spPr>
          <a:xfrm>
            <a:off x="8069361" y="4213850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27D5F6EB-CCF9-4265-8C46-5910C997EE40}"/>
              </a:ext>
            </a:extLst>
          </p:cNvPr>
          <p:cNvSpPr/>
          <p:nvPr/>
        </p:nvSpPr>
        <p:spPr>
          <a:xfrm>
            <a:off x="9287554" y="4166472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/>
              <p:nvPr/>
            </p:nvSpPr>
            <p:spPr>
              <a:xfrm>
                <a:off x="1160118" y="1310321"/>
                <a:ext cx="3191451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118" y="1310321"/>
                <a:ext cx="3191451" cy="8874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564508-2B6C-446A-8C6E-5C7F0F21E4E9}"/>
                  </a:ext>
                </a:extLst>
              </p:cNvPr>
              <p:cNvSpPr txBox="1"/>
              <p:nvPr/>
            </p:nvSpPr>
            <p:spPr>
              <a:xfrm>
                <a:off x="1140871" y="2460997"/>
                <a:ext cx="3024289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B564508-2B6C-446A-8C6E-5C7F0F21E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0871" y="2460997"/>
                <a:ext cx="3024289" cy="8874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42839D6-A0E7-4CBB-9129-07900AC8D22D}"/>
              </a:ext>
            </a:extLst>
          </p:cNvPr>
          <p:cNvCxnSpPr>
            <a:cxnSpLocks/>
            <a:stCxn id="16" idx="4"/>
          </p:cNvCxnSpPr>
          <p:nvPr/>
        </p:nvCxnSpPr>
        <p:spPr>
          <a:xfrm>
            <a:off x="9347655" y="1942614"/>
            <a:ext cx="0" cy="2189483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45E761BB-B62D-43AB-9D46-456DD5D7929A}"/>
              </a:ext>
            </a:extLst>
          </p:cNvPr>
          <p:cNvSpPr/>
          <p:nvPr/>
        </p:nvSpPr>
        <p:spPr>
          <a:xfrm>
            <a:off x="9304669" y="3003640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/>
              <p:nvPr/>
            </p:nvSpPr>
            <p:spPr>
              <a:xfrm>
                <a:off x="8883224" y="2662851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224" y="2662851"/>
                <a:ext cx="4478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/>
              <p:nvPr/>
            </p:nvSpPr>
            <p:spPr>
              <a:xfrm>
                <a:off x="9736186" y="4146457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86" y="4146457"/>
                <a:ext cx="44782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039618-88D1-456B-BE09-7E5DB932900C}"/>
                  </a:ext>
                </a:extLst>
              </p:cNvPr>
              <p:cNvSpPr txBox="1"/>
              <p:nvPr/>
            </p:nvSpPr>
            <p:spPr>
              <a:xfrm>
                <a:off x="1206351" y="3623737"/>
                <a:ext cx="293881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𝒔𝒉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B039618-88D1-456B-BE09-7E5DB9329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351" y="3623737"/>
                <a:ext cx="2938817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87D6AD8-4E93-483A-B42C-9C1FF33B9E36}"/>
                  </a:ext>
                </a:extLst>
              </p:cNvPr>
              <p:cNvSpPr/>
              <p:nvPr/>
            </p:nvSpPr>
            <p:spPr>
              <a:xfrm>
                <a:off x="8449597" y="4146457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87D6AD8-4E93-483A-B42C-9C1FF33B9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597" y="4146457"/>
                <a:ext cx="44782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D404A18-918E-4B17-A3E9-990AF5CC15A1}"/>
                  </a:ext>
                </a:extLst>
              </p:cNvPr>
              <p:cNvSpPr/>
              <p:nvPr/>
            </p:nvSpPr>
            <p:spPr>
              <a:xfrm>
                <a:off x="9331053" y="3367933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D404A18-918E-4B17-A3E9-990AF5CC15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3" y="3367933"/>
                <a:ext cx="447829" cy="369332"/>
              </a:xfrm>
              <a:prstGeom prst="rect">
                <a:avLst/>
              </a:prstGeom>
              <a:blipFill>
                <a:blip r:embed="rId9"/>
                <a:stretch>
                  <a:fillRect r="-6849"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3664B32D-A429-4D92-9780-B35A4783B96F}"/>
                  </a:ext>
                </a:extLst>
              </p:cNvPr>
              <p:cNvSpPr/>
              <p:nvPr/>
            </p:nvSpPr>
            <p:spPr>
              <a:xfrm>
                <a:off x="896459" y="4515789"/>
                <a:ext cx="30242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3664B32D-A429-4D92-9780-B35A4783B96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459" y="4515789"/>
                <a:ext cx="3024289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BF7F684-3685-4AA0-83CF-4F050DD024F9}"/>
              </a:ext>
            </a:extLst>
          </p:cNvPr>
          <p:cNvCxnSpPr>
            <a:cxnSpLocks/>
            <a:stCxn id="30" idx="6"/>
            <a:endCxn id="14" idx="6"/>
          </p:cNvCxnSpPr>
          <p:nvPr/>
        </p:nvCxnSpPr>
        <p:spPr>
          <a:xfrm>
            <a:off x="9399919" y="3051018"/>
            <a:ext cx="1120013" cy="0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49F530B8-D13B-4319-BBE9-B4E6ABC12972}"/>
                  </a:ext>
                </a:extLst>
              </p:cNvPr>
              <p:cNvSpPr/>
              <p:nvPr/>
            </p:nvSpPr>
            <p:spPr>
              <a:xfrm>
                <a:off x="9736186" y="2684241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49F530B8-D13B-4319-BBE9-B4E6ABC129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86" y="2684241"/>
                <a:ext cx="447829" cy="369332"/>
              </a:xfrm>
              <a:prstGeom prst="rect">
                <a:avLst/>
              </a:prstGeom>
              <a:blipFill>
                <a:blip r:embed="rId11"/>
                <a:stretch>
                  <a:fillRect r="-5405"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8C1122D8-A649-4956-A670-F6B1FD9F9DE3}"/>
                  </a:ext>
                </a:extLst>
              </p:cNvPr>
              <p:cNvSpPr/>
              <p:nvPr/>
            </p:nvSpPr>
            <p:spPr>
              <a:xfrm>
                <a:off x="4274130" y="4515789"/>
                <a:ext cx="271103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8C1122D8-A649-4956-A670-F6B1FD9F9D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130" y="4515789"/>
                <a:ext cx="2711038" cy="70788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071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3" grpId="0"/>
      <p:bldP spid="32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9E262A8-15F6-4655-AA58-8FAA0BB05E2A}"/>
              </a:ext>
            </a:extLst>
          </p:cNvPr>
          <p:cNvSpPr/>
          <p:nvPr/>
        </p:nvSpPr>
        <p:spPr>
          <a:xfrm>
            <a:off x="196948" y="568036"/>
            <a:ext cx="11774658" cy="5666509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CFCF1AC-03D0-44BB-89D7-20B999722630}"/>
                  </a:ext>
                </a:extLst>
              </p:cNvPr>
              <p:cNvSpPr/>
              <p:nvPr/>
            </p:nvSpPr>
            <p:spPr>
              <a:xfrm>
                <a:off x="1423056" y="167772"/>
                <a:ext cx="9474541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 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𝟏𝟖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CFCF1AC-03D0-44BB-89D7-20B9997226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3056" y="167772"/>
                <a:ext cx="9474541" cy="829994"/>
              </a:xfrm>
              <a:prstGeom prst="roundRect">
                <a:avLst/>
              </a:prstGeom>
              <a:blipFill>
                <a:blip r:embed="rId2"/>
                <a:stretch>
                  <a:fillRect t="-2098" b="-20979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FF8BAB-9786-4FB9-A45D-7929A5FAF939}"/>
              </a:ext>
            </a:extLst>
          </p:cNvPr>
          <p:cNvSpPr/>
          <p:nvPr/>
        </p:nvSpPr>
        <p:spPr>
          <a:xfrm>
            <a:off x="8069362" y="1929415"/>
            <a:ext cx="2507941" cy="2284435"/>
          </a:xfrm>
          <a:prstGeom prst="rect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8FF19F02-8A45-4EA0-83B9-2F9DBAA1E84E}"/>
              </a:ext>
            </a:extLst>
          </p:cNvPr>
          <p:cNvCxnSpPr>
            <a:cxnSpLocks/>
          </p:cNvCxnSpPr>
          <p:nvPr/>
        </p:nvCxnSpPr>
        <p:spPr>
          <a:xfrm flipH="1">
            <a:off x="8069722" y="1901480"/>
            <a:ext cx="9892" cy="2320898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24396F2-9876-4301-A1DC-EE227B35E4DD}"/>
              </a:ext>
            </a:extLst>
          </p:cNvPr>
          <p:cNvCxnSpPr>
            <a:cxnSpLocks/>
          </p:cNvCxnSpPr>
          <p:nvPr/>
        </p:nvCxnSpPr>
        <p:spPr>
          <a:xfrm>
            <a:off x="10553999" y="1939139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>
            <a:extLst>
              <a:ext uri="{FF2B5EF4-FFF2-40B4-BE49-F238E27FC236}">
                <a16:creationId xmlns:a16="http://schemas.microsoft.com/office/drawing/2014/main" id="{D731006B-4A87-444C-9676-1D92F372D0D5}"/>
              </a:ext>
            </a:extLst>
          </p:cNvPr>
          <p:cNvSpPr/>
          <p:nvPr/>
        </p:nvSpPr>
        <p:spPr>
          <a:xfrm>
            <a:off x="8086395" y="1615503"/>
            <a:ext cx="2507941" cy="558181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450291FE-8565-4180-96DE-EAF92887D311}"/>
              </a:ext>
            </a:extLst>
          </p:cNvPr>
          <p:cNvSpPr/>
          <p:nvPr/>
        </p:nvSpPr>
        <p:spPr>
          <a:xfrm>
            <a:off x="8059469" y="3897550"/>
            <a:ext cx="2494529" cy="649657"/>
          </a:xfrm>
          <a:prstGeom prst="ellipse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560A318C-1A51-4BFE-8858-04E2042239EC}"/>
              </a:ext>
            </a:extLst>
          </p:cNvPr>
          <p:cNvCxnSpPr>
            <a:cxnSpLocks/>
            <a:stCxn id="9" idx="2"/>
            <a:endCxn id="9" idx="6"/>
          </p:cNvCxnSpPr>
          <p:nvPr/>
        </p:nvCxnSpPr>
        <p:spPr>
          <a:xfrm>
            <a:off x="8086395" y="1894594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68AE87A7-264B-4687-B96E-50BBBAF86443}"/>
              </a:ext>
            </a:extLst>
          </p:cNvPr>
          <p:cNvSpPr/>
          <p:nvPr/>
        </p:nvSpPr>
        <p:spPr>
          <a:xfrm>
            <a:off x="8072015" y="1897906"/>
            <a:ext cx="2447917" cy="2306224"/>
          </a:xfrm>
          <a:prstGeom prst="ellipse">
            <a:avLst/>
          </a:prstGeom>
          <a:solidFill>
            <a:srgbClr val="FFFF00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1A0E3D74-DF3E-4462-AFFF-DAF4D2F84396}"/>
              </a:ext>
            </a:extLst>
          </p:cNvPr>
          <p:cNvSpPr/>
          <p:nvPr/>
        </p:nvSpPr>
        <p:spPr>
          <a:xfrm>
            <a:off x="9300030" y="1847858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32B1045-3EB3-472C-9D5C-7BB1AA792E65}"/>
              </a:ext>
            </a:extLst>
          </p:cNvPr>
          <p:cNvCxnSpPr>
            <a:cxnSpLocks/>
          </p:cNvCxnSpPr>
          <p:nvPr/>
        </p:nvCxnSpPr>
        <p:spPr>
          <a:xfrm>
            <a:off x="8069361" y="4213850"/>
            <a:ext cx="2507941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27D5F6EB-CCF9-4265-8C46-5910C997EE40}"/>
              </a:ext>
            </a:extLst>
          </p:cNvPr>
          <p:cNvSpPr/>
          <p:nvPr/>
        </p:nvSpPr>
        <p:spPr>
          <a:xfrm>
            <a:off x="9287554" y="4166472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/>
              <p:nvPr/>
            </p:nvSpPr>
            <p:spPr>
              <a:xfrm>
                <a:off x="1732079" y="2117088"/>
                <a:ext cx="343382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442DBC8-3CFB-4627-8241-17DF8E8A11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079" y="2117088"/>
                <a:ext cx="3433825" cy="6294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442839D6-A0E7-4CBB-9129-07900AC8D22D}"/>
              </a:ext>
            </a:extLst>
          </p:cNvPr>
          <p:cNvCxnSpPr>
            <a:cxnSpLocks/>
            <a:stCxn id="16" idx="4"/>
          </p:cNvCxnSpPr>
          <p:nvPr/>
        </p:nvCxnSpPr>
        <p:spPr>
          <a:xfrm>
            <a:off x="9347655" y="1942614"/>
            <a:ext cx="0" cy="2189483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>
            <a:extLst>
              <a:ext uri="{FF2B5EF4-FFF2-40B4-BE49-F238E27FC236}">
                <a16:creationId xmlns:a16="http://schemas.microsoft.com/office/drawing/2014/main" id="{45E761BB-B62D-43AB-9D46-456DD5D7929A}"/>
              </a:ext>
            </a:extLst>
          </p:cNvPr>
          <p:cNvSpPr/>
          <p:nvPr/>
        </p:nvSpPr>
        <p:spPr>
          <a:xfrm>
            <a:off x="9304669" y="3003640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/>
              <p:nvPr/>
            </p:nvSpPr>
            <p:spPr>
              <a:xfrm>
                <a:off x="8883224" y="2662851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3DEF9813-911D-42A7-B57E-3ACCFA8714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3224" y="2662851"/>
                <a:ext cx="44782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/>
              <p:nvPr/>
            </p:nvSpPr>
            <p:spPr>
              <a:xfrm>
                <a:off x="9736186" y="4146457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2" name="Прямоугольник 21">
                <a:extLst>
                  <a:ext uri="{FF2B5EF4-FFF2-40B4-BE49-F238E27FC236}">
                    <a16:creationId xmlns:a16="http://schemas.microsoft.com/office/drawing/2014/main" id="{39F3D887-D886-49B8-9D0E-5D362160847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86" y="4146457"/>
                <a:ext cx="44782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87D6AD8-4E93-483A-B42C-9C1FF33B9E36}"/>
                  </a:ext>
                </a:extLst>
              </p:cNvPr>
              <p:cNvSpPr/>
              <p:nvPr/>
            </p:nvSpPr>
            <p:spPr>
              <a:xfrm>
                <a:off x="8449597" y="4146457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387D6AD8-4E93-483A-B42C-9C1FF33B9E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9597" y="4146457"/>
                <a:ext cx="44782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D404A18-918E-4B17-A3E9-990AF5CC15A1}"/>
                  </a:ext>
                </a:extLst>
              </p:cNvPr>
              <p:cNvSpPr/>
              <p:nvPr/>
            </p:nvSpPr>
            <p:spPr>
              <a:xfrm>
                <a:off x="9331053" y="3367933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AD404A18-918E-4B17-A3E9-990AF5CC15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1053" y="3367933"/>
                <a:ext cx="447829" cy="369332"/>
              </a:xfrm>
              <a:prstGeom prst="rect">
                <a:avLst/>
              </a:prstGeom>
              <a:blipFill>
                <a:blip r:embed="rId7"/>
                <a:stretch>
                  <a:fillRect r="-6849"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DBF7F684-3685-4AA0-83CF-4F050DD024F9}"/>
              </a:ext>
            </a:extLst>
          </p:cNvPr>
          <p:cNvCxnSpPr>
            <a:cxnSpLocks/>
            <a:stCxn id="30" idx="6"/>
            <a:endCxn id="14" idx="6"/>
          </p:cNvCxnSpPr>
          <p:nvPr/>
        </p:nvCxnSpPr>
        <p:spPr>
          <a:xfrm>
            <a:off x="9399919" y="3051018"/>
            <a:ext cx="1120013" cy="0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49F530B8-D13B-4319-BBE9-B4E6ABC12972}"/>
                  </a:ext>
                </a:extLst>
              </p:cNvPr>
              <p:cNvSpPr/>
              <p:nvPr/>
            </p:nvSpPr>
            <p:spPr>
              <a:xfrm>
                <a:off x="9736186" y="2684241"/>
                <a:ext cx="447829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49F530B8-D13B-4319-BBE9-B4E6ABC129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6186" y="2684241"/>
                <a:ext cx="447829" cy="369332"/>
              </a:xfrm>
              <a:prstGeom prst="rect">
                <a:avLst/>
              </a:prstGeom>
              <a:blipFill>
                <a:blip r:embed="rId8"/>
                <a:stretch>
                  <a:fillRect r="-5405"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3E15344-E9F6-4FCB-8B83-84800C6A766B}"/>
                  </a:ext>
                </a:extLst>
              </p:cNvPr>
              <p:cNvSpPr txBox="1"/>
              <p:nvPr/>
            </p:nvSpPr>
            <p:spPr>
              <a:xfrm>
                <a:off x="1732079" y="2992033"/>
                <a:ext cx="415677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43E15344-E9F6-4FCB-8B83-84800C6A7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079" y="2992033"/>
                <a:ext cx="4156779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EB1B3E3-8D3A-450D-AA08-CFA8A100048D}"/>
                  </a:ext>
                </a:extLst>
              </p:cNvPr>
              <p:cNvSpPr txBox="1"/>
              <p:nvPr/>
            </p:nvSpPr>
            <p:spPr>
              <a:xfrm>
                <a:off x="1732079" y="3847085"/>
                <a:ext cx="33227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EB1B3E3-8D3A-450D-AA08-CFA8A1000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079" y="3847085"/>
                <a:ext cx="3322769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76F6EE-64EC-4D7B-9E96-6642C855BEDF}"/>
                  </a:ext>
                </a:extLst>
              </p:cNvPr>
              <p:cNvSpPr txBox="1"/>
              <p:nvPr/>
            </p:nvSpPr>
            <p:spPr>
              <a:xfrm>
                <a:off x="1732079" y="4788998"/>
                <a:ext cx="499066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876F6EE-64EC-4D7B-9E96-6642C855B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079" y="4788998"/>
                <a:ext cx="4990662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DC4A039-E7CC-4000-BCEB-2F7D9DF4880D}"/>
                  </a:ext>
                </a:extLst>
              </p:cNvPr>
              <p:cNvSpPr txBox="1"/>
              <p:nvPr/>
            </p:nvSpPr>
            <p:spPr>
              <a:xfrm>
                <a:off x="1732079" y="1312648"/>
                <a:ext cx="260257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𝑺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DC4A039-E7CC-4000-BCEB-2F7D9DF488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2079" y="1312648"/>
                <a:ext cx="260257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/>
              <p:nvPr/>
            </p:nvSpPr>
            <p:spPr>
              <a:xfrm>
                <a:off x="4165760" y="5829268"/>
                <a:ext cx="4283837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𝟑𝟔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760" y="5829268"/>
                <a:ext cx="4283837" cy="829994"/>
              </a:xfrm>
              <a:prstGeom prst="roundRect">
                <a:avLst/>
              </a:prstGeom>
              <a:blipFill>
                <a:blip r:embed="rId13"/>
                <a:stretch>
                  <a:fillRect t="-2098" b="-20979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075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/>
      <p:bldP spid="38" grpId="0"/>
      <p:bldP spid="39" grpId="0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5">
            <a:extLst>
              <a:ext uri="{FF2B5EF4-FFF2-40B4-BE49-F238E27FC236}">
                <a16:creationId xmlns:a16="http://schemas.microsoft.com/office/drawing/2014/main" id="{1099751C-629F-4B43-BE31-23B28A145083}"/>
              </a:ext>
            </a:extLst>
          </p:cNvPr>
          <p:cNvSpPr/>
          <p:nvPr/>
        </p:nvSpPr>
        <p:spPr>
          <a:xfrm>
            <a:off x="196948" y="161365"/>
            <a:ext cx="11774658" cy="6548923"/>
          </a:xfrm>
          <a:prstGeom prst="roundRect">
            <a:avLst>
              <a:gd name="adj" fmla="val 6537"/>
            </a:avLst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D211CB-58DA-45A0-A872-E80E86742DD7}"/>
              </a:ext>
            </a:extLst>
          </p:cNvPr>
          <p:cNvSpPr txBox="1"/>
          <p:nvPr/>
        </p:nvSpPr>
        <p:spPr>
          <a:xfrm>
            <a:off x="565569" y="2606152"/>
            <a:ext cx="1087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62918E39-F437-4D4A-B855-11FADB8D10B9}"/>
              </a:ext>
            </a:extLst>
          </p:cNvPr>
          <p:cNvSpPr/>
          <p:nvPr/>
        </p:nvSpPr>
        <p:spPr>
          <a:xfrm>
            <a:off x="4930642" y="842122"/>
            <a:ext cx="4501593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Картинки по запросу &quot;question in book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09" y="331933"/>
            <a:ext cx="2462119" cy="1850372"/>
          </a:xfrm>
          <a:prstGeom prst="ellipse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0948" y="2182305"/>
            <a:ext cx="11146657" cy="4029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	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Sharga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chizlgan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diametriga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Shar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hajmining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hajmiga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361478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550314" y="1372437"/>
            <a:ext cx="3162990" cy="2349876"/>
          </a:xfrm>
          <a:prstGeom prst="triangl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  <a:stCxn id="11" idx="0"/>
          </p:cNvCxnSpPr>
          <p:nvPr/>
        </p:nvCxnSpPr>
        <p:spPr>
          <a:xfrm flipH="1">
            <a:off x="7550314" y="1361478"/>
            <a:ext cx="1592276" cy="236867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  <a:stCxn id="11" idx="0"/>
          </p:cNvCxnSpPr>
          <p:nvPr/>
        </p:nvCxnSpPr>
        <p:spPr>
          <a:xfrm>
            <a:off x="9142590" y="1361478"/>
            <a:ext cx="1570714" cy="236475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584100" y="3434774"/>
            <a:ext cx="3129204" cy="559318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550314" y="3726231"/>
            <a:ext cx="3162990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626004" y="3640119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004" y="3640119"/>
                <a:ext cx="47314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BAEE685-50CD-4A06-8C8E-7665CDBEBF47}"/>
              </a:ext>
            </a:extLst>
          </p:cNvPr>
          <p:cNvCxnSpPr>
            <a:cxnSpLocks/>
            <a:stCxn id="11" idx="0"/>
            <a:endCxn id="45" idx="4"/>
          </p:cNvCxnSpPr>
          <p:nvPr/>
        </p:nvCxnSpPr>
        <p:spPr>
          <a:xfrm flipH="1">
            <a:off x="9127665" y="1361478"/>
            <a:ext cx="14925" cy="239935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1A6405F8-C91E-4982-9455-C4C599353C20}"/>
              </a:ext>
            </a:extLst>
          </p:cNvPr>
          <p:cNvSpPr/>
          <p:nvPr/>
        </p:nvSpPr>
        <p:spPr>
          <a:xfrm>
            <a:off x="9080040" y="3666072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240220" y="3626364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220" y="3626364"/>
                <a:ext cx="47314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8740978" y="2430166"/>
                <a:ext cx="41796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0978" y="2430166"/>
                <a:ext cx="4179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B3A3B462-2092-4440-BBA6-B259D2C11828}"/>
              </a:ext>
            </a:extLst>
          </p:cNvPr>
          <p:cNvSpPr/>
          <p:nvPr/>
        </p:nvSpPr>
        <p:spPr>
          <a:xfrm>
            <a:off x="3065505" y="139944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587778F-EB02-4CA3-B1BF-62F6F3EA28E3}"/>
              </a:ext>
            </a:extLst>
          </p:cNvPr>
          <p:cNvSpPr txBox="1"/>
          <p:nvPr/>
        </p:nvSpPr>
        <p:spPr>
          <a:xfrm>
            <a:off x="1801131" y="1372435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1DDCAD-DA6B-4D24-9066-644CAEDC56F4}"/>
                  </a:ext>
                </a:extLst>
              </p:cNvPr>
              <p:cNvSpPr txBox="1"/>
              <p:nvPr/>
            </p:nvSpPr>
            <p:spPr>
              <a:xfrm>
                <a:off x="1898113" y="2175041"/>
                <a:ext cx="280333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1DDCAD-DA6B-4D24-9066-644CAEDC5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113" y="2175041"/>
                <a:ext cx="280333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F19316DA-13D3-4CD6-AAB7-435563D04551}"/>
              </a:ext>
            </a:extLst>
          </p:cNvPr>
          <p:cNvSpPr txBox="1"/>
          <p:nvPr/>
        </p:nvSpPr>
        <p:spPr>
          <a:xfrm>
            <a:off x="1801131" y="2893364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898113" y="3832863"/>
                <a:ext cx="1749132" cy="12561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𝒔𝒉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8113" y="3832863"/>
                <a:ext cx="1749132" cy="125611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DAE9E77-A85C-4526-9675-34729EC19D11}"/>
              </a:ext>
            </a:extLst>
          </p:cNvPr>
          <p:cNvCxnSpPr>
            <a:cxnSpLocks/>
            <a:endCxn id="33" idx="6"/>
          </p:cNvCxnSpPr>
          <p:nvPr/>
        </p:nvCxnSpPr>
        <p:spPr>
          <a:xfrm>
            <a:off x="9175290" y="2935504"/>
            <a:ext cx="1538014" cy="778929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BD01007E-A28D-4A42-8AFC-11EBB2FE0943}"/>
              </a:ext>
            </a:extLst>
          </p:cNvPr>
          <p:cNvSpPr/>
          <p:nvPr/>
        </p:nvSpPr>
        <p:spPr>
          <a:xfrm>
            <a:off x="9105872" y="2874069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/>
              <p:nvPr/>
            </p:nvSpPr>
            <p:spPr>
              <a:xfrm>
                <a:off x="9663643" y="2893364"/>
                <a:ext cx="3978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643" y="2893364"/>
                <a:ext cx="397865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3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946764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550314" y="1957723"/>
            <a:ext cx="3162990" cy="2349876"/>
          </a:xfrm>
          <a:prstGeom prst="triangl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  <a:stCxn id="11" idx="0"/>
          </p:cNvCxnSpPr>
          <p:nvPr/>
        </p:nvCxnSpPr>
        <p:spPr>
          <a:xfrm flipH="1">
            <a:off x="7550314" y="1946764"/>
            <a:ext cx="1592276" cy="236867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</p:cNvCxnSpPr>
          <p:nvPr/>
        </p:nvCxnSpPr>
        <p:spPr>
          <a:xfrm>
            <a:off x="9164383" y="1981361"/>
            <a:ext cx="1570714" cy="236475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584100" y="4020060"/>
            <a:ext cx="3129204" cy="559318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162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550314" y="4311517"/>
            <a:ext cx="3162990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626004" y="4225405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004" y="4225405"/>
                <a:ext cx="47314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BAEE685-50CD-4A06-8C8E-7665CDBEBF47}"/>
              </a:ext>
            </a:extLst>
          </p:cNvPr>
          <p:cNvCxnSpPr>
            <a:cxnSpLocks/>
          </p:cNvCxnSpPr>
          <p:nvPr/>
        </p:nvCxnSpPr>
        <p:spPr>
          <a:xfrm flipH="1">
            <a:off x="9136010" y="1957723"/>
            <a:ext cx="14925" cy="239935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1A6405F8-C91E-4982-9455-C4C599353C20}"/>
              </a:ext>
            </a:extLst>
          </p:cNvPr>
          <p:cNvSpPr/>
          <p:nvPr/>
        </p:nvSpPr>
        <p:spPr>
          <a:xfrm>
            <a:off x="9080040" y="4251358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240220" y="4211650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220" y="4211650"/>
                <a:ext cx="47314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8757328" y="3086104"/>
                <a:ext cx="41796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7328" y="3086104"/>
                <a:ext cx="4179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/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1DDCAD-DA6B-4D24-9066-644CAEDC56F4}"/>
                  </a:ext>
                </a:extLst>
              </p:cNvPr>
              <p:cNvSpPr txBox="1"/>
              <p:nvPr/>
            </p:nvSpPr>
            <p:spPr>
              <a:xfrm>
                <a:off x="1277942" y="1509305"/>
                <a:ext cx="510736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𝑨𝑶𝑩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tomonli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E1DDCAD-DA6B-4D24-9066-644CAEDC56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42" y="1509305"/>
                <a:ext cx="5107360" cy="615553"/>
              </a:xfrm>
              <a:prstGeom prst="rect">
                <a:avLst/>
              </a:prstGeom>
              <a:blipFill>
                <a:blip r:embed="rId6"/>
                <a:stretch>
                  <a:fillRect t="-25743" r="-5137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277942" y="2297998"/>
                <a:ext cx="460908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𝑶𝑩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𝑨𝑩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42" y="2297998"/>
                <a:ext cx="460908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DAE9E77-A85C-4526-9675-34729EC19D11}"/>
              </a:ext>
            </a:extLst>
          </p:cNvPr>
          <p:cNvCxnSpPr>
            <a:cxnSpLocks/>
            <a:endCxn id="33" idx="6"/>
          </p:cNvCxnSpPr>
          <p:nvPr/>
        </p:nvCxnSpPr>
        <p:spPr>
          <a:xfrm>
            <a:off x="9175290" y="3520790"/>
            <a:ext cx="1538014" cy="778929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BD01007E-A28D-4A42-8AFC-11EBB2FE0943}"/>
              </a:ext>
            </a:extLst>
          </p:cNvPr>
          <p:cNvSpPr/>
          <p:nvPr/>
        </p:nvSpPr>
        <p:spPr>
          <a:xfrm>
            <a:off x="9105872" y="3459355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/>
              <p:nvPr/>
            </p:nvSpPr>
            <p:spPr>
              <a:xfrm>
                <a:off x="9663643" y="3478650"/>
                <a:ext cx="3978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643" y="3478650"/>
                <a:ext cx="39786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88161" y="4180872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161" y="4180872"/>
                <a:ext cx="318998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993998" y="1509305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998" y="1509305"/>
                <a:ext cx="344646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12014" y="4185822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2014" y="4185822"/>
                <a:ext cx="341439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275958" y="4396315"/>
                <a:ext cx="2239139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5958" y="4396315"/>
                <a:ext cx="2239139" cy="99020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279179" y="3131260"/>
                <a:ext cx="1843710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179" y="3131260"/>
                <a:ext cx="1843710" cy="9902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4594106" y="4451841"/>
                <a:ext cx="1825693" cy="1061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106" y="4451841"/>
                <a:ext cx="1825693" cy="1061444"/>
              </a:xfrm>
              <a:prstGeom prst="rect">
                <a:avLst/>
              </a:prstGeom>
              <a:blipFill>
                <a:blip r:embed="rId14"/>
                <a:stretch>
                  <a:fillRect l="-3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947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7" grpId="0"/>
      <p:bldP spid="25" grpId="0"/>
      <p:bldP spid="29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946764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550314" y="1957723"/>
            <a:ext cx="3162990" cy="2349876"/>
          </a:xfrm>
          <a:prstGeom prst="triangl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  <a:stCxn id="11" idx="0"/>
          </p:cNvCxnSpPr>
          <p:nvPr/>
        </p:nvCxnSpPr>
        <p:spPr>
          <a:xfrm flipH="1">
            <a:off x="7550314" y="1946764"/>
            <a:ext cx="1592276" cy="236867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</p:cNvCxnSpPr>
          <p:nvPr/>
        </p:nvCxnSpPr>
        <p:spPr>
          <a:xfrm>
            <a:off x="9164383" y="1981361"/>
            <a:ext cx="1570714" cy="2364753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584100" y="4020060"/>
            <a:ext cx="3129204" cy="559318"/>
          </a:xfrm>
          <a:prstGeom prst="ellipse">
            <a:avLst/>
          </a:prstGeom>
          <a:gradFill flip="none" rotWithShape="1">
            <a:gsLst>
              <a:gs pos="0">
                <a:srgbClr val="66FF33">
                  <a:tint val="66000"/>
                  <a:satMod val="160000"/>
                </a:srgbClr>
              </a:gs>
              <a:gs pos="50000">
                <a:srgbClr val="66FF33">
                  <a:tint val="44500"/>
                  <a:satMod val="160000"/>
                </a:srgbClr>
              </a:gs>
              <a:gs pos="100000">
                <a:srgbClr val="66FF33">
                  <a:tint val="23500"/>
                  <a:satMod val="160000"/>
                </a:srgbClr>
              </a:gs>
            </a:gsLst>
            <a:lin ang="5400000" scaled="1"/>
            <a:tileRect/>
          </a:gra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550314" y="4311517"/>
            <a:ext cx="3162990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626004" y="4225405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6004" y="4225405"/>
                <a:ext cx="473142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BAEE685-50CD-4A06-8C8E-7665CDBEBF47}"/>
              </a:ext>
            </a:extLst>
          </p:cNvPr>
          <p:cNvCxnSpPr>
            <a:cxnSpLocks/>
          </p:cNvCxnSpPr>
          <p:nvPr/>
        </p:nvCxnSpPr>
        <p:spPr>
          <a:xfrm flipH="1">
            <a:off x="9136010" y="1957723"/>
            <a:ext cx="14925" cy="239935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>
            <a:extLst>
              <a:ext uri="{FF2B5EF4-FFF2-40B4-BE49-F238E27FC236}">
                <a16:creationId xmlns:a16="http://schemas.microsoft.com/office/drawing/2014/main" id="{1A6405F8-C91E-4982-9455-C4C599353C20}"/>
              </a:ext>
            </a:extLst>
          </p:cNvPr>
          <p:cNvSpPr/>
          <p:nvPr/>
        </p:nvSpPr>
        <p:spPr>
          <a:xfrm>
            <a:off x="9080040" y="4251358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240220" y="4211650"/>
                <a:ext cx="4731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40220" y="4211650"/>
                <a:ext cx="473142" cy="369332"/>
              </a:xfrm>
              <a:prstGeom prst="rect">
                <a:avLst/>
              </a:prstGeom>
              <a:blipFill>
                <a:blip r:embed="rId3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8746421" y="3035809"/>
                <a:ext cx="41796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6421" y="3035809"/>
                <a:ext cx="41796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FDAE9E77-A85C-4526-9675-34729EC19D11}"/>
              </a:ext>
            </a:extLst>
          </p:cNvPr>
          <p:cNvCxnSpPr>
            <a:cxnSpLocks/>
            <a:endCxn id="33" idx="6"/>
          </p:cNvCxnSpPr>
          <p:nvPr/>
        </p:nvCxnSpPr>
        <p:spPr>
          <a:xfrm>
            <a:off x="9175290" y="3520790"/>
            <a:ext cx="1538014" cy="778929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BD01007E-A28D-4A42-8AFC-11EBB2FE0943}"/>
              </a:ext>
            </a:extLst>
          </p:cNvPr>
          <p:cNvSpPr/>
          <p:nvPr/>
        </p:nvSpPr>
        <p:spPr>
          <a:xfrm>
            <a:off x="9105872" y="3459355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/>
              <p:nvPr/>
            </p:nvSpPr>
            <p:spPr>
              <a:xfrm>
                <a:off x="9663643" y="3478650"/>
                <a:ext cx="39786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8228E773-A5F9-46B2-860A-03EC589839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3643" y="3478650"/>
                <a:ext cx="39786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188161" y="4180872"/>
                <a:ext cx="31899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8161" y="4180872"/>
                <a:ext cx="31899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993998" y="1509305"/>
                <a:ext cx="3446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3998" y="1509305"/>
                <a:ext cx="34464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712014" y="4185822"/>
                <a:ext cx="34143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12014" y="4185822"/>
                <a:ext cx="34143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666938" y="3066014"/>
                <a:ext cx="4500271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938" y="3066014"/>
                <a:ext cx="4500271" cy="129105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/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666938" y="1573706"/>
                <a:ext cx="2149498" cy="12910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ad>
                            <m:radPr>
                              <m:degHide m:val="on"/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6938" y="1573706"/>
                <a:ext cx="2149498" cy="129105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178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42441"/>
            <a:ext cx="11774658" cy="5699333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/>
              <p:nvPr/>
            </p:nvSpPr>
            <p:spPr>
              <a:xfrm>
                <a:off x="3594525" y="134853"/>
                <a:ext cx="4979504" cy="1219028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en-US" sz="40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𝑹</m:t>
                        </m:r>
                      </m:num>
                      <m:den>
                        <m:sSub>
                          <m:sSubPr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m:rPr>
                        <m:nor/>
                      </m:rPr>
                      <a:rPr lang="en-US" sz="4000" b="1" i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sSub>
                      <m:sSub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: скругленные углы 50">
                <a:extLst>
                  <a:ext uri="{FF2B5EF4-FFF2-40B4-BE49-F238E27FC236}">
                    <a16:creationId xmlns:a16="http://schemas.microsoft.com/office/drawing/2014/main" id="{B3A3B462-2092-4440-BBA6-B259D2C118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4525" y="134853"/>
                <a:ext cx="4979504" cy="1219028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1791581" y="1804556"/>
                <a:ext cx="9109097" cy="15494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𝟒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f>
                          <m:f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𝝅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𝑯</m:t>
                        </m:r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𝒓</m:t>
                                </m:r>
                              </m:e>
                              <m:sub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𝒌</m:t>
                                </m:r>
                              </m:sub>
                            </m:sSub>
                          </m:e>
                          <m:sup>
                            <m:r>
                              <a:rPr lang="en-US" sz="4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sSub>
                          <m:sSubPr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𝑹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  <m:t>𝒓</m:t>
                                    </m:r>
                                  </m:e>
                                  <m:sub>
                                    <m: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  <m:t>𝒌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1581" y="1804556"/>
                <a:ext cx="9109097" cy="1549463"/>
              </a:xfrm>
              <a:prstGeom prst="rect">
                <a:avLst/>
              </a:prstGeom>
              <a:blipFill>
                <a:blip r:embed="rId3"/>
                <a:stretch>
                  <a:fillRect l="-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/>
              <p:nvPr/>
            </p:nvSpPr>
            <p:spPr>
              <a:xfrm>
                <a:off x="2785494" y="3709592"/>
                <a:ext cx="6629251" cy="1178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4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ad>
                                  <m:radPr>
                                    <m:degHide m:val="on"/>
                                    <m:ctrlP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4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4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CDBD6D1-32CD-4E16-B290-69B65A840E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5494" y="3709592"/>
                <a:ext cx="6629251" cy="11781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/>
              <p:nvPr/>
            </p:nvSpPr>
            <p:spPr>
              <a:xfrm>
                <a:off x="4258342" y="5562118"/>
                <a:ext cx="3651870" cy="108724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8342" y="5562118"/>
                <a:ext cx="3651870" cy="1087244"/>
              </a:xfrm>
              <a:prstGeom prst="roundRect">
                <a:avLst/>
              </a:prstGeom>
              <a:blipFill>
                <a:blip r:embed="rId5"/>
                <a:stretch>
                  <a:fillRect b="-3784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446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099751C-629F-4B43-BE31-23B28A145083}"/>
              </a:ext>
            </a:extLst>
          </p:cNvPr>
          <p:cNvSpPr/>
          <p:nvPr/>
        </p:nvSpPr>
        <p:spPr>
          <a:xfrm>
            <a:off x="196948" y="161365"/>
            <a:ext cx="11774658" cy="6548923"/>
          </a:xfrm>
          <a:prstGeom prst="roundRect">
            <a:avLst>
              <a:gd name="adj" fmla="val 6537"/>
            </a:avLst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A4B7A5-BBFB-4FA1-BA41-56798CC19C99}"/>
                  </a:ext>
                </a:extLst>
              </p:cNvPr>
              <p:cNvSpPr txBox="1"/>
              <p:nvPr/>
            </p:nvSpPr>
            <p:spPr>
              <a:xfrm>
                <a:off x="687062" y="2667708"/>
                <a:ext cx="10697487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yasovchisi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konusga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DA4B7A5-BBFB-4FA1-BA41-56798CC19C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62" y="2667708"/>
                <a:ext cx="10697487" cy="3046988"/>
              </a:xfrm>
              <a:prstGeom prst="rect">
                <a:avLst/>
              </a:prstGeom>
              <a:blipFill>
                <a:blip r:embed="rId2"/>
                <a:stretch>
                  <a:fillRect l="-2621" t="-4810" r="-2564" b="-9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62918E39-F437-4D4A-B855-11FADB8D10B9}"/>
              </a:ext>
            </a:extLst>
          </p:cNvPr>
          <p:cNvSpPr/>
          <p:nvPr/>
        </p:nvSpPr>
        <p:spPr>
          <a:xfrm>
            <a:off x="4930642" y="842122"/>
            <a:ext cx="4501593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question in book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09" y="331933"/>
            <a:ext cx="2462119" cy="1850372"/>
          </a:xfrm>
          <a:prstGeom prst="ellipse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84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9FD3734F-3ED6-4172-AECD-41C8CEB8EE67}"/>
              </a:ext>
            </a:extLst>
          </p:cNvPr>
          <p:cNvSpPr/>
          <p:nvPr/>
        </p:nvSpPr>
        <p:spPr>
          <a:xfrm>
            <a:off x="196948" y="593557"/>
            <a:ext cx="11774658" cy="6116731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E07BDE-0AAD-4E1B-BC63-29E11D10DFF1}"/>
                  </a:ext>
                </a:extLst>
              </p:cNvPr>
              <p:cNvSpPr txBox="1"/>
              <p:nvPr/>
            </p:nvSpPr>
            <p:spPr>
              <a:xfrm>
                <a:off x="1094153" y="1423551"/>
                <a:ext cx="10003693" cy="27482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Qirrasi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kubga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shar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3E07BDE-0AAD-4E1B-BC63-29E11D10DF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153" y="1423551"/>
                <a:ext cx="10003693" cy="2748253"/>
              </a:xfrm>
              <a:prstGeom prst="rect">
                <a:avLst/>
              </a:prstGeom>
              <a:blipFill>
                <a:blip r:embed="rId2"/>
                <a:stretch>
                  <a:fillRect l="-2132" r="-213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0ACEDEEC-AE27-452A-B4AE-AD6FB3790A7F}"/>
              </a:ext>
            </a:extLst>
          </p:cNvPr>
          <p:cNvSpPr/>
          <p:nvPr/>
        </p:nvSpPr>
        <p:spPr>
          <a:xfrm>
            <a:off x="2966981" y="126609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87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A501EA-2EEA-4B5A-AB47-EC470663F074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354C4EB-1E1A-40F3-8A88-9258BFFEDAD4}"/>
              </a:ext>
            </a:extLst>
          </p:cNvPr>
          <p:cNvSpPr/>
          <p:nvPr/>
        </p:nvSpPr>
        <p:spPr>
          <a:xfrm>
            <a:off x="3065505" y="139944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AD26D-3A6A-4DBB-97DA-DA9675073980}"/>
              </a:ext>
            </a:extLst>
          </p:cNvPr>
          <p:cNvSpPr txBox="1"/>
          <p:nvPr/>
        </p:nvSpPr>
        <p:spPr>
          <a:xfrm>
            <a:off x="1775731" y="1372435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/>
              <p:nvPr/>
            </p:nvSpPr>
            <p:spPr>
              <a:xfrm>
                <a:off x="1872713" y="2175041"/>
                <a:ext cx="22566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713" y="2175041"/>
                <a:ext cx="225664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3CD986E-65A3-44EA-9915-3FCDFC0A577B}"/>
              </a:ext>
            </a:extLst>
          </p:cNvPr>
          <p:cNvSpPr txBox="1"/>
          <p:nvPr/>
        </p:nvSpPr>
        <p:spPr>
          <a:xfrm>
            <a:off x="1801267" y="2884545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/>
              <p:nvPr/>
            </p:nvSpPr>
            <p:spPr>
              <a:xfrm>
                <a:off x="1863880" y="3781102"/>
                <a:ext cx="17491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880" y="3781102"/>
                <a:ext cx="174913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Картинки по запросу &quot;вписанной шар в кубе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92" y="1497778"/>
            <a:ext cx="3977951" cy="40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2D211-8C41-4851-BB7B-8022C29C3D50}"/>
                  </a:ext>
                </a:extLst>
              </p:cNvPr>
              <p:cNvSpPr txBox="1"/>
              <p:nvPr/>
            </p:nvSpPr>
            <p:spPr>
              <a:xfrm>
                <a:off x="7895216" y="5159435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2D211-8C41-4851-BB7B-8022C29C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5216" y="5159435"/>
                <a:ext cx="304571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14C569-03EA-4645-A72D-EC789B03D6B5}"/>
                  </a:ext>
                </a:extLst>
              </p:cNvPr>
              <p:cNvSpPr txBox="1"/>
              <p:nvPr/>
            </p:nvSpPr>
            <p:spPr>
              <a:xfrm>
                <a:off x="10251738" y="4881950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14C569-03EA-4645-A72D-EC789B03D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1738" y="4881950"/>
                <a:ext cx="30457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9AB6D7-9309-478B-92B9-CC059DAF79AF}"/>
                  </a:ext>
                </a:extLst>
              </p:cNvPr>
              <p:cNvSpPr txBox="1"/>
              <p:nvPr/>
            </p:nvSpPr>
            <p:spPr>
              <a:xfrm>
                <a:off x="10922817" y="305890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9AB6D7-9309-478B-92B9-CC059DAF7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2817" y="3058909"/>
                <a:ext cx="304571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6C578A0-CD0A-469B-B65C-72ADEB9784F9}"/>
              </a:ext>
            </a:extLst>
          </p:cNvPr>
          <p:cNvCxnSpPr>
            <a:cxnSpLocks/>
          </p:cNvCxnSpPr>
          <p:nvPr/>
        </p:nvCxnSpPr>
        <p:spPr>
          <a:xfrm>
            <a:off x="8946367" y="3489796"/>
            <a:ext cx="0" cy="137294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372C62EC-F3F2-4BD3-8F1A-3C22C537680F}"/>
              </a:ext>
            </a:extLst>
          </p:cNvPr>
          <p:cNvSpPr/>
          <p:nvPr/>
        </p:nvSpPr>
        <p:spPr>
          <a:xfrm>
            <a:off x="8886217" y="3442418"/>
            <a:ext cx="107775" cy="10817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0D64886-6E22-452C-8C40-4E1F17759777}"/>
                  </a:ext>
                </a:extLst>
              </p:cNvPr>
              <p:cNvSpPr/>
              <p:nvPr/>
            </p:nvSpPr>
            <p:spPr>
              <a:xfrm>
                <a:off x="8946367" y="3904212"/>
                <a:ext cx="4610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0D64886-6E22-452C-8C40-4E1F177597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46367" y="3904212"/>
                <a:ext cx="461052" cy="369332"/>
              </a:xfrm>
              <a:prstGeom prst="rect">
                <a:avLst/>
              </a:prstGeom>
              <a:blipFill>
                <a:blip r:embed="rId8"/>
                <a:stretch>
                  <a:fillRect r="-2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3581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A501EA-2EEA-4B5A-AB47-EC470663F074}"/>
              </a:ext>
            </a:extLst>
          </p:cNvPr>
          <p:cNvSpPr/>
          <p:nvPr/>
        </p:nvSpPr>
        <p:spPr>
          <a:xfrm>
            <a:off x="196948" y="542441"/>
            <a:ext cx="11774658" cy="564541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354C4EB-1E1A-40F3-8A88-9258BFFEDAD4}"/>
                  </a:ext>
                </a:extLst>
              </p:cNvPr>
              <p:cNvSpPr/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2354C4EB-1E1A-40F3-8A88-9258BFFEDA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5505" y="139944"/>
                <a:ext cx="6258038" cy="829994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 descr="Картинки по запросу &quot;вписанной шар в кубе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687" y="1366378"/>
            <a:ext cx="3977951" cy="400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2D211-8C41-4851-BB7B-8022C29C3D50}"/>
                  </a:ext>
                </a:extLst>
              </p:cNvPr>
              <p:cNvSpPr txBox="1"/>
              <p:nvPr/>
            </p:nvSpPr>
            <p:spPr>
              <a:xfrm>
                <a:off x="8489511" y="4997699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952D211-8C41-4851-BB7B-8022C29C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9511" y="4997699"/>
                <a:ext cx="304571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14C569-03EA-4645-A72D-EC789B03D6B5}"/>
                  </a:ext>
                </a:extLst>
              </p:cNvPr>
              <p:cNvSpPr txBox="1"/>
              <p:nvPr/>
            </p:nvSpPr>
            <p:spPr>
              <a:xfrm>
                <a:off x="10571048" y="4728548"/>
                <a:ext cx="62693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C14C569-03EA-4645-A72D-EC789B03D6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1048" y="4728548"/>
                <a:ext cx="626933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9AB6D7-9309-478B-92B9-CC059DAF79AF}"/>
                  </a:ext>
                </a:extLst>
              </p:cNvPr>
              <p:cNvSpPr txBox="1"/>
              <p:nvPr/>
            </p:nvSpPr>
            <p:spPr>
              <a:xfrm>
                <a:off x="11307003" y="3018584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79AB6D7-9309-478B-92B9-CC059DAF7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7003" y="3018584"/>
                <a:ext cx="304571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A6C578A0-CD0A-469B-B65C-72ADEB9784F9}"/>
              </a:ext>
            </a:extLst>
          </p:cNvPr>
          <p:cNvCxnSpPr>
            <a:cxnSpLocks/>
          </p:cNvCxnSpPr>
          <p:nvPr/>
        </p:nvCxnSpPr>
        <p:spPr>
          <a:xfrm>
            <a:off x="9310661" y="3369643"/>
            <a:ext cx="0" cy="1372946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Овал 14">
            <a:extLst>
              <a:ext uri="{FF2B5EF4-FFF2-40B4-BE49-F238E27FC236}">
                <a16:creationId xmlns:a16="http://schemas.microsoft.com/office/drawing/2014/main" id="{372C62EC-F3F2-4BD3-8F1A-3C22C537680F}"/>
              </a:ext>
            </a:extLst>
          </p:cNvPr>
          <p:cNvSpPr/>
          <p:nvPr/>
        </p:nvSpPr>
        <p:spPr>
          <a:xfrm>
            <a:off x="9256774" y="3304537"/>
            <a:ext cx="107775" cy="108178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0D64886-6E22-452C-8C40-4E1F17759777}"/>
                  </a:ext>
                </a:extLst>
              </p:cNvPr>
              <p:cNvSpPr/>
              <p:nvPr/>
            </p:nvSpPr>
            <p:spPr>
              <a:xfrm>
                <a:off x="8849609" y="4024464"/>
                <a:ext cx="46105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10D64886-6E22-452C-8C40-4E1F177597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49609" y="4024464"/>
                <a:ext cx="461052" cy="369332"/>
              </a:xfrm>
              <a:prstGeom prst="rect">
                <a:avLst/>
              </a:prstGeom>
              <a:blipFill>
                <a:blip r:embed="rId7"/>
                <a:stretch>
                  <a:fillRect r="-4000"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/>
              <p:nvPr/>
            </p:nvSpPr>
            <p:spPr>
              <a:xfrm>
                <a:off x="990813" y="1443630"/>
                <a:ext cx="3451458" cy="88620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813" y="1443630"/>
                <a:ext cx="3451458" cy="88620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82CA24-1F11-49CB-8991-5881F53D2A33}"/>
                  </a:ext>
                </a:extLst>
              </p:cNvPr>
              <p:cNvSpPr txBox="1"/>
              <p:nvPr/>
            </p:nvSpPr>
            <p:spPr>
              <a:xfrm>
                <a:off x="990813" y="2575150"/>
                <a:ext cx="3191451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682CA24-1F11-49CB-8991-5881F53D2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813" y="2575150"/>
                <a:ext cx="3191451" cy="8874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82CA24-1F11-49CB-8991-5881F53D2A33}"/>
                  </a:ext>
                </a:extLst>
              </p:cNvPr>
              <p:cNvSpPr txBox="1"/>
              <p:nvPr/>
            </p:nvSpPr>
            <p:spPr>
              <a:xfrm>
                <a:off x="1004477" y="3733482"/>
                <a:ext cx="5992025" cy="1058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682CA24-1F11-49CB-8991-5881F53D2A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477" y="3733482"/>
                <a:ext cx="5992025" cy="10584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/>
              <p:nvPr/>
            </p:nvSpPr>
            <p:spPr>
              <a:xfrm>
                <a:off x="3665524" y="5674720"/>
                <a:ext cx="4976272" cy="1019527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524" y="5674720"/>
                <a:ext cx="4976272" cy="1019527"/>
              </a:xfrm>
              <a:prstGeom prst="roundRect">
                <a:avLst/>
              </a:prstGeom>
              <a:blipFill>
                <a:blip r:embed="rId11"/>
                <a:stretch>
                  <a:fillRect b="-6857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65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 5">
            <a:extLst>
              <a:ext uri="{FF2B5EF4-FFF2-40B4-BE49-F238E27FC236}">
                <a16:creationId xmlns:a16="http://schemas.microsoft.com/office/drawing/2014/main" id="{1099751C-629F-4B43-BE31-23B28A145083}"/>
              </a:ext>
            </a:extLst>
          </p:cNvPr>
          <p:cNvSpPr/>
          <p:nvPr/>
        </p:nvSpPr>
        <p:spPr>
          <a:xfrm>
            <a:off x="196948" y="161365"/>
            <a:ext cx="11774658" cy="6548923"/>
          </a:xfrm>
          <a:prstGeom prst="roundRect">
            <a:avLst>
              <a:gd name="adj" fmla="val 6537"/>
            </a:avLst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D211CB-58DA-45A0-A872-E80E86742DD7}"/>
              </a:ext>
            </a:extLst>
          </p:cNvPr>
          <p:cNvSpPr txBox="1"/>
          <p:nvPr/>
        </p:nvSpPr>
        <p:spPr>
          <a:xfrm>
            <a:off x="565569" y="2606152"/>
            <a:ext cx="10878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: скругленные углы 6">
            <a:extLst>
              <a:ext uri="{FF2B5EF4-FFF2-40B4-BE49-F238E27FC236}">
                <a16:creationId xmlns:a16="http://schemas.microsoft.com/office/drawing/2014/main" id="{62918E39-F437-4D4A-B855-11FADB8D10B9}"/>
              </a:ext>
            </a:extLst>
          </p:cNvPr>
          <p:cNvSpPr/>
          <p:nvPr/>
        </p:nvSpPr>
        <p:spPr>
          <a:xfrm>
            <a:off x="4930642" y="842122"/>
            <a:ext cx="4501593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Картинки по запросу &quot;question in book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09" y="331933"/>
            <a:ext cx="2462119" cy="1850372"/>
          </a:xfrm>
          <a:prstGeom prst="ellipse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32010" y="2433795"/>
                <a:ext cx="11304534" cy="3162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 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4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Piramidaning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sirtini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10" y="2433795"/>
                <a:ext cx="11304534" cy="3162341"/>
              </a:xfrm>
              <a:prstGeom prst="rect">
                <a:avLst/>
              </a:prstGeom>
              <a:blipFill>
                <a:blip r:embed="rId3"/>
                <a:stretch>
                  <a:fillRect l="-2211" r="-2157" b="-4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096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A501EA-2EEA-4B5A-AB47-EC470663F074}"/>
              </a:ext>
            </a:extLst>
          </p:cNvPr>
          <p:cNvSpPr/>
          <p:nvPr/>
        </p:nvSpPr>
        <p:spPr>
          <a:xfrm>
            <a:off x="196948" y="542441"/>
            <a:ext cx="11774658" cy="5679065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2354C4EB-1E1A-40F3-8A88-9258BFFEDAD4}"/>
              </a:ext>
            </a:extLst>
          </p:cNvPr>
          <p:cNvSpPr/>
          <p:nvPr/>
        </p:nvSpPr>
        <p:spPr>
          <a:xfrm>
            <a:off x="3065505" y="139944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4AD26D-3A6A-4DBB-97DA-DA9675073980}"/>
              </a:ext>
            </a:extLst>
          </p:cNvPr>
          <p:cNvSpPr txBox="1"/>
          <p:nvPr/>
        </p:nvSpPr>
        <p:spPr>
          <a:xfrm>
            <a:off x="1775731" y="1372435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/>
              <p:nvPr/>
            </p:nvSpPr>
            <p:spPr>
              <a:xfrm>
                <a:off x="1872713" y="2175041"/>
                <a:ext cx="282295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𝟐𝟓</m:t>
                      </m:r>
                      <m:r>
                        <a:rPr lang="en-US" sz="4000" b="1" i="1" dirty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713" y="2175041"/>
                <a:ext cx="2822952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13CD986E-65A3-44EA-9915-3FCDFC0A577B}"/>
              </a:ext>
            </a:extLst>
          </p:cNvPr>
          <p:cNvSpPr txBox="1"/>
          <p:nvPr/>
        </p:nvSpPr>
        <p:spPr>
          <a:xfrm>
            <a:off x="1765424" y="3800727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/>
              <p:nvPr/>
            </p:nvSpPr>
            <p:spPr>
              <a:xfrm>
                <a:off x="1872713" y="2977647"/>
                <a:ext cx="31568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713" y="2977647"/>
                <a:ext cx="315689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/>
              <p:nvPr/>
            </p:nvSpPr>
            <p:spPr>
              <a:xfrm>
                <a:off x="1872713" y="4651907"/>
                <a:ext cx="210980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354E30D-602F-401F-B043-D61DD24C2F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2713" y="4651907"/>
                <a:ext cx="210980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/>
              <p:nvPr/>
            </p:nvSpPr>
            <p:spPr>
              <a:xfrm>
                <a:off x="6818223" y="1331220"/>
                <a:ext cx="3661067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𝒔𝒉</m:t>
                        </m:r>
                      </m:sub>
                    </m:sSub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223" y="1331220"/>
                <a:ext cx="3661067" cy="8891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/>
              <p:nvPr/>
            </p:nvSpPr>
            <p:spPr>
              <a:xfrm>
                <a:off x="6818223" y="2704046"/>
                <a:ext cx="4021807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𝟐𝟓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sSub>
                      <m:sSub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𝒕𝒐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𝒍𝒂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8223" y="2704046"/>
                <a:ext cx="4021807" cy="8891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/>
              <p:nvPr/>
            </p:nvSpPr>
            <p:spPr>
              <a:xfrm>
                <a:off x="6865405" y="3839936"/>
                <a:ext cx="362971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𝒕𝒐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‘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𝒍𝒂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B218C86-43E6-40D7-8E78-9A8108D86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5405" y="3839936"/>
                <a:ext cx="3629712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/>
              <p:nvPr/>
            </p:nvSpPr>
            <p:spPr>
              <a:xfrm>
                <a:off x="3665524" y="5674720"/>
                <a:ext cx="4976272" cy="1019527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𝟓𝟎</m:t>
                    </m:r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: скругленные углы 39">
                <a:extLst>
                  <a:ext uri="{FF2B5EF4-FFF2-40B4-BE49-F238E27FC236}">
                    <a16:creationId xmlns:a16="http://schemas.microsoft.com/office/drawing/2014/main" id="{44C4F364-A34D-4E43-AF94-1374C9F897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5524" y="5674720"/>
                <a:ext cx="4976272" cy="1019527"/>
              </a:xfrm>
              <a:prstGeom prst="roundRect">
                <a:avLst/>
              </a:prstGeom>
              <a:blipFill>
                <a:blip r:embed="rId8"/>
                <a:stretch>
                  <a:fillRect b="-8000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863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7" grpId="0"/>
      <p:bldP spid="18" grpId="0"/>
      <p:bldP spid="19" grpId="0"/>
      <p:bldP spid="20" grpId="0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008022" y="1807219"/>
            <a:ext cx="5963961" cy="1085798"/>
          </a:xfrm>
          <a:prstGeom prst="roundRect">
            <a:avLst>
              <a:gd name="adj" fmla="val 3729"/>
            </a:avLst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5400000" scaled="1"/>
            <a:tileRect/>
          </a:gradFill>
          <a:ln w="3175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82183" y="1847689"/>
            <a:ext cx="5801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160-162-sahifalar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Скругленный прямоугольник 9"/>
              <p:cNvSpPr/>
              <p:nvPr/>
            </p:nvSpPr>
            <p:spPr>
              <a:xfrm>
                <a:off x="1475443" y="4000060"/>
                <a:ext cx="2219406" cy="914400"/>
              </a:xfrm>
              <a:prstGeom prst="roundRect">
                <a:avLst>
                  <a:gd name="adj" fmla="val 42157"/>
                </a:avLst>
              </a:prstGeom>
              <a:gradFill flip="none" rotWithShape="1">
                <a:gsLst>
                  <a:gs pos="0">
                    <a:srgbClr val="00FF00">
                      <a:tint val="66000"/>
                      <a:satMod val="160000"/>
                    </a:srgbClr>
                  </a:gs>
                  <a:gs pos="50000">
                    <a:srgbClr val="00FF00">
                      <a:tint val="44500"/>
                      <a:satMod val="160000"/>
                    </a:srgbClr>
                  </a:gs>
                  <a:gs pos="100000">
                    <a:srgbClr val="00FF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175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54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𝟓𝟕𝟓</m:t>
                      </m:r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Скругленный 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443" y="4000060"/>
                <a:ext cx="2219406" cy="914400"/>
              </a:xfrm>
              <a:prstGeom prst="roundRect">
                <a:avLst>
                  <a:gd name="adj" fmla="val 42157"/>
                </a:avLst>
              </a:prstGeom>
              <a:blipFill>
                <a:blip r:embed="rId3"/>
                <a:stretch>
                  <a:fillRect/>
                </a:stretch>
              </a:blipFill>
              <a:ln w="31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Скругленный прямоугольник 10"/>
              <p:cNvSpPr/>
              <p:nvPr/>
            </p:nvSpPr>
            <p:spPr>
              <a:xfrm>
                <a:off x="5222268" y="4000060"/>
                <a:ext cx="2219406" cy="914400"/>
              </a:xfrm>
              <a:prstGeom prst="roundRect">
                <a:avLst>
                  <a:gd name="adj" fmla="val 42157"/>
                </a:avLst>
              </a:prstGeom>
              <a:gradFill flip="none" rotWithShape="1">
                <a:gsLst>
                  <a:gs pos="0">
                    <a:srgbClr val="00FF00">
                      <a:tint val="66000"/>
                      <a:satMod val="160000"/>
                    </a:srgbClr>
                  </a:gs>
                  <a:gs pos="50000">
                    <a:srgbClr val="00FF00">
                      <a:tint val="44500"/>
                      <a:satMod val="160000"/>
                    </a:srgbClr>
                  </a:gs>
                  <a:gs pos="100000">
                    <a:srgbClr val="00FF00">
                      <a:tint val="23500"/>
                      <a:satMod val="160000"/>
                    </a:srgbClr>
                  </a:gs>
                </a:gsLst>
                <a:lin ang="5400000" scaled="1"/>
                <a:tileRect/>
              </a:gradFill>
              <a:ln w="3175">
                <a:solidFill>
                  <a:srgbClr val="00B05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𝟓𝟖𝟖</m:t>
                      </m:r>
                    </m:oMath>
                  </m:oMathPara>
                </a14:m>
                <a:endParaRPr lang="ru-RU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Скругленный 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268" y="4000060"/>
                <a:ext cx="2219406" cy="914400"/>
              </a:xfrm>
              <a:prstGeom prst="roundRect">
                <a:avLst>
                  <a:gd name="adj" fmla="val 42157"/>
                </a:avLst>
              </a:prstGeom>
              <a:blipFill>
                <a:blip r:embed="rId4"/>
                <a:stretch>
                  <a:fillRect/>
                </a:stretch>
              </a:blipFill>
              <a:ln w="31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: скругленные углы 3">
            <a:extLst>
              <a:ext uri="{FF2B5EF4-FFF2-40B4-BE49-F238E27FC236}">
                <a16:creationId xmlns:a16="http://schemas.microsoft.com/office/drawing/2014/main" id="{56A501EA-2EEA-4B5A-AB47-EC470663F074}"/>
              </a:ext>
            </a:extLst>
          </p:cNvPr>
          <p:cNvSpPr/>
          <p:nvPr/>
        </p:nvSpPr>
        <p:spPr>
          <a:xfrm>
            <a:off x="132637" y="1303485"/>
            <a:ext cx="11924892" cy="5393150"/>
          </a:xfrm>
          <a:prstGeom prst="roundRect">
            <a:avLst/>
          </a:prstGeom>
          <a:noFill/>
          <a:ln w="57150"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2585146" y="2981640"/>
            <a:ext cx="2062415" cy="956253"/>
          </a:xfrm>
          <a:prstGeom prst="straightConnector1">
            <a:avLst/>
          </a:prstGeom>
          <a:ln w="57150">
            <a:solidFill>
              <a:srgbClr val="00CC0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647562" y="2985954"/>
            <a:ext cx="1787906" cy="951939"/>
          </a:xfrm>
          <a:prstGeom prst="straightConnector1">
            <a:avLst/>
          </a:prstGeom>
          <a:ln w="57150">
            <a:solidFill>
              <a:srgbClr val="00CC00"/>
            </a:solidFill>
            <a:tailEnd type="triangle"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Картинки по запросу &quot;book opening png&quot;">
            <a:extLst>
              <a:ext uri="{FF2B5EF4-FFF2-40B4-BE49-F238E27FC236}">
                <a16:creationId xmlns:a16="http://schemas.microsoft.com/office/drawing/2014/main" id="{56C0D7FB-01DE-4D28-8180-F072DA4E2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77" y="1675562"/>
            <a:ext cx="2219406" cy="1563994"/>
          </a:xfrm>
          <a:prstGeom prst="rect">
            <a:avLst/>
          </a:prstGeom>
          <a:noFill/>
          <a:ln>
            <a:solidFill>
              <a:srgbClr val="00CC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896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5CC335-64E0-49E8-87D2-7E67B198E8F1}"/>
              </a:ext>
            </a:extLst>
          </p:cNvPr>
          <p:cNvSpPr/>
          <p:nvPr/>
        </p:nvSpPr>
        <p:spPr>
          <a:xfrm>
            <a:off x="196948" y="593557"/>
            <a:ext cx="11774658" cy="6116731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1770A9-B1FE-4A76-9AB9-1EF1184AF7B4}"/>
              </a:ext>
            </a:extLst>
          </p:cNvPr>
          <p:cNvSpPr txBox="1"/>
          <p:nvPr/>
        </p:nvSpPr>
        <p:spPr>
          <a:xfrm>
            <a:off x="2182494" y="1231017"/>
            <a:ext cx="27879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FACB95-3CF0-43AF-8245-19D1648036FE}"/>
              </a:ext>
            </a:extLst>
          </p:cNvPr>
          <p:cNvSpPr txBox="1"/>
          <p:nvPr/>
        </p:nvSpPr>
        <p:spPr>
          <a:xfrm>
            <a:off x="2182494" y="3272070"/>
            <a:ext cx="39707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4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C22A4C-AB1C-4730-B6D6-903E0155070D}"/>
                  </a:ext>
                </a:extLst>
              </p:cNvPr>
              <p:cNvSpPr txBox="1"/>
              <p:nvPr/>
            </p:nvSpPr>
            <p:spPr>
              <a:xfrm>
                <a:off x="2245705" y="1938903"/>
                <a:ext cx="271247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C22A4C-AB1C-4730-B6D6-903E01550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05" y="1938903"/>
                <a:ext cx="2712474" cy="67710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CF715A-1142-49F3-BCC7-1502A84A8BAC}"/>
                  </a:ext>
                </a:extLst>
              </p:cNvPr>
              <p:cNvSpPr txBox="1"/>
              <p:nvPr/>
            </p:nvSpPr>
            <p:spPr>
              <a:xfrm>
                <a:off x="2245705" y="2646789"/>
                <a:ext cx="2342821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0CF715A-1142-49F3-BCC7-1502A84A8B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5705" y="2646789"/>
                <a:ext cx="2342821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29FE13-6AA2-4C1B-9836-55BC5FB30B54}"/>
                  </a:ext>
                </a:extLst>
              </p:cNvPr>
              <p:cNvSpPr txBox="1"/>
              <p:nvPr/>
            </p:nvSpPr>
            <p:spPr>
              <a:xfrm>
                <a:off x="2301556" y="4047455"/>
                <a:ext cx="1925784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4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4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E29FE13-6AA2-4C1B-9836-55BC5FB30B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1556" y="4047455"/>
                <a:ext cx="1925784" cy="67710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AD4F40FD-CD87-4960-AFD8-35A1A937AB26}"/>
              </a:ext>
            </a:extLst>
          </p:cNvPr>
          <p:cNvSpPr/>
          <p:nvPr/>
        </p:nvSpPr>
        <p:spPr>
          <a:xfrm>
            <a:off x="7330171" y="1538534"/>
            <a:ext cx="3263705" cy="2180493"/>
          </a:xfrm>
          <a:prstGeom prst="triangle">
            <a:avLst/>
          </a:prstGeom>
          <a:solidFill>
            <a:srgbClr val="99FF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A6BA8B6-CF61-46D1-9003-9BC24D447667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7289219" y="1517641"/>
            <a:ext cx="1660780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64D3A05-34BB-4B66-8FBB-E02A94409391}"/>
              </a:ext>
            </a:extLst>
          </p:cNvPr>
          <p:cNvCxnSpPr>
            <a:cxnSpLocks/>
            <a:endCxn id="16" idx="6"/>
          </p:cNvCxnSpPr>
          <p:nvPr/>
        </p:nvCxnSpPr>
        <p:spPr>
          <a:xfrm>
            <a:off x="8958014" y="1517641"/>
            <a:ext cx="1676812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70DDF284-D4EF-4AC4-B061-092C495B0134}"/>
              </a:ext>
            </a:extLst>
          </p:cNvPr>
          <p:cNvSpPr/>
          <p:nvPr/>
        </p:nvSpPr>
        <p:spPr>
          <a:xfrm>
            <a:off x="7289219" y="3429000"/>
            <a:ext cx="3345607" cy="707886"/>
          </a:xfrm>
          <a:prstGeom prst="ellipse">
            <a:avLst/>
          </a:prstGeom>
          <a:solidFill>
            <a:srgbClr val="99FF33"/>
          </a:solidFill>
          <a:ln w="38100"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B8D1BD-8574-48B5-B28C-604CB20AFBBB}"/>
              </a:ext>
            </a:extLst>
          </p:cNvPr>
          <p:cNvCxnSpPr>
            <a:cxnSpLocks/>
            <a:stCxn id="16" idx="6"/>
          </p:cNvCxnSpPr>
          <p:nvPr/>
        </p:nvCxnSpPr>
        <p:spPr>
          <a:xfrm flipH="1">
            <a:off x="7299458" y="3782943"/>
            <a:ext cx="3335368" cy="9944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4EBB3F0C-507E-45E1-BA16-6656F520CB3F}"/>
              </a:ext>
            </a:extLst>
          </p:cNvPr>
          <p:cNvSpPr/>
          <p:nvPr/>
        </p:nvSpPr>
        <p:spPr>
          <a:xfrm>
            <a:off x="2966981" y="126609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30F2CFE3-3DE9-4ADE-8603-F709760EABFB}"/>
              </a:ext>
            </a:extLst>
          </p:cNvPr>
          <p:cNvSpPr/>
          <p:nvPr/>
        </p:nvSpPr>
        <p:spPr>
          <a:xfrm>
            <a:off x="8060788" y="2205149"/>
            <a:ext cx="1807112" cy="15503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957D165-D17E-4191-B37C-C9FE39539B83}"/>
              </a:ext>
            </a:extLst>
          </p:cNvPr>
          <p:cNvCxnSpPr>
            <a:cxnSpLocks/>
          </p:cNvCxnSpPr>
          <p:nvPr/>
        </p:nvCxnSpPr>
        <p:spPr>
          <a:xfrm>
            <a:off x="8946901" y="1513960"/>
            <a:ext cx="28287" cy="2278927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4FAD0D1-6AF5-414F-9916-84F54A23BF6A}"/>
              </a:ext>
            </a:extLst>
          </p:cNvPr>
          <p:cNvCxnSpPr>
            <a:cxnSpLocks/>
          </p:cNvCxnSpPr>
          <p:nvPr/>
        </p:nvCxnSpPr>
        <p:spPr>
          <a:xfrm>
            <a:off x="8990951" y="368050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0AD0E0D-DFDB-4299-8C23-BAD62BA218E3}"/>
              </a:ext>
            </a:extLst>
          </p:cNvPr>
          <p:cNvCxnSpPr>
            <a:cxnSpLocks/>
          </p:cNvCxnSpPr>
          <p:nvPr/>
        </p:nvCxnSpPr>
        <p:spPr>
          <a:xfrm rot="5400000">
            <a:off x="9033185" y="371321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/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blipFill>
                <a:blip r:embed="rId5"/>
                <a:stretch>
                  <a:fillRect l="-23077" r="-2307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/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blipFill>
                <a:blip r:embed="rId6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/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blipFill>
                <a:blip r:embed="rId7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1B1AD6D-5ACF-48D6-B6BC-D543A62DCAFE}"/>
              </a:ext>
            </a:extLst>
          </p:cNvPr>
          <p:cNvCxnSpPr>
            <a:cxnSpLocks/>
          </p:cNvCxnSpPr>
          <p:nvPr/>
        </p:nvCxnSpPr>
        <p:spPr>
          <a:xfrm flipV="1">
            <a:off x="8931384" y="2597178"/>
            <a:ext cx="837275" cy="40372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1A21C372-CF44-494B-AB7C-01908942B84B}"/>
              </a:ext>
            </a:extLst>
          </p:cNvPr>
          <p:cNvSpPr/>
          <p:nvPr/>
        </p:nvSpPr>
        <p:spPr>
          <a:xfrm>
            <a:off x="8907448" y="2941177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/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blipFill>
                <a:blip r:embed="rId8"/>
                <a:stretch>
                  <a:fillRect l="-714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/>
              <p:nvPr/>
            </p:nvSpPr>
            <p:spPr>
              <a:xfrm>
                <a:off x="9956571" y="2458678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6571" y="2458678"/>
                <a:ext cx="137858" cy="276999"/>
              </a:xfrm>
              <a:prstGeom prst="rect">
                <a:avLst/>
              </a:prstGeom>
              <a:blipFill>
                <a:blip r:embed="rId9"/>
                <a:stretch>
                  <a:fillRect l="-43478" r="-43478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/>
              <p:nvPr/>
            </p:nvSpPr>
            <p:spPr>
              <a:xfrm>
                <a:off x="7683818" y="2437288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818" y="2437288"/>
                <a:ext cx="137858" cy="276999"/>
              </a:xfrm>
              <a:prstGeom prst="rect">
                <a:avLst/>
              </a:prstGeom>
              <a:blipFill>
                <a:blip r:embed="rId10"/>
                <a:stretch>
                  <a:fillRect l="-43478" t="-2222" r="-4347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434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5CC335-64E0-49E8-87D2-7E67B198E8F1}"/>
              </a:ext>
            </a:extLst>
          </p:cNvPr>
          <p:cNvSpPr/>
          <p:nvPr/>
        </p:nvSpPr>
        <p:spPr>
          <a:xfrm>
            <a:off x="196948" y="609599"/>
            <a:ext cx="11774658" cy="5951621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AD4F40FD-CD87-4960-AFD8-35A1A937AB26}"/>
              </a:ext>
            </a:extLst>
          </p:cNvPr>
          <p:cNvSpPr/>
          <p:nvPr/>
        </p:nvSpPr>
        <p:spPr>
          <a:xfrm>
            <a:off x="7330171" y="1538534"/>
            <a:ext cx="3263705" cy="2180493"/>
          </a:xfrm>
          <a:prstGeom prst="triangle">
            <a:avLst/>
          </a:prstGeom>
          <a:solidFill>
            <a:srgbClr val="99FF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A6BA8B6-CF61-46D1-9003-9BC24D447667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7289219" y="1517641"/>
            <a:ext cx="1660780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64D3A05-34BB-4B66-8FBB-E02A94409391}"/>
              </a:ext>
            </a:extLst>
          </p:cNvPr>
          <p:cNvCxnSpPr>
            <a:cxnSpLocks/>
            <a:endCxn id="16" idx="6"/>
          </p:cNvCxnSpPr>
          <p:nvPr/>
        </p:nvCxnSpPr>
        <p:spPr>
          <a:xfrm>
            <a:off x="8958014" y="1517641"/>
            <a:ext cx="1676812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70DDF284-D4EF-4AC4-B061-092C495B0134}"/>
              </a:ext>
            </a:extLst>
          </p:cNvPr>
          <p:cNvSpPr/>
          <p:nvPr/>
        </p:nvSpPr>
        <p:spPr>
          <a:xfrm>
            <a:off x="7289219" y="3429000"/>
            <a:ext cx="3345607" cy="707886"/>
          </a:xfrm>
          <a:prstGeom prst="ellipse">
            <a:avLst/>
          </a:prstGeom>
          <a:solidFill>
            <a:srgbClr val="99FF33"/>
          </a:solidFill>
          <a:ln w="38100"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B8D1BD-8574-48B5-B28C-604CB20AFBBB}"/>
              </a:ext>
            </a:extLst>
          </p:cNvPr>
          <p:cNvCxnSpPr>
            <a:cxnSpLocks/>
            <a:stCxn id="16" idx="6"/>
          </p:cNvCxnSpPr>
          <p:nvPr/>
        </p:nvCxnSpPr>
        <p:spPr>
          <a:xfrm flipH="1">
            <a:off x="7299458" y="3782943"/>
            <a:ext cx="3335368" cy="9944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30F2CFE3-3DE9-4ADE-8603-F709760EABFB}"/>
              </a:ext>
            </a:extLst>
          </p:cNvPr>
          <p:cNvSpPr/>
          <p:nvPr/>
        </p:nvSpPr>
        <p:spPr>
          <a:xfrm>
            <a:off x="8060788" y="2205149"/>
            <a:ext cx="1807112" cy="15503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957D165-D17E-4191-B37C-C9FE39539B83}"/>
              </a:ext>
            </a:extLst>
          </p:cNvPr>
          <p:cNvCxnSpPr>
            <a:cxnSpLocks/>
          </p:cNvCxnSpPr>
          <p:nvPr/>
        </p:nvCxnSpPr>
        <p:spPr>
          <a:xfrm>
            <a:off x="8946901" y="1513960"/>
            <a:ext cx="28287" cy="2278927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4FAD0D1-6AF5-414F-9916-84F54A23BF6A}"/>
              </a:ext>
            </a:extLst>
          </p:cNvPr>
          <p:cNvCxnSpPr>
            <a:cxnSpLocks/>
          </p:cNvCxnSpPr>
          <p:nvPr/>
        </p:nvCxnSpPr>
        <p:spPr>
          <a:xfrm>
            <a:off x="8990951" y="368050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0AD0E0D-DFDB-4299-8C23-BAD62BA218E3}"/>
              </a:ext>
            </a:extLst>
          </p:cNvPr>
          <p:cNvCxnSpPr>
            <a:cxnSpLocks/>
          </p:cNvCxnSpPr>
          <p:nvPr/>
        </p:nvCxnSpPr>
        <p:spPr>
          <a:xfrm rot="5400000">
            <a:off x="9033185" y="371321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/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blipFill>
                <a:blip r:embed="rId2"/>
                <a:stretch>
                  <a:fillRect l="-23077" r="-2307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/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blipFill>
                <a:blip r:embed="rId3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/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blipFill>
                <a:blip r:embed="rId4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1B1AD6D-5ACF-48D6-B6BC-D543A62DCAFE}"/>
              </a:ext>
            </a:extLst>
          </p:cNvPr>
          <p:cNvCxnSpPr>
            <a:cxnSpLocks/>
          </p:cNvCxnSpPr>
          <p:nvPr/>
        </p:nvCxnSpPr>
        <p:spPr>
          <a:xfrm flipV="1">
            <a:off x="8931384" y="2597178"/>
            <a:ext cx="837275" cy="40372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1A21C372-CF44-494B-AB7C-01908942B84B}"/>
              </a:ext>
            </a:extLst>
          </p:cNvPr>
          <p:cNvSpPr/>
          <p:nvPr/>
        </p:nvSpPr>
        <p:spPr>
          <a:xfrm>
            <a:off x="8907448" y="2941177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/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blipFill>
                <a:blip r:embed="rId5"/>
                <a:stretch>
                  <a:fillRect l="-714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/>
              <p:nvPr/>
            </p:nvSpPr>
            <p:spPr>
              <a:xfrm>
                <a:off x="9956571" y="2458678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6571" y="2458678"/>
                <a:ext cx="137858" cy="276999"/>
              </a:xfrm>
              <a:prstGeom prst="rect">
                <a:avLst/>
              </a:prstGeom>
              <a:blipFill>
                <a:blip r:embed="rId6"/>
                <a:stretch>
                  <a:fillRect l="-43478" r="-43478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/>
              <p:nvPr/>
            </p:nvSpPr>
            <p:spPr>
              <a:xfrm>
                <a:off x="7683818" y="2437288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818" y="2437288"/>
                <a:ext cx="137858" cy="276999"/>
              </a:xfrm>
              <a:prstGeom prst="rect">
                <a:avLst/>
              </a:prstGeom>
              <a:blipFill>
                <a:blip r:embed="rId7"/>
                <a:stretch>
                  <a:fillRect l="-43478" t="-2222" r="-4347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23956-F541-4BE6-AD18-930D65143196}"/>
                  </a:ext>
                </a:extLst>
              </p:cNvPr>
              <p:cNvSpPr txBox="1"/>
              <p:nvPr/>
            </p:nvSpPr>
            <p:spPr>
              <a:xfrm>
                <a:off x="1621302" y="1642610"/>
                <a:ext cx="325108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6223956-F541-4BE6-AD18-930D651431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302" y="1642610"/>
                <a:ext cx="3251083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CF8EEC-8E6A-4545-B7A3-A17941C4632C}"/>
                  </a:ext>
                </a:extLst>
              </p:cNvPr>
              <p:cNvSpPr txBox="1"/>
              <p:nvPr/>
            </p:nvSpPr>
            <p:spPr>
              <a:xfrm>
                <a:off x="1621302" y="2472514"/>
                <a:ext cx="325108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2CF8EEC-8E6A-4545-B7A3-A17941C46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302" y="2472514"/>
                <a:ext cx="3251083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AF37227-87E6-4A0D-82E0-DB84964C02E3}"/>
                  </a:ext>
                </a:extLst>
              </p:cNvPr>
              <p:cNvSpPr txBox="1"/>
              <p:nvPr/>
            </p:nvSpPr>
            <p:spPr>
              <a:xfrm>
                <a:off x="1597267" y="3328943"/>
                <a:ext cx="4122282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AF37227-87E6-4A0D-82E0-DB84964C0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267" y="3328943"/>
                <a:ext cx="4122282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D27F37-6F01-43F3-A8C3-D7AF732F0BCF}"/>
                  </a:ext>
                </a:extLst>
              </p:cNvPr>
              <p:cNvSpPr txBox="1"/>
              <p:nvPr/>
            </p:nvSpPr>
            <p:spPr>
              <a:xfrm>
                <a:off x="1597267" y="4215923"/>
                <a:ext cx="2678490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D27F37-6F01-43F3-A8C3-D7AF732F0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267" y="4215923"/>
                <a:ext cx="2678490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/>
              <p:nvPr/>
            </p:nvSpPr>
            <p:spPr>
              <a:xfrm>
                <a:off x="2803571" y="143215"/>
                <a:ext cx="6537271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3571" y="143215"/>
                <a:ext cx="6537271" cy="829994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20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7" grpId="0"/>
      <p:bldP spid="28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5CC335-64E0-49E8-87D2-7E67B198E8F1}"/>
              </a:ext>
            </a:extLst>
          </p:cNvPr>
          <p:cNvSpPr/>
          <p:nvPr/>
        </p:nvSpPr>
        <p:spPr>
          <a:xfrm>
            <a:off x="196948" y="561473"/>
            <a:ext cx="11774658" cy="59997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C22A4C-AB1C-4730-B6D6-903E0155070D}"/>
                  </a:ext>
                </a:extLst>
              </p:cNvPr>
              <p:cNvSpPr txBox="1"/>
              <p:nvPr/>
            </p:nvSpPr>
            <p:spPr>
              <a:xfrm>
                <a:off x="2034963" y="1273275"/>
                <a:ext cx="2590646" cy="9743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𝑯</m:t>
                        </m:r>
                        <m: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den>
                    </m:f>
                    <m:r>
                      <a:rPr lang="en-US" sz="4000" b="1" i="1" smtClean="0">
                        <a:solidFill>
                          <a:srgbClr val="0000CC"/>
                        </a:solidFill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rgbClr val="0000CC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solidFill>
                                  <a:srgbClr val="0000CC"/>
                                </a:solidFill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b="1" dirty="0">
                    <a:solidFill>
                      <a:srgbClr val="0000CC"/>
                    </a:solidFill>
                  </a:rPr>
                  <a:t> </a:t>
                </a:r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2C22A4C-AB1C-4730-B6D6-903E015507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963" y="1273275"/>
                <a:ext cx="2590646" cy="974369"/>
              </a:xfrm>
              <a:prstGeom prst="rect">
                <a:avLst/>
              </a:prstGeom>
              <a:blipFill>
                <a:blip r:embed="rId2"/>
                <a:stretch>
                  <a:fillRect l="-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AD4F40FD-CD87-4960-AFD8-35A1A937AB26}"/>
              </a:ext>
            </a:extLst>
          </p:cNvPr>
          <p:cNvSpPr/>
          <p:nvPr/>
        </p:nvSpPr>
        <p:spPr>
          <a:xfrm>
            <a:off x="7330171" y="1538534"/>
            <a:ext cx="3263705" cy="2180493"/>
          </a:xfrm>
          <a:prstGeom prst="triangle">
            <a:avLst/>
          </a:prstGeom>
          <a:solidFill>
            <a:srgbClr val="99FF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A6BA8B6-CF61-46D1-9003-9BC24D447667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7289219" y="1517641"/>
            <a:ext cx="1660780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64D3A05-34BB-4B66-8FBB-E02A94409391}"/>
              </a:ext>
            </a:extLst>
          </p:cNvPr>
          <p:cNvCxnSpPr>
            <a:cxnSpLocks/>
            <a:endCxn id="16" idx="6"/>
          </p:cNvCxnSpPr>
          <p:nvPr/>
        </p:nvCxnSpPr>
        <p:spPr>
          <a:xfrm>
            <a:off x="8958014" y="1517641"/>
            <a:ext cx="1676812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70DDF284-D4EF-4AC4-B061-092C495B0134}"/>
              </a:ext>
            </a:extLst>
          </p:cNvPr>
          <p:cNvSpPr/>
          <p:nvPr/>
        </p:nvSpPr>
        <p:spPr>
          <a:xfrm>
            <a:off x="7289219" y="3429000"/>
            <a:ext cx="3345607" cy="707886"/>
          </a:xfrm>
          <a:prstGeom prst="ellipse">
            <a:avLst/>
          </a:prstGeom>
          <a:solidFill>
            <a:srgbClr val="99FF33"/>
          </a:solidFill>
          <a:ln w="38100"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B8D1BD-8574-48B5-B28C-604CB20AFBBB}"/>
              </a:ext>
            </a:extLst>
          </p:cNvPr>
          <p:cNvCxnSpPr>
            <a:cxnSpLocks/>
            <a:stCxn id="16" idx="6"/>
          </p:cNvCxnSpPr>
          <p:nvPr/>
        </p:nvCxnSpPr>
        <p:spPr>
          <a:xfrm flipH="1">
            <a:off x="7299458" y="3782943"/>
            <a:ext cx="3335368" cy="9944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30F2CFE3-3DE9-4ADE-8603-F709760EABFB}"/>
              </a:ext>
            </a:extLst>
          </p:cNvPr>
          <p:cNvSpPr/>
          <p:nvPr/>
        </p:nvSpPr>
        <p:spPr>
          <a:xfrm>
            <a:off x="8060788" y="2205149"/>
            <a:ext cx="1773023" cy="15503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957D165-D17E-4191-B37C-C9FE39539B83}"/>
              </a:ext>
            </a:extLst>
          </p:cNvPr>
          <p:cNvCxnSpPr>
            <a:cxnSpLocks/>
          </p:cNvCxnSpPr>
          <p:nvPr/>
        </p:nvCxnSpPr>
        <p:spPr>
          <a:xfrm>
            <a:off x="8946901" y="1513960"/>
            <a:ext cx="28287" cy="2278927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4FAD0D1-6AF5-414F-9916-84F54A23BF6A}"/>
              </a:ext>
            </a:extLst>
          </p:cNvPr>
          <p:cNvCxnSpPr>
            <a:cxnSpLocks/>
          </p:cNvCxnSpPr>
          <p:nvPr/>
        </p:nvCxnSpPr>
        <p:spPr>
          <a:xfrm>
            <a:off x="8990951" y="368050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0AD0E0D-DFDB-4299-8C23-BAD62BA218E3}"/>
              </a:ext>
            </a:extLst>
          </p:cNvPr>
          <p:cNvCxnSpPr>
            <a:cxnSpLocks/>
          </p:cNvCxnSpPr>
          <p:nvPr/>
        </p:nvCxnSpPr>
        <p:spPr>
          <a:xfrm rot="5400000">
            <a:off x="9033185" y="3713219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/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870" y="2437289"/>
                <a:ext cx="234038" cy="276999"/>
              </a:xfrm>
              <a:prstGeom prst="rect">
                <a:avLst/>
              </a:prstGeom>
              <a:blipFill>
                <a:blip r:embed="rId3"/>
                <a:stretch>
                  <a:fillRect l="-23077" r="-23077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/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8786" y="3770456"/>
                <a:ext cx="339773" cy="276999"/>
              </a:xfrm>
              <a:prstGeom prst="rect">
                <a:avLst/>
              </a:prstGeom>
              <a:blipFill>
                <a:blip r:embed="rId4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/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769" y="3741351"/>
                <a:ext cx="339773" cy="276999"/>
              </a:xfrm>
              <a:prstGeom prst="rect">
                <a:avLst/>
              </a:prstGeom>
              <a:blipFill>
                <a:blip r:embed="rId5"/>
                <a:stretch>
                  <a:fillRect l="-8929"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1B1AD6D-5ACF-48D6-B6BC-D543A62DCAFE}"/>
              </a:ext>
            </a:extLst>
          </p:cNvPr>
          <p:cNvCxnSpPr>
            <a:cxnSpLocks/>
          </p:cNvCxnSpPr>
          <p:nvPr/>
        </p:nvCxnSpPr>
        <p:spPr>
          <a:xfrm flipV="1">
            <a:off x="8931384" y="2597178"/>
            <a:ext cx="837275" cy="40372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1A21C372-CF44-494B-AB7C-01908942B84B}"/>
              </a:ext>
            </a:extLst>
          </p:cNvPr>
          <p:cNvSpPr/>
          <p:nvPr/>
        </p:nvSpPr>
        <p:spPr>
          <a:xfrm>
            <a:off x="8907448" y="2941177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/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0843" y="2751390"/>
                <a:ext cx="427938" cy="276999"/>
              </a:xfrm>
              <a:prstGeom prst="rect">
                <a:avLst/>
              </a:prstGeom>
              <a:blipFill>
                <a:blip r:embed="rId6"/>
                <a:stretch>
                  <a:fillRect l="-714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/>
              <p:nvPr/>
            </p:nvSpPr>
            <p:spPr>
              <a:xfrm>
                <a:off x="10071681" y="2435644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1681" y="2435644"/>
                <a:ext cx="137858" cy="276999"/>
              </a:xfrm>
              <a:prstGeom prst="rect">
                <a:avLst/>
              </a:prstGeom>
              <a:blipFill>
                <a:blip r:embed="rId7"/>
                <a:stretch>
                  <a:fillRect l="-43478" t="-2222" r="-43478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/>
              <p:nvPr/>
            </p:nvSpPr>
            <p:spPr>
              <a:xfrm>
                <a:off x="7683817" y="2435644"/>
                <a:ext cx="199581" cy="2786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817" y="2435644"/>
                <a:ext cx="199581" cy="278643"/>
              </a:xfrm>
              <a:prstGeom prst="rect">
                <a:avLst/>
              </a:prstGeom>
              <a:blipFill>
                <a:blip r:embed="rId8"/>
                <a:stretch>
                  <a:fillRect l="-15152" t="-2222" r="-15152" b="-88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/>
              <p:nvPr/>
            </p:nvSpPr>
            <p:spPr>
              <a:xfrm>
                <a:off x="1987139" y="167789"/>
                <a:ext cx="8463816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:endParaRPr lang="en-US" sz="40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139" y="167789"/>
                <a:ext cx="8463816" cy="829994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440FC41-94BC-4058-8A58-B48D94BE7C8E}"/>
                  </a:ext>
                </a:extLst>
              </p:cNvPr>
              <p:cNvSpPr txBox="1"/>
              <p:nvPr/>
            </p:nvSpPr>
            <p:spPr>
              <a:xfrm>
                <a:off x="2034963" y="2437287"/>
                <a:ext cx="2766014" cy="9650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440FC41-94BC-4058-8A58-B48D94BE7C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4963" y="2437287"/>
                <a:ext cx="2766014" cy="965072"/>
              </a:xfrm>
              <a:prstGeom prst="rect">
                <a:avLst/>
              </a:prstGeom>
              <a:blipFill>
                <a:blip r:embed="rId10"/>
                <a:stretch>
                  <a:fillRect l="-2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10A98B-32D8-4E54-8CC5-C44235039F23}"/>
                  </a:ext>
                </a:extLst>
              </p:cNvPr>
              <p:cNvSpPr txBox="1"/>
              <p:nvPr/>
            </p:nvSpPr>
            <p:spPr>
              <a:xfrm>
                <a:off x="1987771" y="3609309"/>
                <a:ext cx="3787447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210A98B-32D8-4E54-8CC5-C44235039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771" y="3609309"/>
                <a:ext cx="3787447" cy="68813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940705E-164F-4B33-A109-6CF49302AE33}"/>
                  </a:ext>
                </a:extLst>
              </p:cNvPr>
              <p:cNvSpPr txBox="1"/>
              <p:nvPr/>
            </p:nvSpPr>
            <p:spPr>
              <a:xfrm>
                <a:off x="1987771" y="4419955"/>
                <a:ext cx="256672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940705E-164F-4B33-A109-6CF49302A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771" y="4419955"/>
                <a:ext cx="2566728" cy="68813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2295801-B7E5-4F3F-87C9-596770F5B87A}"/>
                  </a:ext>
                </a:extLst>
              </p:cNvPr>
              <p:cNvSpPr txBox="1"/>
              <p:nvPr/>
            </p:nvSpPr>
            <p:spPr>
              <a:xfrm>
                <a:off x="2342483" y="5187363"/>
                <a:ext cx="2909066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2295801-B7E5-4F3F-87C9-596770F5B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2483" y="5187363"/>
                <a:ext cx="2909066" cy="99020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135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7" grpId="0"/>
      <p:bldP spid="38" grpId="0"/>
      <p:bldP spid="39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F5CC335-64E0-49E8-87D2-7E67B198E8F1}"/>
              </a:ext>
            </a:extLst>
          </p:cNvPr>
          <p:cNvSpPr/>
          <p:nvPr/>
        </p:nvSpPr>
        <p:spPr>
          <a:xfrm>
            <a:off x="196948" y="368967"/>
            <a:ext cx="11774658" cy="5807721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AD4F40FD-CD87-4960-AFD8-35A1A937AB26}"/>
              </a:ext>
            </a:extLst>
          </p:cNvPr>
          <p:cNvSpPr/>
          <p:nvPr/>
        </p:nvSpPr>
        <p:spPr>
          <a:xfrm>
            <a:off x="7462310" y="702205"/>
            <a:ext cx="3263705" cy="2180493"/>
          </a:xfrm>
          <a:prstGeom prst="triangle">
            <a:avLst/>
          </a:prstGeom>
          <a:solidFill>
            <a:srgbClr val="99FF33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EA6BA8B6-CF61-46D1-9003-9BC24D447667}"/>
              </a:ext>
            </a:extLst>
          </p:cNvPr>
          <p:cNvCxnSpPr>
            <a:cxnSpLocks/>
            <a:endCxn id="16" idx="2"/>
          </p:cNvCxnSpPr>
          <p:nvPr/>
        </p:nvCxnSpPr>
        <p:spPr>
          <a:xfrm flipH="1">
            <a:off x="7421358" y="681312"/>
            <a:ext cx="1660780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264D3A05-34BB-4B66-8FBB-E02A94409391}"/>
              </a:ext>
            </a:extLst>
          </p:cNvPr>
          <p:cNvCxnSpPr>
            <a:cxnSpLocks/>
          </p:cNvCxnSpPr>
          <p:nvPr/>
        </p:nvCxnSpPr>
        <p:spPr>
          <a:xfrm>
            <a:off x="9078265" y="681312"/>
            <a:ext cx="1676812" cy="226530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70DDF284-D4EF-4AC4-B061-092C495B0134}"/>
              </a:ext>
            </a:extLst>
          </p:cNvPr>
          <p:cNvSpPr/>
          <p:nvPr/>
        </p:nvSpPr>
        <p:spPr>
          <a:xfrm>
            <a:off x="7421358" y="2592671"/>
            <a:ext cx="3345607" cy="707886"/>
          </a:xfrm>
          <a:prstGeom prst="ellipse">
            <a:avLst/>
          </a:prstGeom>
          <a:solidFill>
            <a:srgbClr val="99FF33"/>
          </a:solidFill>
          <a:ln w="38100"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B8D1BD-8574-48B5-B28C-604CB20AFBBB}"/>
              </a:ext>
            </a:extLst>
          </p:cNvPr>
          <p:cNvCxnSpPr>
            <a:cxnSpLocks/>
            <a:stCxn id="16" idx="6"/>
          </p:cNvCxnSpPr>
          <p:nvPr/>
        </p:nvCxnSpPr>
        <p:spPr>
          <a:xfrm flipH="1">
            <a:off x="7431597" y="2946614"/>
            <a:ext cx="3335368" cy="9944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>
            <a:extLst>
              <a:ext uri="{FF2B5EF4-FFF2-40B4-BE49-F238E27FC236}">
                <a16:creationId xmlns:a16="http://schemas.microsoft.com/office/drawing/2014/main" id="{30F2CFE3-3DE9-4ADE-8603-F709760EABFB}"/>
              </a:ext>
            </a:extLst>
          </p:cNvPr>
          <p:cNvSpPr/>
          <p:nvPr/>
        </p:nvSpPr>
        <p:spPr>
          <a:xfrm>
            <a:off x="8192927" y="1368820"/>
            <a:ext cx="1783411" cy="1550304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5957D165-D17E-4191-B37C-C9FE39539B83}"/>
              </a:ext>
            </a:extLst>
          </p:cNvPr>
          <p:cNvCxnSpPr>
            <a:cxnSpLocks/>
          </p:cNvCxnSpPr>
          <p:nvPr/>
        </p:nvCxnSpPr>
        <p:spPr>
          <a:xfrm>
            <a:off x="9079040" y="677631"/>
            <a:ext cx="28287" cy="2278927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54FAD0D1-6AF5-414F-9916-84F54A23BF6A}"/>
              </a:ext>
            </a:extLst>
          </p:cNvPr>
          <p:cNvCxnSpPr>
            <a:cxnSpLocks/>
          </p:cNvCxnSpPr>
          <p:nvPr/>
        </p:nvCxnSpPr>
        <p:spPr>
          <a:xfrm>
            <a:off x="9123090" y="2844180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0AD0E0D-DFDB-4299-8C23-BAD62BA218E3}"/>
              </a:ext>
            </a:extLst>
          </p:cNvPr>
          <p:cNvCxnSpPr>
            <a:cxnSpLocks/>
          </p:cNvCxnSpPr>
          <p:nvPr/>
        </p:nvCxnSpPr>
        <p:spPr>
          <a:xfrm rot="5400000">
            <a:off x="9158837" y="2887860"/>
            <a:ext cx="84469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/>
              <p:nvPr/>
            </p:nvSpPr>
            <p:spPr>
              <a:xfrm>
                <a:off x="8809009" y="1600960"/>
                <a:ext cx="2340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76CDD20-8213-46CC-B7D3-88BE9C2E76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9009" y="1600960"/>
                <a:ext cx="234038" cy="276999"/>
              </a:xfrm>
              <a:prstGeom prst="rect">
                <a:avLst/>
              </a:prstGeom>
              <a:blipFill>
                <a:blip r:embed="rId2"/>
                <a:stretch>
                  <a:fillRect l="-23684" r="-26316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/>
              <p:nvPr/>
            </p:nvSpPr>
            <p:spPr>
              <a:xfrm>
                <a:off x="9789426" y="2914527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D047EC8-1BEA-46DD-9D4D-9F38022FA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9426" y="2914527"/>
                <a:ext cx="339773" cy="276999"/>
              </a:xfrm>
              <a:prstGeom prst="rect">
                <a:avLst/>
              </a:prstGeom>
              <a:blipFill>
                <a:blip r:embed="rId3"/>
                <a:stretch>
                  <a:fillRect l="-892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/>
              <p:nvPr/>
            </p:nvSpPr>
            <p:spPr>
              <a:xfrm>
                <a:off x="8092016" y="2920407"/>
                <a:ext cx="3397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0C5A18C-111B-4C7E-9AD0-C6090B0B84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2016" y="2920407"/>
                <a:ext cx="339773" cy="276999"/>
              </a:xfrm>
              <a:prstGeom prst="rect">
                <a:avLst/>
              </a:prstGeom>
              <a:blipFill>
                <a:blip r:embed="rId4"/>
                <a:stretch>
                  <a:fillRect l="-8929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21B1AD6D-5ACF-48D6-B6BC-D543A62DCAFE}"/>
              </a:ext>
            </a:extLst>
          </p:cNvPr>
          <p:cNvCxnSpPr>
            <a:cxnSpLocks/>
          </p:cNvCxnSpPr>
          <p:nvPr/>
        </p:nvCxnSpPr>
        <p:spPr>
          <a:xfrm flipV="1">
            <a:off x="9050337" y="1777233"/>
            <a:ext cx="837275" cy="403722"/>
          </a:xfrm>
          <a:prstGeom prst="line">
            <a:avLst/>
          </a:prstGeom>
          <a:ln w="38100">
            <a:solidFill>
              <a:srgbClr val="0076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>
            <a:extLst>
              <a:ext uri="{FF2B5EF4-FFF2-40B4-BE49-F238E27FC236}">
                <a16:creationId xmlns:a16="http://schemas.microsoft.com/office/drawing/2014/main" id="{1A21C372-CF44-494B-AB7C-01908942B84B}"/>
              </a:ext>
            </a:extLst>
          </p:cNvPr>
          <p:cNvSpPr/>
          <p:nvPr/>
        </p:nvSpPr>
        <p:spPr>
          <a:xfrm>
            <a:off x="9039587" y="2104848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/>
              <p:nvPr/>
            </p:nvSpPr>
            <p:spPr>
              <a:xfrm>
                <a:off x="9472982" y="1915061"/>
                <a:ext cx="427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417896EA-3EF1-4A90-8E1D-0EBE481DA5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2982" y="1915061"/>
                <a:ext cx="427938" cy="276999"/>
              </a:xfrm>
              <a:prstGeom prst="rect">
                <a:avLst/>
              </a:prstGeom>
              <a:blipFill>
                <a:blip r:embed="rId5"/>
                <a:stretch>
                  <a:fillRect l="-7143" b="-173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/>
              <p:nvPr/>
            </p:nvSpPr>
            <p:spPr>
              <a:xfrm>
                <a:off x="10203820" y="1599315"/>
                <a:ext cx="13785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44ADCB8-4FFB-49D5-B57A-400D1CDFE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820" y="1599315"/>
                <a:ext cx="137858" cy="276999"/>
              </a:xfrm>
              <a:prstGeom prst="rect">
                <a:avLst/>
              </a:prstGeom>
              <a:blipFill>
                <a:blip r:embed="rId6"/>
                <a:stretch>
                  <a:fillRect l="-50000" r="-45455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/>
              <p:nvPr/>
            </p:nvSpPr>
            <p:spPr>
              <a:xfrm>
                <a:off x="7815956" y="1599315"/>
                <a:ext cx="199581" cy="2786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E4E054F9-5D12-466C-9B7B-60CC904495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5956" y="1599315"/>
                <a:ext cx="199581" cy="278643"/>
              </a:xfrm>
              <a:prstGeom prst="rect">
                <a:avLst/>
              </a:prstGeom>
              <a:blipFill>
                <a:blip r:embed="rId7"/>
                <a:stretch>
                  <a:fillRect l="-15152" r="-15152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/>
              <p:nvPr/>
            </p:nvSpPr>
            <p:spPr>
              <a:xfrm>
                <a:off x="3794890" y="5450103"/>
                <a:ext cx="4578774" cy="1241009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b="1" i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40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den>
                    </m:f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Прямоугольник: скругленные углы 34">
                <a:extLst>
                  <a:ext uri="{FF2B5EF4-FFF2-40B4-BE49-F238E27FC236}">
                    <a16:creationId xmlns:a16="http://schemas.microsoft.com/office/drawing/2014/main" id="{CC5EF00E-D907-4C8F-9FE7-267C1ED0B04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890" y="5450103"/>
                <a:ext cx="4578774" cy="1241009"/>
              </a:xfrm>
              <a:prstGeom prst="roundRect">
                <a:avLst/>
              </a:prstGeom>
              <a:blipFill>
                <a:blip r:embed="rId8"/>
                <a:stretch>
                  <a:fillRect l="-1319" b="-952"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2295801-B7E5-4F3F-87C9-596770F5B87A}"/>
                  </a:ext>
                </a:extLst>
              </p:cNvPr>
              <p:cNvSpPr txBox="1"/>
              <p:nvPr/>
            </p:nvSpPr>
            <p:spPr>
              <a:xfrm>
                <a:off x="1608517" y="750995"/>
                <a:ext cx="2909066" cy="9902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2295801-B7E5-4F3F-87C9-596770F5B8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17" y="750995"/>
                <a:ext cx="2909066" cy="9902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01A25A6-C9E9-4B3B-9CEF-019EEF2B6373}"/>
                  </a:ext>
                </a:extLst>
              </p:cNvPr>
              <p:cNvSpPr txBox="1"/>
              <p:nvPr/>
            </p:nvSpPr>
            <p:spPr>
              <a:xfrm>
                <a:off x="1608517" y="2104848"/>
                <a:ext cx="3311676" cy="8874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𝒔𝒉</m:t>
                            </m:r>
                          </m:sub>
                        </m:sSub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01A25A6-C9E9-4B3B-9CEF-019EEF2B6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17" y="2104848"/>
                <a:ext cx="3311676" cy="8874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17672AC-E0EB-468E-B206-46997A383288}"/>
                  </a:ext>
                </a:extLst>
              </p:cNvPr>
              <p:cNvSpPr txBox="1"/>
              <p:nvPr/>
            </p:nvSpPr>
            <p:spPr>
              <a:xfrm>
                <a:off x="1608517" y="3524271"/>
                <a:ext cx="8941679" cy="1226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𝒔𝒉</m:t>
                        </m:r>
                      </m:sub>
                    </m:sSub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ad>
                                  <m:radPr>
                                    <m:degHide m:val="on"/>
                                    <m:ctrlP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4000" b="1" i="1">
                                        <a:latin typeface="Cambria Math" panose="02040503050406030204" pitchFamily="18" charset="0"/>
                                      </a:rPr>
                                      <m:t>𝟑</m:t>
                                    </m:r>
                                  </m:e>
                                </m:rad>
                              </m:num>
                              <m:den>
                                <m:r>
                                  <a:rPr lang="en-US" sz="4000" b="1" i="1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ad>
                          <m:radPr>
                            <m:degHide m:val="on"/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𝟑</m:t>
                            </m:r>
                          </m:e>
                        </m:rad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𝟐𝟕</m:t>
                        </m:r>
                      </m:den>
                    </m:f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/>
                  <a:t>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817672AC-E0EB-468E-B206-46997A3832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8517" y="3524271"/>
                <a:ext cx="8941679" cy="12268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606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1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5">
            <a:extLst>
              <a:ext uri="{FF2B5EF4-FFF2-40B4-BE49-F238E27FC236}">
                <a16:creationId xmlns:a16="http://schemas.microsoft.com/office/drawing/2014/main" id="{1099751C-629F-4B43-BE31-23B28A145083}"/>
              </a:ext>
            </a:extLst>
          </p:cNvPr>
          <p:cNvSpPr/>
          <p:nvPr/>
        </p:nvSpPr>
        <p:spPr>
          <a:xfrm>
            <a:off x="196948" y="161365"/>
            <a:ext cx="11774658" cy="6548923"/>
          </a:xfrm>
          <a:prstGeom prst="roundRect">
            <a:avLst>
              <a:gd name="adj" fmla="val 6537"/>
            </a:avLst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5FA26A-6DEF-406B-9C5D-02E72CE6B846}"/>
                  </a:ext>
                </a:extLst>
              </p:cNvPr>
              <p:cNvSpPr txBox="1"/>
              <p:nvPr/>
            </p:nvSpPr>
            <p:spPr>
              <a:xfrm>
                <a:off x="791852" y="2576490"/>
                <a:ext cx="10350611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Asosining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48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silindrga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tashqi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sharning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hajmini</a:t>
                </a:r>
                <a:r>
                  <a:rPr lang="en-US" sz="4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25FA26A-6DEF-406B-9C5D-02E72CE6B8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852" y="2576490"/>
                <a:ext cx="10350611" cy="3046988"/>
              </a:xfrm>
              <a:prstGeom prst="rect">
                <a:avLst/>
              </a:prstGeom>
              <a:blipFill>
                <a:blip r:embed="rId2"/>
                <a:stretch>
                  <a:fillRect l="-2709" t="-4810" r="-2650" b="-96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: скругленные углы 6">
            <a:extLst>
              <a:ext uri="{FF2B5EF4-FFF2-40B4-BE49-F238E27FC236}">
                <a16:creationId xmlns:a16="http://schemas.microsoft.com/office/drawing/2014/main" id="{62918E39-F437-4D4A-B855-11FADB8D10B9}"/>
              </a:ext>
            </a:extLst>
          </p:cNvPr>
          <p:cNvSpPr/>
          <p:nvPr/>
        </p:nvSpPr>
        <p:spPr>
          <a:xfrm>
            <a:off x="4930642" y="842122"/>
            <a:ext cx="4501593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Картинки по запросу &quot;question in book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9909" y="331933"/>
            <a:ext cx="2462119" cy="1850372"/>
          </a:xfrm>
          <a:prstGeom prst="ellipse">
            <a:avLst/>
          </a:prstGeom>
          <a:noFill/>
          <a:scene3d>
            <a:camera prst="orthographicFront"/>
            <a:lightRig rig="threePt" dir="t"/>
          </a:scene3d>
          <a:sp3d>
            <a:bevelT w="1143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354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42441"/>
            <a:ext cx="11774658" cy="6167847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F56F3A-DF69-42CF-83F5-8360E596296D}"/>
              </a:ext>
            </a:extLst>
          </p:cNvPr>
          <p:cNvSpPr txBox="1"/>
          <p:nvPr/>
        </p:nvSpPr>
        <p:spPr>
          <a:xfrm>
            <a:off x="1662702" y="1423551"/>
            <a:ext cx="25506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48C890-3A8C-4520-B5DE-02CDE397E34F}"/>
              </a:ext>
            </a:extLst>
          </p:cNvPr>
          <p:cNvSpPr txBox="1"/>
          <p:nvPr/>
        </p:nvSpPr>
        <p:spPr>
          <a:xfrm>
            <a:off x="1662702" y="3464604"/>
            <a:ext cx="36234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549AFB-4C82-4CA9-85D8-7DC6DB2550D1}"/>
                  </a:ext>
                </a:extLst>
              </p:cNvPr>
              <p:cNvSpPr txBox="1"/>
              <p:nvPr/>
            </p:nvSpPr>
            <p:spPr>
              <a:xfrm>
                <a:off x="1725913" y="2131437"/>
                <a:ext cx="242220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5549AFB-4C82-4CA9-85D8-7DC6DB2550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913" y="2131437"/>
                <a:ext cx="242220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1051B3-C8C9-44C5-B284-2F850A0DA0CB}"/>
                  </a:ext>
                </a:extLst>
              </p:cNvPr>
              <p:cNvSpPr txBox="1"/>
              <p:nvPr/>
            </p:nvSpPr>
            <p:spPr>
              <a:xfrm>
                <a:off x="1725913" y="2839323"/>
                <a:ext cx="255044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1051B3-C8C9-44C5-B284-2F850A0DA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913" y="2839323"/>
                <a:ext cx="2550442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70F5D5-2F5B-4862-86D1-271297C12973}"/>
                  </a:ext>
                </a:extLst>
              </p:cNvPr>
              <p:cNvSpPr txBox="1"/>
              <p:nvPr/>
            </p:nvSpPr>
            <p:spPr>
              <a:xfrm>
                <a:off x="1781764" y="4239989"/>
                <a:ext cx="174913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𝒔𝒉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70F5D5-2F5B-4862-86D1-271297C129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764" y="4239989"/>
                <a:ext cx="1749133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361478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940609" y="1882920"/>
            <a:ext cx="2425940" cy="228443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</p:cNvCxnSpPr>
          <p:nvPr/>
        </p:nvCxnSpPr>
        <p:spPr>
          <a:xfrm>
            <a:off x="7936169" y="1892645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8F8BFAE-AC87-4023-9AE6-DF0BAA827F2D}"/>
              </a:ext>
            </a:extLst>
          </p:cNvPr>
          <p:cNvCxnSpPr>
            <a:cxnSpLocks/>
          </p:cNvCxnSpPr>
          <p:nvPr/>
        </p:nvCxnSpPr>
        <p:spPr>
          <a:xfrm>
            <a:off x="10366549" y="1892644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  <a:stCxn id="44" idx="5"/>
          </p:cNvCxnSpPr>
          <p:nvPr/>
        </p:nvCxnSpPr>
        <p:spPr>
          <a:xfrm>
            <a:off x="9187173" y="3076679"/>
            <a:ext cx="1213588" cy="1070101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B186B5B4-F52C-46E4-BADE-83ED052FE1E3}"/>
              </a:ext>
            </a:extLst>
          </p:cNvPr>
          <p:cNvSpPr/>
          <p:nvPr/>
        </p:nvSpPr>
        <p:spPr>
          <a:xfrm>
            <a:off x="7918631" y="1659201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942951" y="3923088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DA298BEE-D627-482E-9FE0-ECB9477EE0B9}"/>
              </a:ext>
            </a:extLst>
          </p:cNvPr>
          <p:cNvCxnSpPr>
            <a:cxnSpLocks/>
            <a:stCxn id="32" idx="2"/>
            <a:endCxn id="32" idx="6"/>
          </p:cNvCxnSpPr>
          <p:nvPr/>
        </p:nvCxnSpPr>
        <p:spPr>
          <a:xfrm>
            <a:off x="7918631" y="1893748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918631" y="4167355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501311" y="3817632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1311" y="3817632"/>
                <a:ext cx="455509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BAEE685-50CD-4A06-8C8E-7665CDBEBF47}"/>
              </a:ext>
            </a:extLst>
          </p:cNvPr>
          <p:cNvCxnSpPr>
            <a:cxnSpLocks/>
            <a:endCxn id="45" idx="0"/>
          </p:cNvCxnSpPr>
          <p:nvPr/>
        </p:nvCxnSpPr>
        <p:spPr>
          <a:xfrm flipH="1">
            <a:off x="9153497" y="1900219"/>
            <a:ext cx="13414" cy="2219758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>
            <a:extLst>
              <a:ext uri="{FF2B5EF4-FFF2-40B4-BE49-F238E27FC236}">
                <a16:creationId xmlns:a16="http://schemas.microsoft.com/office/drawing/2014/main" id="{9099AF75-F102-4D50-9A65-49FF68ED6D95}"/>
              </a:ext>
            </a:extLst>
          </p:cNvPr>
          <p:cNvSpPr/>
          <p:nvPr/>
        </p:nvSpPr>
        <p:spPr>
          <a:xfrm>
            <a:off x="9105872" y="2995800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1A6405F8-C91E-4982-9455-C4C599353C20}"/>
              </a:ext>
            </a:extLst>
          </p:cNvPr>
          <p:cNvSpPr/>
          <p:nvPr/>
        </p:nvSpPr>
        <p:spPr>
          <a:xfrm>
            <a:off x="9105872" y="4119977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A265E4AE-4F58-4694-8B18-403D5F6188A2}"/>
              </a:ext>
            </a:extLst>
          </p:cNvPr>
          <p:cNvSpPr/>
          <p:nvPr/>
        </p:nvSpPr>
        <p:spPr>
          <a:xfrm>
            <a:off x="9119285" y="1845265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400965" y="3828198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965" y="3828198"/>
                <a:ext cx="45550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7484797" y="2712786"/>
                <a:ext cx="5132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4797" y="2712786"/>
                <a:ext cx="513217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B3A3B462-2092-4440-BBA6-B259D2C11828}"/>
              </a:ext>
            </a:extLst>
          </p:cNvPr>
          <p:cNvSpPr/>
          <p:nvPr/>
        </p:nvSpPr>
        <p:spPr>
          <a:xfrm>
            <a:off x="3065505" y="139944"/>
            <a:ext cx="6258038" cy="829994"/>
          </a:xfrm>
          <a:prstGeom prst="roundRect">
            <a:avLst/>
          </a:prstGeom>
          <a:gradFill>
            <a:gsLst>
              <a:gs pos="100000">
                <a:srgbClr val="008080"/>
              </a:gs>
              <a:gs pos="0">
                <a:srgbClr val="008080"/>
              </a:gs>
              <a:gs pos="43000">
                <a:schemeClr val="bg1"/>
              </a:gs>
            </a:gsLst>
            <a:lin ang="5400000" scaled="1"/>
          </a:gradFill>
          <a:ln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48E652BB-6F33-4A15-BEB5-B9A5113C6C18}"/>
                  </a:ext>
                </a:extLst>
              </p:cNvPr>
              <p:cNvSpPr/>
              <p:nvPr/>
            </p:nvSpPr>
            <p:spPr>
              <a:xfrm>
                <a:off x="9639173" y="3209113"/>
                <a:ext cx="56130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𝒉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48E652BB-6F33-4A15-BEB5-B9A5113C6C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173" y="3209113"/>
                <a:ext cx="561308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503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E6FC6EFD-52B3-4833-88DD-C0D2543FD00C}"/>
              </a:ext>
            </a:extLst>
          </p:cNvPr>
          <p:cNvSpPr/>
          <p:nvPr/>
        </p:nvSpPr>
        <p:spPr>
          <a:xfrm>
            <a:off x="196948" y="526943"/>
            <a:ext cx="11774658" cy="6183346"/>
          </a:xfrm>
          <a:prstGeom prst="roundRect">
            <a:avLst/>
          </a:prstGeom>
          <a:noFill/>
          <a:ln w="57150">
            <a:solidFill>
              <a:srgbClr val="00808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718F653B-B03E-4107-BC96-238D62DD6F93}"/>
              </a:ext>
            </a:extLst>
          </p:cNvPr>
          <p:cNvSpPr/>
          <p:nvPr/>
        </p:nvSpPr>
        <p:spPr>
          <a:xfrm>
            <a:off x="7380796" y="1361478"/>
            <a:ext cx="3523587" cy="3327321"/>
          </a:xfrm>
          <a:prstGeom prst="ellips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5400000" scaled="1"/>
            <a:tileRect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83D5FF6F-CBC7-4B78-871B-632628202A1E}"/>
              </a:ext>
            </a:extLst>
          </p:cNvPr>
          <p:cNvSpPr/>
          <p:nvPr/>
        </p:nvSpPr>
        <p:spPr>
          <a:xfrm>
            <a:off x="7940609" y="1882920"/>
            <a:ext cx="2447918" cy="2284435"/>
          </a:xfrm>
          <a:prstGeom prst="rect">
            <a:avLst/>
          </a:prstGeom>
          <a:solidFill>
            <a:srgbClr val="66FF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4FFF4FC1-7338-49AE-B038-720F3255E395}"/>
              </a:ext>
            </a:extLst>
          </p:cNvPr>
          <p:cNvCxnSpPr>
            <a:cxnSpLocks/>
          </p:cNvCxnSpPr>
          <p:nvPr/>
        </p:nvCxnSpPr>
        <p:spPr>
          <a:xfrm>
            <a:off x="7918630" y="1892643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78F8BFAE-AC87-4023-9AE6-DF0BAA827F2D}"/>
              </a:ext>
            </a:extLst>
          </p:cNvPr>
          <p:cNvCxnSpPr>
            <a:cxnSpLocks/>
          </p:cNvCxnSpPr>
          <p:nvPr/>
        </p:nvCxnSpPr>
        <p:spPr>
          <a:xfrm>
            <a:off x="10366549" y="1892644"/>
            <a:ext cx="0" cy="2264991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C97B9247-9E29-46FA-BF54-E6E036DC0516}"/>
              </a:ext>
            </a:extLst>
          </p:cNvPr>
          <p:cNvCxnSpPr>
            <a:cxnSpLocks/>
          </p:cNvCxnSpPr>
          <p:nvPr/>
        </p:nvCxnSpPr>
        <p:spPr>
          <a:xfrm>
            <a:off x="7945242" y="1916853"/>
            <a:ext cx="2408026" cy="2240781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>
            <a:extLst>
              <a:ext uri="{FF2B5EF4-FFF2-40B4-BE49-F238E27FC236}">
                <a16:creationId xmlns:a16="http://schemas.microsoft.com/office/drawing/2014/main" id="{B186B5B4-F52C-46E4-BADE-83ED052FE1E3}"/>
              </a:ext>
            </a:extLst>
          </p:cNvPr>
          <p:cNvSpPr/>
          <p:nvPr/>
        </p:nvSpPr>
        <p:spPr>
          <a:xfrm>
            <a:off x="7918631" y="1658097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A066A6C-9147-476B-9749-A6EC933386EC}"/>
              </a:ext>
            </a:extLst>
          </p:cNvPr>
          <p:cNvSpPr/>
          <p:nvPr/>
        </p:nvSpPr>
        <p:spPr>
          <a:xfrm>
            <a:off x="7918631" y="3923088"/>
            <a:ext cx="2447918" cy="469093"/>
          </a:xfrm>
          <a:prstGeom prst="ellipse">
            <a:avLst/>
          </a:prstGeom>
          <a:solidFill>
            <a:srgbClr val="66FF33"/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DA298BEE-D627-482E-9FE0-ECB9477EE0B9}"/>
              </a:ext>
            </a:extLst>
          </p:cNvPr>
          <p:cNvCxnSpPr>
            <a:cxnSpLocks/>
            <a:stCxn id="32" idx="2"/>
            <a:endCxn id="32" idx="6"/>
          </p:cNvCxnSpPr>
          <p:nvPr/>
        </p:nvCxnSpPr>
        <p:spPr>
          <a:xfrm>
            <a:off x="7918631" y="1892644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C18490DD-BE8B-4A07-A171-531FFF603DB7}"/>
              </a:ext>
            </a:extLst>
          </p:cNvPr>
          <p:cNvCxnSpPr>
            <a:cxnSpLocks/>
          </p:cNvCxnSpPr>
          <p:nvPr/>
        </p:nvCxnSpPr>
        <p:spPr>
          <a:xfrm>
            <a:off x="7918631" y="4167355"/>
            <a:ext cx="2447918" cy="0"/>
          </a:xfrm>
          <a:prstGeom prst="line">
            <a:avLst/>
          </a:prstGeom>
          <a:ln w="38100">
            <a:solidFill>
              <a:srgbClr val="007635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/>
              <p:nvPr/>
            </p:nvSpPr>
            <p:spPr>
              <a:xfrm>
                <a:off x="9538594" y="4095772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88335EE3-B02B-4788-80F6-B3177FD6B1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594" y="4095772"/>
                <a:ext cx="455509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/>
              <p:nvPr/>
            </p:nvSpPr>
            <p:spPr>
              <a:xfrm>
                <a:off x="8301498" y="4075127"/>
                <a:ext cx="4555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334B68B3-6D65-4CC7-BC19-98361AEE88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1498" y="4075127"/>
                <a:ext cx="45550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/>
              <p:nvPr/>
            </p:nvSpPr>
            <p:spPr>
              <a:xfrm>
                <a:off x="7446760" y="2862847"/>
                <a:ext cx="5132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859DE524-4D38-4ECC-843C-DB63AD17F2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760" y="2862847"/>
                <a:ext cx="51321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AC375DAE-8DB1-444C-BA7C-F77956180C73}"/>
                  </a:ext>
                </a:extLst>
              </p:cNvPr>
              <p:cNvSpPr/>
              <p:nvPr/>
            </p:nvSpPr>
            <p:spPr>
              <a:xfrm>
                <a:off x="9299326" y="2840832"/>
                <a:ext cx="38664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AC375DAE-8DB1-444C-BA7C-F77956180C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99326" y="2840832"/>
                <a:ext cx="38664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3F05D6FC-F4D8-403C-A083-93486D97BCF3}"/>
                  </a:ext>
                </a:extLst>
              </p:cNvPr>
              <p:cNvSpPr/>
              <p:nvPr/>
            </p:nvSpPr>
            <p:spPr>
              <a:xfrm>
                <a:off x="2966981" y="126609"/>
                <a:ext cx="6258038" cy="829994"/>
              </a:xfrm>
              <a:prstGeom prst="roundRect">
                <a:avLst/>
              </a:prstGeom>
              <a:gradFill>
                <a:gsLst>
                  <a:gs pos="100000">
                    <a:srgbClr val="008080"/>
                  </a:gs>
                  <a:gs pos="0">
                    <a:srgbClr val="008080"/>
                  </a:gs>
                  <a:gs pos="43000">
                    <a:schemeClr val="bg1"/>
                  </a:gs>
                </a:gsLst>
                <a:lin ang="5400000" scaled="1"/>
              </a:gradFill>
              <a:ln>
                <a:solidFill>
                  <a:srgbClr val="00808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sSub>
                        <m:sSubPr>
                          <m:ctrlP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sub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: скругленные углы 25">
                <a:extLst>
                  <a:ext uri="{FF2B5EF4-FFF2-40B4-BE49-F238E27FC236}">
                    <a16:creationId xmlns:a16="http://schemas.microsoft.com/office/drawing/2014/main" id="{3F05D6FC-F4D8-403C-A083-93486D97BC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981" y="126609"/>
                <a:ext cx="6258038" cy="82999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rgbClr val="00808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8EDD6A-1A0C-4D2D-A749-89906A7529AF}"/>
                  </a:ext>
                </a:extLst>
              </p:cNvPr>
              <p:cNvSpPr txBox="1"/>
              <p:nvPr/>
            </p:nvSpPr>
            <p:spPr>
              <a:xfrm>
                <a:off x="1486026" y="1356937"/>
                <a:ext cx="4291239" cy="6682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𝒓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8EDD6A-1A0C-4D2D-A749-89906A7529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6026" y="1356937"/>
                <a:ext cx="4291239" cy="66826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65CEE94-F8A3-421E-AF18-320859396794}"/>
                  </a:ext>
                </a:extLst>
              </p:cNvPr>
              <p:cNvSpPr txBox="1"/>
              <p:nvPr/>
            </p:nvSpPr>
            <p:spPr>
              <a:xfrm>
                <a:off x="1485580" y="2281898"/>
                <a:ext cx="3865482" cy="6699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65CEE94-F8A3-421E-AF18-3208593967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580" y="2281898"/>
                <a:ext cx="3865482" cy="66999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332655-3A6D-4449-8245-43A3DF782D7B}"/>
                  </a:ext>
                </a:extLst>
              </p:cNvPr>
              <p:cNvSpPr txBox="1"/>
              <p:nvPr/>
            </p:nvSpPr>
            <p:spPr>
              <a:xfrm>
                <a:off x="1435005" y="3246041"/>
                <a:ext cx="5339347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25332655-3A6D-4449-8245-43A3DF782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5005" y="3246041"/>
                <a:ext cx="5339347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1DC838-AF19-4F59-A31D-20449FA05F5D}"/>
                  </a:ext>
                </a:extLst>
              </p:cNvPr>
              <p:cNvSpPr txBox="1"/>
              <p:nvPr/>
            </p:nvSpPr>
            <p:spPr>
              <a:xfrm>
                <a:off x="1485580" y="4095772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81DC838-AF19-4F59-A31D-20449FA05F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5580" y="4095772"/>
                <a:ext cx="2574038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34896F65-EFF2-4C70-8F85-7FE5734CED12}"/>
              </a:ext>
            </a:extLst>
          </p:cNvPr>
          <p:cNvCxnSpPr>
            <a:cxnSpLocks/>
          </p:cNvCxnSpPr>
          <p:nvPr/>
        </p:nvCxnSpPr>
        <p:spPr>
          <a:xfrm flipH="1">
            <a:off x="9153924" y="1870640"/>
            <a:ext cx="13414" cy="2219758"/>
          </a:xfrm>
          <a:prstGeom prst="line">
            <a:avLst/>
          </a:prstGeom>
          <a:ln w="38100">
            <a:solidFill>
              <a:srgbClr val="0076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Овал 46">
            <a:extLst>
              <a:ext uri="{FF2B5EF4-FFF2-40B4-BE49-F238E27FC236}">
                <a16:creationId xmlns:a16="http://schemas.microsoft.com/office/drawing/2014/main" id="{7404A81F-D6F2-4937-94F9-51AC3618ADE8}"/>
              </a:ext>
            </a:extLst>
          </p:cNvPr>
          <p:cNvSpPr/>
          <p:nvPr/>
        </p:nvSpPr>
        <p:spPr>
          <a:xfrm>
            <a:off x="9118125" y="3000135"/>
            <a:ext cx="95250" cy="9475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638E901E-318B-49DF-BECF-A7B4BBFFFC22}"/>
              </a:ext>
            </a:extLst>
          </p:cNvPr>
          <p:cNvSpPr/>
          <p:nvPr/>
        </p:nvSpPr>
        <p:spPr>
          <a:xfrm>
            <a:off x="9105872" y="4119977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BB65A4-122F-413F-853E-9E6A8DA4C5A8}"/>
              </a:ext>
            </a:extLst>
          </p:cNvPr>
          <p:cNvSpPr/>
          <p:nvPr/>
        </p:nvSpPr>
        <p:spPr>
          <a:xfrm>
            <a:off x="9119285" y="1845265"/>
            <a:ext cx="95250" cy="94756"/>
          </a:xfrm>
          <a:prstGeom prst="ellipse">
            <a:avLst/>
          </a:prstGeom>
          <a:solidFill>
            <a:srgbClr val="007635"/>
          </a:solidFill>
          <a:ln>
            <a:solidFill>
              <a:srgbClr val="0076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70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4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208</Words>
  <Application>Microsoft Office PowerPoint</Application>
  <PresentationFormat>Широкоэкранный</PresentationFormat>
  <Paragraphs>205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79</cp:revision>
  <dcterms:created xsi:type="dcterms:W3CDTF">2021-01-07T12:06:27Z</dcterms:created>
  <dcterms:modified xsi:type="dcterms:W3CDTF">2021-02-16T04:13:50Z</dcterms:modified>
</cp:coreProperties>
</file>