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8" r:id="rId4"/>
    <p:sldId id="269" r:id="rId5"/>
    <p:sldId id="270" r:id="rId6"/>
    <p:sldId id="271" r:id="rId7"/>
    <p:sldId id="259" r:id="rId8"/>
    <p:sldId id="272" r:id="rId9"/>
    <p:sldId id="273" r:id="rId10"/>
    <p:sldId id="274" r:id="rId11"/>
    <p:sldId id="260" r:id="rId12"/>
    <p:sldId id="275" r:id="rId13"/>
    <p:sldId id="276" r:id="rId14"/>
    <p:sldId id="277" r:id="rId15"/>
    <p:sldId id="285" r:id="rId16"/>
    <p:sldId id="279" r:id="rId17"/>
    <p:sldId id="286" r:id="rId18"/>
    <p:sldId id="287" r:id="rId19"/>
    <p:sldId id="289" r:id="rId20"/>
    <p:sldId id="262" r:id="rId21"/>
    <p:sldId id="290" r:id="rId22"/>
    <p:sldId id="291" r:id="rId23"/>
    <p:sldId id="261" r:id="rId24"/>
    <p:sldId id="294" r:id="rId25"/>
    <p:sldId id="25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8080"/>
    <a:srgbClr val="33CCFF"/>
    <a:srgbClr val="0000CC"/>
    <a:srgbClr val="FF66FF"/>
    <a:srgbClr val="FF00FF"/>
    <a:srgbClr val="00B0F0"/>
    <a:srgbClr val="007635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1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0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2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7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9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78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2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9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1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5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6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8BEE0-E278-4AB1-A1D8-0BEE6CD734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8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6.png"/><Relationship Id="rId3" Type="http://schemas.openxmlformats.org/officeDocument/2006/relationships/image" Target="../media/image41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44.png"/><Relationship Id="rId9" Type="http://schemas.openxmlformats.org/officeDocument/2006/relationships/image" Target="../media/image55.pn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61.png"/><Relationship Id="rId12" Type="http://schemas.openxmlformats.org/officeDocument/2006/relationships/image" Target="../media/image8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210.png"/><Relationship Id="rId3" Type="http://schemas.openxmlformats.org/officeDocument/2006/relationships/image" Target="../media/image82.png"/><Relationship Id="rId7" Type="http://schemas.openxmlformats.org/officeDocument/2006/relationships/image" Target="../media/image77.png"/><Relationship Id="rId12" Type="http://schemas.openxmlformats.org/officeDocument/2006/relationships/image" Target="../media/image8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68.png"/><Relationship Id="rId5" Type="http://schemas.openxmlformats.org/officeDocument/2006/relationships/image" Target="../media/image74.png"/><Relationship Id="rId10" Type="http://schemas.openxmlformats.org/officeDocument/2006/relationships/image" Target="../media/image63.png"/><Relationship Id="rId4" Type="http://schemas.openxmlformats.org/officeDocument/2006/relationships/image" Target="../media/image73.png"/><Relationship Id="rId9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89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1.png"/><Relationship Id="rId7" Type="http://schemas.openxmlformats.org/officeDocument/2006/relationships/image" Target="../media/image9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5.png"/><Relationship Id="rId5" Type="http://schemas.openxmlformats.org/officeDocument/2006/relationships/image" Target="../media/image96.png"/><Relationship Id="rId10" Type="http://schemas.openxmlformats.org/officeDocument/2006/relationships/image" Target="../media/image93.png"/><Relationship Id="rId4" Type="http://schemas.openxmlformats.org/officeDocument/2006/relationships/image" Target="../media/image103.png"/><Relationship Id="rId9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0.png"/><Relationship Id="rId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75.png"/><Relationship Id="rId7" Type="http://schemas.openxmlformats.org/officeDocument/2006/relationships/image" Target="../media/image84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4.png"/><Relationship Id="rId5" Type="http://schemas.openxmlformats.org/officeDocument/2006/relationships/image" Target="../media/image119.png"/><Relationship Id="rId10" Type="http://schemas.openxmlformats.org/officeDocument/2006/relationships/image" Target="../media/image123.png"/><Relationship Id="rId4" Type="http://schemas.openxmlformats.org/officeDocument/2006/relationships/image" Target="../media/image118.png"/><Relationship Id="rId9" Type="http://schemas.openxmlformats.org/officeDocument/2006/relationships/image" Target="../media/image1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2.png"/><Relationship Id="rId4" Type="http://schemas.openxmlformats.org/officeDocument/2006/relationships/image" Target="../media/image1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0.png"/><Relationship Id="rId7" Type="http://schemas.openxmlformats.org/officeDocument/2006/relationships/image" Target="../media/image47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57292" y="2334175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57292" y="4526959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9261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847166" y="260921"/>
            <a:ext cx="937406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665521" y="2187049"/>
            <a:ext cx="10219169" cy="372313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  <a:spcAft>
                <a:spcPts val="600"/>
              </a:spcAft>
            </a:pPr>
            <a:r>
              <a:rPr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Mavzu</a:t>
            </a:r>
            <a:r>
              <a:rPr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ru-RU"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Sharga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ichki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va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tashqi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chizilgan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ko‘pyoqlar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hamda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aylanish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jismlariga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doir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masalalar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yechish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6FC6EFD-52B3-4833-88DD-C0D2543FD00C}"/>
              </a:ext>
            </a:extLst>
          </p:cNvPr>
          <p:cNvSpPr/>
          <p:nvPr/>
        </p:nvSpPr>
        <p:spPr>
          <a:xfrm>
            <a:off x="196948" y="526943"/>
            <a:ext cx="11774658" cy="5579389"/>
          </a:xfrm>
          <a:prstGeom prst="roundRect">
            <a:avLst/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18F653B-B03E-4107-BC96-238D62DD6F93}"/>
              </a:ext>
            </a:extLst>
          </p:cNvPr>
          <p:cNvSpPr/>
          <p:nvPr/>
        </p:nvSpPr>
        <p:spPr>
          <a:xfrm>
            <a:off x="7380796" y="1361478"/>
            <a:ext cx="3523587" cy="3327321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3D5FF6F-CBC7-4B78-871B-632628202A1E}"/>
              </a:ext>
            </a:extLst>
          </p:cNvPr>
          <p:cNvSpPr/>
          <p:nvPr/>
        </p:nvSpPr>
        <p:spPr>
          <a:xfrm>
            <a:off x="7940609" y="1882920"/>
            <a:ext cx="2390967" cy="228443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FFF4FC1-7338-49AE-B038-720F3255E395}"/>
              </a:ext>
            </a:extLst>
          </p:cNvPr>
          <p:cNvCxnSpPr>
            <a:cxnSpLocks/>
          </p:cNvCxnSpPr>
          <p:nvPr/>
        </p:nvCxnSpPr>
        <p:spPr>
          <a:xfrm>
            <a:off x="7936169" y="1892645"/>
            <a:ext cx="0" cy="226499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8F8BFAE-AC87-4023-9AE6-DF0BAA827F2D}"/>
              </a:ext>
            </a:extLst>
          </p:cNvPr>
          <p:cNvCxnSpPr>
            <a:cxnSpLocks/>
          </p:cNvCxnSpPr>
          <p:nvPr/>
        </p:nvCxnSpPr>
        <p:spPr>
          <a:xfrm>
            <a:off x="10366549" y="1892644"/>
            <a:ext cx="0" cy="226499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97B9247-9E29-46FA-BF54-E6E036DC0516}"/>
              </a:ext>
            </a:extLst>
          </p:cNvPr>
          <p:cNvCxnSpPr>
            <a:cxnSpLocks/>
          </p:cNvCxnSpPr>
          <p:nvPr/>
        </p:nvCxnSpPr>
        <p:spPr>
          <a:xfrm>
            <a:off x="7918630" y="1888055"/>
            <a:ext cx="2469735" cy="2308880"/>
          </a:xfrm>
          <a:prstGeom prst="line">
            <a:avLst/>
          </a:prstGeom>
          <a:ln w="38100">
            <a:solidFill>
              <a:srgbClr val="0076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B186B5B4-F52C-46E4-BADE-83ED052FE1E3}"/>
              </a:ext>
            </a:extLst>
          </p:cNvPr>
          <p:cNvSpPr/>
          <p:nvPr/>
        </p:nvSpPr>
        <p:spPr>
          <a:xfrm>
            <a:off x="7918631" y="1658097"/>
            <a:ext cx="2447918" cy="469093"/>
          </a:xfrm>
          <a:prstGeom prst="ellipse">
            <a:avLst/>
          </a:prstGeom>
          <a:solidFill>
            <a:srgbClr val="66FF33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A066A6C-9147-476B-9749-A6EC933386EC}"/>
              </a:ext>
            </a:extLst>
          </p:cNvPr>
          <p:cNvSpPr/>
          <p:nvPr/>
        </p:nvSpPr>
        <p:spPr>
          <a:xfrm>
            <a:off x="7918631" y="3923088"/>
            <a:ext cx="2447918" cy="469093"/>
          </a:xfrm>
          <a:prstGeom prst="ellipse">
            <a:avLst/>
          </a:prstGeom>
          <a:solidFill>
            <a:srgbClr val="66FF33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DA298BEE-D627-482E-9FE0-ECB9477EE0B9}"/>
              </a:ext>
            </a:extLst>
          </p:cNvPr>
          <p:cNvCxnSpPr>
            <a:cxnSpLocks/>
            <a:stCxn id="32" idx="2"/>
            <a:endCxn id="32" idx="6"/>
          </p:cNvCxnSpPr>
          <p:nvPr/>
        </p:nvCxnSpPr>
        <p:spPr>
          <a:xfrm>
            <a:off x="7918631" y="1892644"/>
            <a:ext cx="2447918" cy="0"/>
          </a:xfrm>
          <a:prstGeom prst="line">
            <a:avLst/>
          </a:prstGeom>
          <a:ln w="38100">
            <a:solidFill>
              <a:srgbClr val="0076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C18490DD-BE8B-4A07-A171-531FFF603DB7}"/>
              </a:ext>
            </a:extLst>
          </p:cNvPr>
          <p:cNvCxnSpPr>
            <a:cxnSpLocks/>
          </p:cNvCxnSpPr>
          <p:nvPr/>
        </p:nvCxnSpPr>
        <p:spPr>
          <a:xfrm>
            <a:off x="7918631" y="4167355"/>
            <a:ext cx="2447918" cy="0"/>
          </a:xfrm>
          <a:prstGeom prst="line">
            <a:avLst/>
          </a:prstGeom>
          <a:ln w="38100">
            <a:solidFill>
              <a:srgbClr val="0076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88335EE3-B02B-4788-80F6-B3177FD6B1FE}"/>
                  </a:ext>
                </a:extLst>
              </p:cNvPr>
              <p:cNvSpPr/>
              <p:nvPr/>
            </p:nvSpPr>
            <p:spPr>
              <a:xfrm>
                <a:off x="9538594" y="4095772"/>
                <a:ext cx="4555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88335EE3-B02B-4788-80F6-B3177FD6B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594" y="4095772"/>
                <a:ext cx="45550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Овал 43">
            <a:extLst>
              <a:ext uri="{FF2B5EF4-FFF2-40B4-BE49-F238E27FC236}">
                <a16:creationId xmlns:a16="http://schemas.microsoft.com/office/drawing/2014/main" id="{9099AF75-F102-4D50-9A65-49FF68ED6D95}"/>
              </a:ext>
            </a:extLst>
          </p:cNvPr>
          <p:cNvSpPr/>
          <p:nvPr/>
        </p:nvSpPr>
        <p:spPr>
          <a:xfrm>
            <a:off x="9105872" y="2995800"/>
            <a:ext cx="95250" cy="94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1A6405F8-C91E-4982-9455-C4C599353C20}"/>
              </a:ext>
            </a:extLst>
          </p:cNvPr>
          <p:cNvSpPr/>
          <p:nvPr/>
        </p:nvSpPr>
        <p:spPr>
          <a:xfrm>
            <a:off x="9105872" y="4119977"/>
            <a:ext cx="95250" cy="94756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A265E4AE-4F58-4694-8B18-403D5F6188A2}"/>
              </a:ext>
            </a:extLst>
          </p:cNvPr>
          <p:cNvSpPr/>
          <p:nvPr/>
        </p:nvSpPr>
        <p:spPr>
          <a:xfrm>
            <a:off x="9119285" y="1845265"/>
            <a:ext cx="95250" cy="94756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334B68B3-6D65-4CC7-BC19-98361AEE88AB}"/>
                  </a:ext>
                </a:extLst>
              </p:cNvPr>
              <p:cNvSpPr/>
              <p:nvPr/>
            </p:nvSpPr>
            <p:spPr>
              <a:xfrm>
                <a:off x="8301498" y="4075127"/>
                <a:ext cx="4555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334B68B3-6D65-4CC7-BC19-98361AEE8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498" y="4075127"/>
                <a:ext cx="45550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859DE524-4D38-4ECC-843C-DB63AD17F221}"/>
                  </a:ext>
                </a:extLst>
              </p:cNvPr>
              <p:cNvSpPr/>
              <p:nvPr/>
            </p:nvSpPr>
            <p:spPr>
              <a:xfrm>
                <a:off x="7446760" y="2862847"/>
                <a:ext cx="513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859DE524-4D38-4ECC-843C-DB63AD17F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760" y="2862847"/>
                <a:ext cx="51321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AC375DAE-8DB1-444C-BA7C-F77956180C73}"/>
                  </a:ext>
                </a:extLst>
              </p:cNvPr>
              <p:cNvSpPr/>
              <p:nvPr/>
            </p:nvSpPr>
            <p:spPr>
              <a:xfrm>
                <a:off x="9290964" y="2791358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AC375DAE-8DB1-444C-BA7C-F77956180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964" y="2791358"/>
                <a:ext cx="3866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: скругленные углы 25">
                <a:extLst>
                  <a:ext uri="{FF2B5EF4-FFF2-40B4-BE49-F238E27FC236}">
                    <a16:creationId xmlns:a16="http://schemas.microsoft.com/office/drawing/2014/main" id="{3F05D6FC-F4D8-403C-A083-93486D97BCF3}"/>
                  </a:ext>
                </a:extLst>
              </p:cNvPr>
              <p:cNvSpPr/>
              <p:nvPr/>
            </p:nvSpPr>
            <p:spPr>
              <a:xfrm>
                <a:off x="4072857" y="126627"/>
                <a:ext cx="4374050" cy="662860"/>
              </a:xfrm>
              <a:prstGeom prst="roundRect">
                <a:avLst/>
              </a:prstGeom>
              <a:gradFill>
                <a:gsLst>
                  <a:gs pos="100000">
                    <a:srgbClr val="008080"/>
                  </a:gs>
                  <a:gs pos="0">
                    <a:srgbClr val="008080"/>
                  </a:gs>
                  <a:gs pos="43000">
                    <a:schemeClr val="bg1"/>
                  </a:gs>
                </a:gsLst>
                <a:lin ang="5400000" scaled="1"/>
              </a:gradFill>
              <a:ln>
                <a:solidFill>
                  <a:srgbClr val="00808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: скругленные углы 25">
                <a:extLst>
                  <a:ext uri="{FF2B5EF4-FFF2-40B4-BE49-F238E27FC236}">
                    <a16:creationId xmlns:a16="http://schemas.microsoft.com/office/drawing/2014/main" id="{3F05D6FC-F4D8-403C-A083-93486D97B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857" y="126627"/>
                <a:ext cx="4374050" cy="66286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8EDD6A-1A0C-4D2D-A749-89906A7529AF}"/>
                  </a:ext>
                </a:extLst>
              </p:cNvPr>
              <p:cNvSpPr txBox="1"/>
              <p:nvPr/>
            </p:nvSpPr>
            <p:spPr>
              <a:xfrm>
                <a:off x="4474897" y="930698"/>
                <a:ext cx="1745734" cy="895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8EDD6A-1A0C-4D2D-A749-89906A752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897" y="930698"/>
                <a:ext cx="1745734" cy="895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1DC838-AF19-4F59-A31D-20449FA05F5D}"/>
                  </a:ext>
                </a:extLst>
              </p:cNvPr>
              <p:cNvSpPr txBox="1"/>
              <p:nvPr/>
            </p:nvSpPr>
            <p:spPr>
              <a:xfrm>
                <a:off x="1428965" y="1070672"/>
                <a:ext cx="21416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1DC838-AF19-4F59-A31D-20449FA05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965" y="1070672"/>
                <a:ext cx="214167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B74A2FFA-80D5-44F2-B3AF-8939E6C8429A}"/>
                  </a:ext>
                </a:extLst>
              </p:cNvPr>
              <p:cNvSpPr/>
              <p:nvPr/>
            </p:nvSpPr>
            <p:spPr>
              <a:xfrm>
                <a:off x="8217157" y="2503438"/>
                <a:ext cx="5613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B74A2FFA-80D5-44F2-B3AF-8939E6C84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157" y="2503438"/>
                <a:ext cx="561308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48E652BB-6F33-4A15-BEB5-B9A5113C6C18}"/>
                  </a:ext>
                </a:extLst>
              </p:cNvPr>
              <p:cNvSpPr/>
              <p:nvPr/>
            </p:nvSpPr>
            <p:spPr>
              <a:xfrm>
                <a:off x="9346819" y="3506144"/>
                <a:ext cx="5613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48E652BB-6F33-4A15-BEB5-B9A5113C6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819" y="3506144"/>
                <a:ext cx="561308" cy="369332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A801BB-6644-4F81-9E91-2C9543AE6F89}"/>
                  </a:ext>
                </a:extLst>
              </p:cNvPr>
              <p:cNvSpPr txBox="1"/>
              <p:nvPr/>
            </p:nvSpPr>
            <p:spPr>
              <a:xfrm>
                <a:off x="1525978" y="1915512"/>
                <a:ext cx="3776355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A801BB-6644-4F81-9E91-2C9543AE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78" y="1915512"/>
                <a:ext cx="3776355" cy="8862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4D7ABD2-B064-493C-9F62-CEF29412C8A2}"/>
                  </a:ext>
                </a:extLst>
              </p:cNvPr>
              <p:cNvSpPr txBox="1"/>
              <p:nvPr/>
            </p:nvSpPr>
            <p:spPr>
              <a:xfrm>
                <a:off x="1525978" y="2995800"/>
                <a:ext cx="3311676" cy="887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𝒔𝒉</m:t>
                            </m:r>
                          </m:sub>
                        </m:sSub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4D7ABD2-B064-493C-9F62-CEF29412C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78" y="2995800"/>
                <a:ext cx="3311676" cy="8874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DA4978-736F-40FE-9651-9014152FAF04}"/>
                  </a:ext>
                </a:extLst>
              </p:cNvPr>
              <p:cNvSpPr txBox="1"/>
              <p:nvPr/>
            </p:nvSpPr>
            <p:spPr>
              <a:xfrm>
                <a:off x="1472226" y="3990618"/>
                <a:ext cx="6373924" cy="1784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𝟓𝟎𝟎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DA4978-736F-40FE-9651-9014152FA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226" y="3990618"/>
                <a:ext cx="6373924" cy="17845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: скругленные углы 50">
                <a:extLst>
                  <a:ext uri="{FF2B5EF4-FFF2-40B4-BE49-F238E27FC236}">
                    <a16:creationId xmlns:a16="http://schemas.microsoft.com/office/drawing/2014/main" id="{E2AF1684-F50E-4CD4-8E1E-4894746751E3}"/>
                  </a:ext>
                </a:extLst>
              </p:cNvPr>
              <p:cNvSpPr/>
              <p:nvPr/>
            </p:nvSpPr>
            <p:spPr>
              <a:xfrm>
                <a:off x="4394696" y="5478831"/>
                <a:ext cx="4711176" cy="1241009"/>
              </a:xfrm>
              <a:prstGeom prst="roundRect">
                <a:avLst/>
              </a:prstGeom>
              <a:gradFill>
                <a:gsLst>
                  <a:gs pos="100000">
                    <a:srgbClr val="008080"/>
                  </a:gs>
                  <a:gs pos="0">
                    <a:srgbClr val="008080"/>
                  </a:gs>
                  <a:gs pos="43000">
                    <a:schemeClr val="bg1"/>
                  </a:gs>
                </a:gsLst>
                <a:lin ang="5400000" scaled="1"/>
              </a:gradFill>
              <a:ln>
                <a:solidFill>
                  <a:srgbClr val="00808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𝟓𝟎𝟎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Прямоугольник: скругленные углы 50">
                <a:extLst>
                  <a:ext uri="{FF2B5EF4-FFF2-40B4-BE49-F238E27FC236}">
                    <a16:creationId xmlns:a16="http://schemas.microsoft.com/office/drawing/2014/main" id="{E2AF1684-F50E-4CD4-8E1E-4894746751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696" y="5478831"/>
                <a:ext cx="4711176" cy="1241009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7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1099751C-629F-4B43-BE31-23B28A145083}"/>
              </a:ext>
            </a:extLst>
          </p:cNvPr>
          <p:cNvSpPr/>
          <p:nvPr/>
        </p:nvSpPr>
        <p:spPr>
          <a:xfrm>
            <a:off x="196948" y="161365"/>
            <a:ext cx="11774658" cy="6548923"/>
          </a:xfrm>
          <a:prstGeom prst="roundRect">
            <a:avLst>
              <a:gd name="adj" fmla="val 6537"/>
            </a:avLst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5C93B-B3B4-4F8E-A0CA-768B1C42F6C6}"/>
                  </a:ext>
                </a:extLst>
              </p:cNvPr>
              <p:cNvSpPr txBox="1"/>
              <p:nvPr/>
            </p:nvSpPr>
            <p:spPr>
              <a:xfrm>
                <a:off x="1133514" y="2538922"/>
                <a:ext cx="10358926" cy="330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sharga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Shar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Silindrning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5C93B-B3B4-4F8E-A0CA-768B1C42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514" y="2538922"/>
                <a:ext cx="10358926" cy="3304559"/>
              </a:xfrm>
              <a:prstGeom prst="rect">
                <a:avLst/>
              </a:prstGeom>
              <a:blipFill>
                <a:blip r:embed="rId2"/>
                <a:stretch>
                  <a:fillRect l="-2707" r="-59" b="-8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: скругленные углы 6">
            <a:extLst>
              <a:ext uri="{FF2B5EF4-FFF2-40B4-BE49-F238E27FC236}">
                <a16:creationId xmlns:a16="http://schemas.microsoft.com/office/drawing/2014/main" id="{62918E39-F437-4D4A-B855-11FADB8D10B9}"/>
              </a:ext>
            </a:extLst>
          </p:cNvPr>
          <p:cNvSpPr/>
          <p:nvPr/>
        </p:nvSpPr>
        <p:spPr>
          <a:xfrm>
            <a:off x="4930642" y="842122"/>
            <a:ext cx="4501593" cy="829994"/>
          </a:xfrm>
          <a:prstGeom prst="roundRect">
            <a:avLst/>
          </a:prstGeom>
          <a:gradFill>
            <a:gsLst>
              <a:gs pos="100000">
                <a:srgbClr val="008080"/>
              </a:gs>
              <a:gs pos="0">
                <a:srgbClr val="008080"/>
              </a:gs>
              <a:gs pos="43000">
                <a:schemeClr val="bg1"/>
              </a:gs>
            </a:gsLst>
            <a:lin ang="5400000" scaled="1"/>
          </a:gra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Картинки по запросу &quot;question in book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09" y="331933"/>
            <a:ext cx="2462119" cy="185037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9E262A8-15F6-4655-AA58-8FAA0BB05E2A}"/>
              </a:ext>
            </a:extLst>
          </p:cNvPr>
          <p:cNvSpPr/>
          <p:nvPr/>
        </p:nvSpPr>
        <p:spPr>
          <a:xfrm>
            <a:off x="196948" y="542441"/>
            <a:ext cx="11774658" cy="6167847"/>
          </a:xfrm>
          <a:prstGeom prst="roundRect">
            <a:avLst/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CFCF1AC-03D0-44BB-89D7-20B999722630}"/>
              </a:ext>
            </a:extLst>
          </p:cNvPr>
          <p:cNvSpPr/>
          <p:nvPr/>
        </p:nvSpPr>
        <p:spPr>
          <a:xfrm>
            <a:off x="3065505" y="139944"/>
            <a:ext cx="6258038" cy="829994"/>
          </a:xfrm>
          <a:prstGeom prst="roundRect">
            <a:avLst/>
          </a:prstGeom>
          <a:gradFill>
            <a:gsLst>
              <a:gs pos="100000">
                <a:srgbClr val="008080"/>
              </a:gs>
              <a:gs pos="0">
                <a:srgbClr val="008080"/>
              </a:gs>
              <a:gs pos="43000">
                <a:schemeClr val="bg1"/>
              </a:gs>
            </a:gsLst>
            <a:lin ang="5400000" scaled="1"/>
          </a:gra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FF8BAB-9786-4FB9-A45D-7929A5FAF939}"/>
              </a:ext>
            </a:extLst>
          </p:cNvPr>
          <p:cNvSpPr/>
          <p:nvPr/>
        </p:nvSpPr>
        <p:spPr>
          <a:xfrm>
            <a:off x="8069362" y="1929415"/>
            <a:ext cx="2507941" cy="2284435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FF19F02-8A45-4EA0-83B9-2F9DBAA1E84E}"/>
              </a:ext>
            </a:extLst>
          </p:cNvPr>
          <p:cNvCxnSpPr>
            <a:cxnSpLocks/>
          </p:cNvCxnSpPr>
          <p:nvPr/>
        </p:nvCxnSpPr>
        <p:spPr>
          <a:xfrm>
            <a:off x="8069362" y="1948859"/>
            <a:ext cx="0" cy="226499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24396F2-9876-4301-A1DC-EE227B35E4DD}"/>
              </a:ext>
            </a:extLst>
          </p:cNvPr>
          <p:cNvCxnSpPr>
            <a:cxnSpLocks/>
          </p:cNvCxnSpPr>
          <p:nvPr/>
        </p:nvCxnSpPr>
        <p:spPr>
          <a:xfrm>
            <a:off x="10553999" y="1939139"/>
            <a:ext cx="0" cy="226499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D731006B-4A87-444C-9676-1D92F372D0D5}"/>
              </a:ext>
            </a:extLst>
          </p:cNvPr>
          <p:cNvSpPr/>
          <p:nvPr/>
        </p:nvSpPr>
        <p:spPr>
          <a:xfrm>
            <a:off x="8059469" y="1704591"/>
            <a:ext cx="2507941" cy="469093"/>
          </a:xfrm>
          <a:prstGeom prst="ellipse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50291FE-8565-4180-96DE-EAF92887D311}"/>
              </a:ext>
            </a:extLst>
          </p:cNvPr>
          <p:cNvSpPr/>
          <p:nvPr/>
        </p:nvSpPr>
        <p:spPr>
          <a:xfrm>
            <a:off x="8059469" y="3959029"/>
            <a:ext cx="2494529" cy="469093"/>
          </a:xfrm>
          <a:prstGeom prst="ellipse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60A318C-1A51-4BFE-8858-04E2042239EC}"/>
              </a:ext>
            </a:extLst>
          </p:cNvPr>
          <p:cNvCxnSpPr>
            <a:cxnSpLocks/>
            <a:stCxn id="9" idx="2"/>
            <a:endCxn id="9" idx="6"/>
          </p:cNvCxnSpPr>
          <p:nvPr/>
        </p:nvCxnSpPr>
        <p:spPr>
          <a:xfrm>
            <a:off x="8059469" y="1939138"/>
            <a:ext cx="2507941" cy="0"/>
          </a:xfrm>
          <a:prstGeom prst="line">
            <a:avLst/>
          </a:prstGeom>
          <a:ln w="38100">
            <a:solidFill>
              <a:srgbClr val="0076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68AE87A7-264B-4687-B96E-50BBBAF86443}"/>
              </a:ext>
            </a:extLst>
          </p:cNvPr>
          <p:cNvSpPr/>
          <p:nvPr/>
        </p:nvSpPr>
        <p:spPr>
          <a:xfrm>
            <a:off x="8089480" y="1959309"/>
            <a:ext cx="2447917" cy="2234267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A0E3D74-DF3E-4462-AFFF-DAF4D2F84396}"/>
              </a:ext>
            </a:extLst>
          </p:cNvPr>
          <p:cNvSpPr/>
          <p:nvPr/>
        </p:nvSpPr>
        <p:spPr>
          <a:xfrm>
            <a:off x="9287554" y="1889416"/>
            <a:ext cx="95250" cy="94756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32B1045-3EB3-472C-9D5C-7BB1AA792E65}"/>
              </a:ext>
            </a:extLst>
          </p:cNvPr>
          <p:cNvCxnSpPr>
            <a:cxnSpLocks/>
          </p:cNvCxnSpPr>
          <p:nvPr/>
        </p:nvCxnSpPr>
        <p:spPr>
          <a:xfrm>
            <a:off x="8069361" y="4213850"/>
            <a:ext cx="2507941" cy="0"/>
          </a:xfrm>
          <a:prstGeom prst="line">
            <a:avLst/>
          </a:prstGeom>
          <a:ln w="38100">
            <a:solidFill>
              <a:srgbClr val="0076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27D5F6EB-CCF9-4265-8C46-5910C997EE40}"/>
              </a:ext>
            </a:extLst>
          </p:cNvPr>
          <p:cNvSpPr/>
          <p:nvPr/>
        </p:nvSpPr>
        <p:spPr>
          <a:xfrm>
            <a:off x="9287554" y="4166472"/>
            <a:ext cx="95250" cy="94756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30468F-7D16-4598-AC14-C7CEDE7D2241}"/>
              </a:ext>
            </a:extLst>
          </p:cNvPr>
          <p:cNvSpPr txBox="1"/>
          <p:nvPr/>
        </p:nvSpPr>
        <p:spPr>
          <a:xfrm>
            <a:off x="1662702" y="1423551"/>
            <a:ext cx="255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C285E7-8EC9-412A-8F6F-A525A030D25B}"/>
              </a:ext>
            </a:extLst>
          </p:cNvPr>
          <p:cNvSpPr txBox="1"/>
          <p:nvPr/>
        </p:nvSpPr>
        <p:spPr>
          <a:xfrm>
            <a:off x="1614697" y="3081354"/>
            <a:ext cx="3623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42DBC8-3CFB-4627-8241-17DF8E8A11FC}"/>
                  </a:ext>
                </a:extLst>
              </p:cNvPr>
              <p:cNvSpPr txBox="1"/>
              <p:nvPr/>
            </p:nvSpPr>
            <p:spPr>
              <a:xfrm>
                <a:off x="1662702" y="2270316"/>
                <a:ext cx="326903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42DBC8-3CFB-4627-8241-17DF8E8A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02" y="2270316"/>
                <a:ext cx="3269035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564508-2B6C-446A-8C6E-5C7F0F21E4E9}"/>
                  </a:ext>
                </a:extLst>
              </p:cNvPr>
              <p:cNvSpPr txBox="1"/>
              <p:nvPr/>
            </p:nvSpPr>
            <p:spPr>
              <a:xfrm>
                <a:off x="1702846" y="3946494"/>
                <a:ext cx="15118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564508-2B6C-446A-8C6E-5C7F0F21E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846" y="3946494"/>
                <a:ext cx="151188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442839D6-A0E7-4CBB-9129-07900AC8D22D}"/>
              </a:ext>
            </a:extLst>
          </p:cNvPr>
          <p:cNvCxnSpPr>
            <a:cxnSpLocks/>
          </p:cNvCxnSpPr>
          <p:nvPr/>
        </p:nvCxnSpPr>
        <p:spPr>
          <a:xfrm flipH="1">
            <a:off x="9331826" y="3024451"/>
            <a:ext cx="6706" cy="1094644"/>
          </a:xfrm>
          <a:prstGeom prst="line">
            <a:avLst/>
          </a:prstGeom>
          <a:ln w="38100">
            <a:solidFill>
              <a:srgbClr val="00763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:a16="http://schemas.microsoft.com/office/drawing/2014/main" id="{45E761BB-B62D-43AB-9D46-456DD5D7929A}"/>
              </a:ext>
            </a:extLst>
          </p:cNvPr>
          <p:cNvSpPr/>
          <p:nvPr/>
        </p:nvSpPr>
        <p:spPr>
          <a:xfrm>
            <a:off x="9293322" y="3004255"/>
            <a:ext cx="95250" cy="94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DEF9813-911D-42A7-B57E-3ACCFA8714EE}"/>
                  </a:ext>
                </a:extLst>
              </p:cNvPr>
              <p:cNvSpPr/>
              <p:nvPr/>
            </p:nvSpPr>
            <p:spPr>
              <a:xfrm>
                <a:off x="7572191" y="2899346"/>
                <a:ext cx="4478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DEF9813-911D-42A7-B57E-3ACCFA871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191" y="2899346"/>
                <a:ext cx="4478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A5712799-52DF-4AF1-9E4B-E4388BCCEBA3}"/>
                  </a:ext>
                </a:extLst>
              </p:cNvPr>
              <p:cNvSpPr/>
              <p:nvPr/>
            </p:nvSpPr>
            <p:spPr>
              <a:xfrm>
                <a:off x="10577302" y="2956781"/>
                <a:ext cx="4478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A5712799-52DF-4AF1-9E4B-E4388BCCE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302" y="2956781"/>
                <a:ext cx="4478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39F3D887-D886-49B8-9D0E-5D3621608475}"/>
                  </a:ext>
                </a:extLst>
              </p:cNvPr>
              <p:cNvSpPr/>
              <p:nvPr/>
            </p:nvSpPr>
            <p:spPr>
              <a:xfrm>
                <a:off x="9758322" y="4103184"/>
                <a:ext cx="4478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39F3D887-D886-49B8-9D0E-5D3621608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322" y="4103184"/>
                <a:ext cx="44782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5E982340-2A03-4C16-9FDC-C934EAE88C99}"/>
                  </a:ext>
                </a:extLst>
              </p:cNvPr>
              <p:cNvSpPr/>
              <p:nvPr/>
            </p:nvSpPr>
            <p:spPr>
              <a:xfrm>
                <a:off x="9323331" y="3441698"/>
                <a:ext cx="4478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5E982340-2A03-4C16-9FDC-C934EAE88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331" y="3441698"/>
                <a:ext cx="447829" cy="369332"/>
              </a:xfrm>
              <a:prstGeom prst="rect">
                <a:avLst/>
              </a:prstGeom>
              <a:blipFill>
                <a:blip r:embed="rId7"/>
                <a:stretch>
                  <a:fillRect r="-5405"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9E262A8-15F6-4655-AA58-8FAA0BB05E2A}"/>
              </a:ext>
            </a:extLst>
          </p:cNvPr>
          <p:cNvSpPr/>
          <p:nvPr/>
        </p:nvSpPr>
        <p:spPr>
          <a:xfrm>
            <a:off x="196948" y="542441"/>
            <a:ext cx="11774658" cy="6167847"/>
          </a:xfrm>
          <a:prstGeom prst="roundRect">
            <a:avLst/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2CFCF1AC-03D0-44BB-89D7-20B999722630}"/>
                  </a:ext>
                </a:extLst>
              </p:cNvPr>
              <p:cNvSpPr/>
              <p:nvPr/>
            </p:nvSpPr>
            <p:spPr>
              <a:xfrm>
                <a:off x="3729133" y="127331"/>
                <a:ext cx="5057382" cy="829994"/>
              </a:xfrm>
              <a:prstGeom prst="roundRect">
                <a:avLst/>
              </a:prstGeom>
              <a:gradFill>
                <a:gsLst>
                  <a:gs pos="100000">
                    <a:srgbClr val="008080"/>
                  </a:gs>
                  <a:gs pos="0">
                    <a:srgbClr val="008080"/>
                  </a:gs>
                  <a:gs pos="43000">
                    <a:schemeClr val="bg1"/>
                  </a:gs>
                </a:gsLst>
                <a:lin ang="5400000" scaled="1"/>
              </a:gradFill>
              <a:ln>
                <a:solidFill>
                  <a:srgbClr val="00808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2CFCF1AC-03D0-44BB-89D7-20B999722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133" y="127331"/>
                <a:ext cx="5057382" cy="82999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FF8BAB-9786-4FB9-A45D-7929A5FAF939}"/>
              </a:ext>
            </a:extLst>
          </p:cNvPr>
          <p:cNvSpPr/>
          <p:nvPr/>
        </p:nvSpPr>
        <p:spPr>
          <a:xfrm>
            <a:off x="8069362" y="1929415"/>
            <a:ext cx="2507941" cy="2284435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FF19F02-8A45-4EA0-83B9-2F9DBAA1E84E}"/>
              </a:ext>
            </a:extLst>
          </p:cNvPr>
          <p:cNvCxnSpPr>
            <a:cxnSpLocks/>
          </p:cNvCxnSpPr>
          <p:nvPr/>
        </p:nvCxnSpPr>
        <p:spPr>
          <a:xfrm flipH="1">
            <a:off x="8069722" y="1901480"/>
            <a:ext cx="9892" cy="232089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24396F2-9876-4301-A1DC-EE227B35E4DD}"/>
              </a:ext>
            </a:extLst>
          </p:cNvPr>
          <p:cNvCxnSpPr>
            <a:cxnSpLocks/>
          </p:cNvCxnSpPr>
          <p:nvPr/>
        </p:nvCxnSpPr>
        <p:spPr>
          <a:xfrm>
            <a:off x="10553999" y="1939139"/>
            <a:ext cx="0" cy="226499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D731006B-4A87-444C-9676-1D92F372D0D5}"/>
              </a:ext>
            </a:extLst>
          </p:cNvPr>
          <p:cNvSpPr/>
          <p:nvPr/>
        </p:nvSpPr>
        <p:spPr>
          <a:xfrm>
            <a:off x="8059469" y="1615503"/>
            <a:ext cx="2507941" cy="558181"/>
          </a:xfrm>
          <a:prstGeom prst="ellipse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50291FE-8565-4180-96DE-EAF92887D311}"/>
              </a:ext>
            </a:extLst>
          </p:cNvPr>
          <p:cNvSpPr/>
          <p:nvPr/>
        </p:nvSpPr>
        <p:spPr>
          <a:xfrm>
            <a:off x="8059469" y="3897550"/>
            <a:ext cx="2494529" cy="649657"/>
          </a:xfrm>
          <a:prstGeom prst="ellipse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60A318C-1A51-4BFE-8858-04E2042239EC}"/>
              </a:ext>
            </a:extLst>
          </p:cNvPr>
          <p:cNvCxnSpPr>
            <a:cxnSpLocks/>
            <a:stCxn id="9" idx="2"/>
            <a:endCxn id="9" idx="6"/>
          </p:cNvCxnSpPr>
          <p:nvPr/>
        </p:nvCxnSpPr>
        <p:spPr>
          <a:xfrm>
            <a:off x="8059469" y="1894594"/>
            <a:ext cx="2507941" cy="0"/>
          </a:xfrm>
          <a:prstGeom prst="line">
            <a:avLst/>
          </a:prstGeom>
          <a:ln w="38100">
            <a:solidFill>
              <a:srgbClr val="0076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68AE87A7-264B-4687-B96E-50BBBAF86443}"/>
              </a:ext>
            </a:extLst>
          </p:cNvPr>
          <p:cNvSpPr/>
          <p:nvPr/>
        </p:nvSpPr>
        <p:spPr>
          <a:xfrm>
            <a:off x="8072015" y="1897906"/>
            <a:ext cx="2447917" cy="2306224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A0E3D74-DF3E-4462-AFFF-DAF4D2F84396}"/>
              </a:ext>
            </a:extLst>
          </p:cNvPr>
          <p:cNvSpPr/>
          <p:nvPr/>
        </p:nvSpPr>
        <p:spPr>
          <a:xfrm>
            <a:off x="9300030" y="1847858"/>
            <a:ext cx="95250" cy="94756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32B1045-3EB3-472C-9D5C-7BB1AA792E65}"/>
              </a:ext>
            </a:extLst>
          </p:cNvPr>
          <p:cNvCxnSpPr>
            <a:cxnSpLocks/>
          </p:cNvCxnSpPr>
          <p:nvPr/>
        </p:nvCxnSpPr>
        <p:spPr>
          <a:xfrm>
            <a:off x="8069361" y="4213850"/>
            <a:ext cx="2507941" cy="0"/>
          </a:xfrm>
          <a:prstGeom prst="line">
            <a:avLst/>
          </a:prstGeom>
          <a:ln w="38100">
            <a:solidFill>
              <a:srgbClr val="0076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27D5F6EB-CCF9-4265-8C46-5910C997EE40}"/>
              </a:ext>
            </a:extLst>
          </p:cNvPr>
          <p:cNvSpPr/>
          <p:nvPr/>
        </p:nvSpPr>
        <p:spPr>
          <a:xfrm>
            <a:off x="9287554" y="4166472"/>
            <a:ext cx="95250" cy="94756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42DBC8-3CFB-4627-8241-17DF8E8A11FC}"/>
                  </a:ext>
                </a:extLst>
              </p:cNvPr>
              <p:cNvSpPr txBox="1"/>
              <p:nvPr/>
            </p:nvSpPr>
            <p:spPr>
              <a:xfrm>
                <a:off x="1160118" y="1310321"/>
                <a:ext cx="3191451" cy="887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𝒔𝒉</m:t>
                            </m:r>
                          </m:sub>
                        </m:sSub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42DBC8-3CFB-4627-8241-17DF8E8A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18" y="1310321"/>
                <a:ext cx="3191451" cy="887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564508-2B6C-446A-8C6E-5C7F0F21E4E9}"/>
                  </a:ext>
                </a:extLst>
              </p:cNvPr>
              <p:cNvSpPr txBox="1"/>
              <p:nvPr/>
            </p:nvSpPr>
            <p:spPr>
              <a:xfrm>
                <a:off x="1140871" y="2460997"/>
                <a:ext cx="3024289" cy="887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𝒔𝒉</m:t>
                            </m:r>
                          </m:sub>
                        </m:sSub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564508-2B6C-446A-8C6E-5C7F0F21E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871" y="2460997"/>
                <a:ext cx="3024289" cy="8874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442839D6-A0E7-4CBB-9129-07900AC8D22D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9347655" y="1942614"/>
            <a:ext cx="0" cy="2189483"/>
          </a:xfrm>
          <a:prstGeom prst="line">
            <a:avLst/>
          </a:prstGeom>
          <a:ln w="38100">
            <a:solidFill>
              <a:srgbClr val="00763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:a16="http://schemas.microsoft.com/office/drawing/2014/main" id="{45E761BB-B62D-43AB-9D46-456DD5D7929A}"/>
              </a:ext>
            </a:extLst>
          </p:cNvPr>
          <p:cNvSpPr/>
          <p:nvPr/>
        </p:nvSpPr>
        <p:spPr>
          <a:xfrm>
            <a:off x="9304669" y="3003640"/>
            <a:ext cx="95250" cy="94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DEF9813-911D-42A7-B57E-3ACCFA8714EE}"/>
                  </a:ext>
                </a:extLst>
              </p:cNvPr>
              <p:cNvSpPr/>
              <p:nvPr/>
            </p:nvSpPr>
            <p:spPr>
              <a:xfrm>
                <a:off x="8883224" y="2662851"/>
                <a:ext cx="4478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DEF9813-911D-42A7-B57E-3ACCFA871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224" y="2662851"/>
                <a:ext cx="4478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39F3D887-D886-49B8-9D0E-5D3621608475}"/>
                  </a:ext>
                </a:extLst>
              </p:cNvPr>
              <p:cNvSpPr/>
              <p:nvPr/>
            </p:nvSpPr>
            <p:spPr>
              <a:xfrm>
                <a:off x="9736186" y="4146457"/>
                <a:ext cx="4478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39F3D887-D886-49B8-9D0E-5D3621608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186" y="4146457"/>
                <a:ext cx="44782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039618-88D1-456B-BE09-7E5DB932900C}"/>
                  </a:ext>
                </a:extLst>
              </p:cNvPr>
              <p:cNvSpPr txBox="1"/>
              <p:nvPr/>
            </p:nvSpPr>
            <p:spPr>
              <a:xfrm>
                <a:off x="1206351" y="3623737"/>
                <a:ext cx="293881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𝒔𝒉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039618-88D1-456B-BE09-7E5DB9329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351" y="3623737"/>
                <a:ext cx="2938817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387D6AD8-4E93-483A-B42C-9C1FF33B9E36}"/>
                  </a:ext>
                </a:extLst>
              </p:cNvPr>
              <p:cNvSpPr/>
              <p:nvPr/>
            </p:nvSpPr>
            <p:spPr>
              <a:xfrm>
                <a:off x="8449597" y="4146457"/>
                <a:ext cx="4478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387D6AD8-4E93-483A-B42C-9C1FF33B9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597" y="4146457"/>
                <a:ext cx="4478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AD404A18-918E-4B17-A3E9-990AF5CC15A1}"/>
                  </a:ext>
                </a:extLst>
              </p:cNvPr>
              <p:cNvSpPr/>
              <p:nvPr/>
            </p:nvSpPr>
            <p:spPr>
              <a:xfrm>
                <a:off x="9331053" y="3367933"/>
                <a:ext cx="4478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AD404A18-918E-4B17-A3E9-990AF5CC1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053" y="3367933"/>
                <a:ext cx="447829" cy="369332"/>
              </a:xfrm>
              <a:prstGeom prst="rect">
                <a:avLst/>
              </a:prstGeom>
              <a:blipFill>
                <a:blip r:embed="rId9"/>
                <a:stretch>
                  <a:fillRect r="-6849"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3664B32D-A429-4D92-9780-B35A4783B96F}"/>
                  </a:ext>
                </a:extLst>
              </p:cNvPr>
              <p:cNvSpPr/>
              <p:nvPr/>
            </p:nvSpPr>
            <p:spPr>
              <a:xfrm>
                <a:off x="896459" y="4515789"/>
                <a:ext cx="302428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3664B32D-A429-4D92-9780-B35A4783B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59" y="4515789"/>
                <a:ext cx="3024289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BF7F684-3685-4AA0-83CF-4F050DD024F9}"/>
              </a:ext>
            </a:extLst>
          </p:cNvPr>
          <p:cNvCxnSpPr>
            <a:cxnSpLocks/>
            <a:stCxn id="30" idx="6"/>
            <a:endCxn id="14" idx="6"/>
          </p:cNvCxnSpPr>
          <p:nvPr/>
        </p:nvCxnSpPr>
        <p:spPr>
          <a:xfrm>
            <a:off x="9399919" y="3051018"/>
            <a:ext cx="1120013" cy="0"/>
          </a:xfrm>
          <a:prstGeom prst="line">
            <a:avLst/>
          </a:prstGeom>
          <a:ln w="38100">
            <a:solidFill>
              <a:srgbClr val="00763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49F530B8-D13B-4319-BBE9-B4E6ABC12972}"/>
                  </a:ext>
                </a:extLst>
              </p:cNvPr>
              <p:cNvSpPr/>
              <p:nvPr/>
            </p:nvSpPr>
            <p:spPr>
              <a:xfrm>
                <a:off x="9736186" y="2684241"/>
                <a:ext cx="4478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49F530B8-D13B-4319-BBE9-B4E6ABC12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186" y="2684241"/>
                <a:ext cx="447829" cy="369332"/>
              </a:xfrm>
              <a:prstGeom prst="rect">
                <a:avLst/>
              </a:prstGeom>
              <a:blipFill>
                <a:blip r:embed="rId11"/>
                <a:stretch>
                  <a:fillRect r="-5405"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8C1122D8-A649-4956-A670-F6B1FD9F9DE3}"/>
                  </a:ext>
                </a:extLst>
              </p:cNvPr>
              <p:cNvSpPr/>
              <p:nvPr/>
            </p:nvSpPr>
            <p:spPr>
              <a:xfrm>
                <a:off x="4274130" y="4515789"/>
                <a:ext cx="271103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8C1122D8-A649-4956-A670-F6B1FD9F9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130" y="4515789"/>
                <a:ext cx="2711038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71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3" grpId="0"/>
      <p:bldP spid="32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9E262A8-15F6-4655-AA58-8FAA0BB05E2A}"/>
              </a:ext>
            </a:extLst>
          </p:cNvPr>
          <p:cNvSpPr/>
          <p:nvPr/>
        </p:nvSpPr>
        <p:spPr>
          <a:xfrm>
            <a:off x="196948" y="568036"/>
            <a:ext cx="11774658" cy="5666509"/>
          </a:xfrm>
          <a:prstGeom prst="roundRect">
            <a:avLst/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2CFCF1AC-03D0-44BB-89D7-20B999722630}"/>
                  </a:ext>
                </a:extLst>
              </p:cNvPr>
              <p:cNvSpPr/>
              <p:nvPr/>
            </p:nvSpPr>
            <p:spPr>
              <a:xfrm>
                <a:off x="1423056" y="167772"/>
                <a:ext cx="9474541" cy="829994"/>
              </a:xfrm>
              <a:prstGeom prst="roundRect">
                <a:avLst/>
              </a:prstGeom>
              <a:gradFill>
                <a:gsLst>
                  <a:gs pos="100000">
                    <a:srgbClr val="008080"/>
                  </a:gs>
                  <a:gs pos="0">
                    <a:srgbClr val="008080"/>
                  </a:gs>
                  <a:gs pos="43000">
                    <a:schemeClr val="bg1"/>
                  </a:gs>
                </a:gsLst>
                <a:lin ang="5400000" scaled="1"/>
              </a:gradFill>
              <a:ln>
                <a:solidFill>
                  <a:srgbClr val="00808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𝒔𝒉</m:t>
                            </m:r>
                          </m:sub>
                        </m:sSub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2CFCF1AC-03D0-44BB-89D7-20B999722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056" y="167772"/>
                <a:ext cx="9474541" cy="829994"/>
              </a:xfrm>
              <a:prstGeom prst="roundRect">
                <a:avLst/>
              </a:prstGeom>
              <a:blipFill>
                <a:blip r:embed="rId2"/>
                <a:stretch>
                  <a:fillRect t="-2098" b="-20979"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FF8BAB-9786-4FB9-A45D-7929A5FAF939}"/>
              </a:ext>
            </a:extLst>
          </p:cNvPr>
          <p:cNvSpPr/>
          <p:nvPr/>
        </p:nvSpPr>
        <p:spPr>
          <a:xfrm>
            <a:off x="8069362" y="1929415"/>
            <a:ext cx="2507941" cy="2284435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FF19F02-8A45-4EA0-83B9-2F9DBAA1E84E}"/>
              </a:ext>
            </a:extLst>
          </p:cNvPr>
          <p:cNvCxnSpPr>
            <a:cxnSpLocks/>
          </p:cNvCxnSpPr>
          <p:nvPr/>
        </p:nvCxnSpPr>
        <p:spPr>
          <a:xfrm flipH="1">
            <a:off x="8069722" y="1901480"/>
            <a:ext cx="9892" cy="232089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24396F2-9876-4301-A1DC-EE227B35E4DD}"/>
              </a:ext>
            </a:extLst>
          </p:cNvPr>
          <p:cNvCxnSpPr>
            <a:cxnSpLocks/>
          </p:cNvCxnSpPr>
          <p:nvPr/>
        </p:nvCxnSpPr>
        <p:spPr>
          <a:xfrm>
            <a:off x="10553999" y="1939139"/>
            <a:ext cx="0" cy="226499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D731006B-4A87-444C-9676-1D92F372D0D5}"/>
              </a:ext>
            </a:extLst>
          </p:cNvPr>
          <p:cNvSpPr/>
          <p:nvPr/>
        </p:nvSpPr>
        <p:spPr>
          <a:xfrm>
            <a:off x="8086395" y="1615503"/>
            <a:ext cx="2507941" cy="558181"/>
          </a:xfrm>
          <a:prstGeom prst="ellipse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50291FE-8565-4180-96DE-EAF92887D311}"/>
              </a:ext>
            </a:extLst>
          </p:cNvPr>
          <p:cNvSpPr/>
          <p:nvPr/>
        </p:nvSpPr>
        <p:spPr>
          <a:xfrm>
            <a:off x="8059469" y="3897550"/>
            <a:ext cx="2494529" cy="649657"/>
          </a:xfrm>
          <a:prstGeom prst="ellipse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60A318C-1A51-4BFE-8858-04E2042239EC}"/>
              </a:ext>
            </a:extLst>
          </p:cNvPr>
          <p:cNvCxnSpPr>
            <a:cxnSpLocks/>
            <a:stCxn id="9" idx="2"/>
            <a:endCxn id="9" idx="6"/>
          </p:cNvCxnSpPr>
          <p:nvPr/>
        </p:nvCxnSpPr>
        <p:spPr>
          <a:xfrm>
            <a:off x="8086395" y="1894594"/>
            <a:ext cx="2507941" cy="0"/>
          </a:xfrm>
          <a:prstGeom prst="line">
            <a:avLst/>
          </a:prstGeom>
          <a:ln w="38100">
            <a:solidFill>
              <a:srgbClr val="0076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68AE87A7-264B-4687-B96E-50BBBAF86443}"/>
              </a:ext>
            </a:extLst>
          </p:cNvPr>
          <p:cNvSpPr/>
          <p:nvPr/>
        </p:nvSpPr>
        <p:spPr>
          <a:xfrm>
            <a:off x="8072015" y="1897906"/>
            <a:ext cx="2447917" cy="2306224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A0E3D74-DF3E-4462-AFFF-DAF4D2F84396}"/>
              </a:ext>
            </a:extLst>
          </p:cNvPr>
          <p:cNvSpPr/>
          <p:nvPr/>
        </p:nvSpPr>
        <p:spPr>
          <a:xfrm>
            <a:off x="9300030" y="1847858"/>
            <a:ext cx="95250" cy="94756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32B1045-3EB3-472C-9D5C-7BB1AA792E65}"/>
              </a:ext>
            </a:extLst>
          </p:cNvPr>
          <p:cNvCxnSpPr>
            <a:cxnSpLocks/>
          </p:cNvCxnSpPr>
          <p:nvPr/>
        </p:nvCxnSpPr>
        <p:spPr>
          <a:xfrm>
            <a:off x="8069361" y="4213850"/>
            <a:ext cx="2507941" cy="0"/>
          </a:xfrm>
          <a:prstGeom prst="line">
            <a:avLst/>
          </a:prstGeom>
          <a:ln w="38100">
            <a:solidFill>
              <a:srgbClr val="0076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27D5F6EB-CCF9-4265-8C46-5910C997EE40}"/>
              </a:ext>
            </a:extLst>
          </p:cNvPr>
          <p:cNvSpPr/>
          <p:nvPr/>
        </p:nvSpPr>
        <p:spPr>
          <a:xfrm>
            <a:off x="9287554" y="4166472"/>
            <a:ext cx="95250" cy="94756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42DBC8-3CFB-4627-8241-17DF8E8A11FC}"/>
                  </a:ext>
                </a:extLst>
              </p:cNvPr>
              <p:cNvSpPr txBox="1"/>
              <p:nvPr/>
            </p:nvSpPr>
            <p:spPr>
              <a:xfrm>
                <a:off x="1732079" y="2117088"/>
                <a:ext cx="343382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42DBC8-3CFB-4627-8241-17DF8E8A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079" y="2117088"/>
                <a:ext cx="3433825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442839D6-A0E7-4CBB-9129-07900AC8D22D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9347655" y="1942614"/>
            <a:ext cx="0" cy="2189483"/>
          </a:xfrm>
          <a:prstGeom prst="line">
            <a:avLst/>
          </a:prstGeom>
          <a:ln w="38100">
            <a:solidFill>
              <a:srgbClr val="00763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:a16="http://schemas.microsoft.com/office/drawing/2014/main" id="{45E761BB-B62D-43AB-9D46-456DD5D7929A}"/>
              </a:ext>
            </a:extLst>
          </p:cNvPr>
          <p:cNvSpPr/>
          <p:nvPr/>
        </p:nvSpPr>
        <p:spPr>
          <a:xfrm>
            <a:off x="9304669" y="3003640"/>
            <a:ext cx="95250" cy="94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DEF9813-911D-42A7-B57E-3ACCFA8714EE}"/>
                  </a:ext>
                </a:extLst>
              </p:cNvPr>
              <p:cNvSpPr/>
              <p:nvPr/>
            </p:nvSpPr>
            <p:spPr>
              <a:xfrm>
                <a:off x="8883224" y="2662851"/>
                <a:ext cx="4478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DEF9813-911D-42A7-B57E-3ACCFA871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224" y="2662851"/>
                <a:ext cx="4478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39F3D887-D886-49B8-9D0E-5D3621608475}"/>
                  </a:ext>
                </a:extLst>
              </p:cNvPr>
              <p:cNvSpPr/>
              <p:nvPr/>
            </p:nvSpPr>
            <p:spPr>
              <a:xfrm>
                <a:off x="9736186" y="4146457"/>
                <a:ext cx="4478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39F3D887-D886-49B8-9D0E-5D3621608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186" y="4146457"/>
                <a:ext cx="4478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387D6AD8-4E93-483A-B42C-9C1FF33B9E36}"/>
                  </a:ext>
                </a:extLst>
              </p:cNvPr>
              <p:cNvSpPr/>
              <p:nvPr/>
            </p:nvSpPr>
            <p:spPr>
              <a:xfrm>
                <a:off x="8449597" y="4146457"/>
                <a:ext cx="4478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387D6AD8-4E93-483A-B42C-9C1FF33B9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597" y="4146457"/>
                <a:ext cx="44782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AD404A18-918E-4B17-A3E9-990AF5CC15A1}"/>
                  </a:ext>
                </a:extLst>
              </p:cNvPr>
              <p:cNvSpPr/>
              <p:nvPr/>
            </p:nvSpPr>
            <p:spPr>
              <a:xfrm>
                <a:off x="9331053" y="3367933"/>
                <a:ext cx="4478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AD404A18-918E-4B17-A3E9-990AF5CC1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053" y="3367933"/>
                <a:ext cx="447829" cy="369332"/>
              </a:xfrm>
              <a:prstGeom prst="rect">
                <a:avLst/>
              </a:prstGeom>
              <a:blipFill>
                <a:blip r:embed="rId7"/>
                <a:stretch>
                  <a:fillRect r="-6849"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BF7F684-3685-4AA0-83CF-4F050DD024F9}"/>
              </a:ext>
            </a:extLst>
          </p:cNvPr>
          <p:cNvCxnSpPr>
            <a:cxnSpLocks/>
            <a:stCxn id="30" idx="6"/>
            <a:endCxn id="14" idx="6"/>
          </p:cNvCxnSpPr>
          <p:nvPr/>
        </p:nvCxnSpPr>
        <p:spPr>
          <a:xfrm>
            <a:off x="9399919" y="3051018"/>
            <a:ext cx="1120013" cy="0"/>
          </a:xfrm>
          <a:prstGeom prst="line">
            <a:avLst/>
          </a:prstGeom>
          <a:ln w="38100">
            <a:solidFill>
              <a:srgbClr val="00763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49F530B8-D13B-4319-BBE9-B4E6ABC12972}"/>
                  </a:ext>
                </a:extLst>
              </p:cNvPr>
              <p:cNvSpPr/>
              <p:nvPr/>
            </p:nvSpPr>
            <p:spPr>
              <a:xfrm>
                <a:off x="9736186" y="2684241"/>
                <a:ext cx="4478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49F530B8-D13B-4319-BBE9-B4E6ABC12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186" y="2684241"/>
                <a:ext cx="447829" cy="369332"/>
              </a:xfrm>
              <a:prstGeom prst="rect">
                <a:avLst/>
              </a:prstGeom>
              <a:blipFill>
                <a:blip r:embed="rId8"/>
                <a:stretch>
                  <a:fillRect r="-5405"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3E15344-E9F6-4FCB-8B83-84800C6A766B}"/>
                  </a:ext>
                </a:extLst>
              </p:cNvPr>
              <p:cNvSpPr txBox="1"/>
              <p:nvPr/>
            </p:nvSpPr>
            <p:spPr>
              <a:xfrm>
                <a:off x="1732079" y="2992033"/>
                <a:ext cx="415677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𝒔𝒉</m:t>
                            </m:r>
                          </m:sub>
                        </m:sSub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3E15344-E9F6-4FCB-8B83-84800C6A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079" y="2992033"/>
                <a:ext cx="4156779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EB1B3E3-8D3A-450D-AA08-CFA8A100048D}"/>
                  </a:ext>
                </a:extLst>
              </p:cNvPr>
              <p:cNvSpPr txBox="1"/>
              <p:nvPr/>
            </p:nvSpPr>
            <p:spPr>
              <a:xfrm>
                <a:off x="1732079" y="3847085"/>
                <a:ext cx="332276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𝒔𝒉</m:t>
                            </m:r>
                          </m:sub>
                        </m:sSub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EB1B3E3-8D3A-450D-AA08-CFA8A1000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079" y="3847085"/>
                <a:ext cx="3322769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76F6EE-64EC-4D7B-9E96-6642C855BEDF}"/>
                  </a:ext>
                </a:extLst>
              </p:cNvPr>
              <p:cNvSpPr txBox="1"/>
              <p:nvPr/>
            </p:nvSpPr>
            <p:spPr>
              <a:xfrm>
                <a:off x="1732079" y="4788998"/>
                <a:ext cx="499066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76F6EE-64EC-4D7B-9E96-6642C855B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079" y="4788998"/>
                <a:ext cx="4990662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DC4A039-E7CC-4000-BCEB-2F7D9DF4880D}"/>
                  </a:ext>
                </a:extLst>
              </p:cNvPr>
              <p:cNvSpPr txBox="1"/>
              <p:nvPr/>
            </p:nvSpPr>
            <p:spPr>
              <a:xfrm>
                <a:off x="1732079" y="1312648"/>
                <a:ext cx="26025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DC4A039-E7CC-4000-BCEB-2F7D9DF48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079" y="1312648"/>
                <a:ext cx="2602572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:a16="http://schemas.microsoft.com/office/drawing/2014/main" id="{44C4F364-A34D-4E43-AF94-1374C9F8975A}"/>
                  </a:ext>
                </a:extLst>
              </p:cNvPr>
              <p:cNvSpPr/>
              <p:nvPr/>
            </p:nvSpPr>
            <p:spPr>
              <a:xfrm>
                <a:off x="4165760" y="5829268"/>
                <a:ext cx="4283837" cy="829994"/>
              </a:xfrm>
              <a:prstGeom prst="roundRect">
                <a:avLst/>
              </a:prstGeom>
              <a:gradFill>
                <a:gsLst>
                  <a:gs pos="100000">
                    <a:srgbClr val="008080"/>
                  </a:gs>
                  <a:gs pos="0">
                    <a:srgbClr val="008080"/>
                  </a:gs>
                  <a:gs pos="43000">
                    <a:schemeClr val="bg1"/>
                  </a:gs>
                </a:gsLst>
                <a:lin ang="5400000" scaled="1"/>
              </a:gradFill>
              <a:ln>
                <a:solidFill>
                  <a:srgbClr val="00808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:a16="http://schemas.microsoft.com/office/drawing/2014/main" id="{44C4F364-A34D-4E43-AF94-1374C9F897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760" y="5829268"/>
                <a:ext cx="4283837" cy="829994"/>
              </a:xfrm>
              <a:prstGeom prst="roundRect">
                <a:avLst/>
              </a:prstGeom>
              <a:blipFill>
                <a:blip r:embed="rId13"/>
                <a:stretch>
                  <a:fillRect t="-2098" b="-20979"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75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8" grpId="0"/>
      <p:bldP spid="39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id="{1099751C-629F-4B43-BE31-23B28A145083}"/>
              </a:ext>
            </a:extLst>
          </p:cNvPr>
          <p:cNvSpPr/>
          <p:nvPr/>
        </p:nvSpPr>
        <p:spPr>
          <a:xfrm>
            <a:off x="196948" y="161365"/>
            <a:ext cx="11774658" cy="6548923"/>
          </a:xfrm>
          <a:prstGeom prst="roundRect">
            <a:avLst>
              <a:gd name="adj" fmla="val 6537"/>
            </a:avLst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211CB-58DA-45A0-A872-E80E86742DD7}"/>
              </a:ext>
            </a:extLst>
          </p:cNvPr>
          <p:cNvSpPr txBox="1"/>
          <p:nvPr/>
        </p:nvSpPr>
        <p:spPr>
          <a:xfrm>
            <a:off x="565569" y="2606152"/>
            <a:ext cx="1087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62918E39-F437-4D4A-B855-11FADB8D10B9}"/>
              </a:ext>
            </a:extLst>
          </p:cNvPr>
          <p:cNvSpPr/>
          <p:nvPr/>
        </p:nvSpPr>
        <p:spPr>
          <a:xfrm>
            <a:off x="4930642" y="842122"/>
            <a:ext cx="4501593" cy="829994"/>
          </a:xfrm>
          <a:prstGeom prst="roundRect">
            <a:avLst/>
          </a:prstGeom>
          <a:gradFill>
            <a:gsLst>
              <a:gs pos="100000">
                <a:srgbClr val="008080"/>
              </a:gs>
              <a:gs pos="0">
                <a:srgbClr val="008080"/>
              </a:gs>
              <a:gs pos="43000">
                <a:schemeClr val="bg1"/>
              </a:gs>
            </a:gsLst>
            <a:lin ang="5400000" scaled="1"/>
          </a:gra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Картинки по запросу &quot;question in book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09" y="331933"/>
            <a:ext cx="2462119" cy="185037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948" y="2182305"/>
            <a:ext cx="11146657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Sharga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chizlgan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yasovchisi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diametriga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hajmiga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nisbatini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6FC6EFD-52B3-4833-88DD-C0D2543FD00C}"/>
              </a:ext>
            </a:extLst>
          </p:cNvPr>
          <p:cNvSpPr/>
          <p:nvPr/>
        </p:nvSpPr>
        <p:spPr>
          <a:xfrm>
            <a:off x="196948" y="542441"/>
            <a:ext cx="11774658" cy="6167847"/>
          </a:xfrm>
          <a:prstGeom prst="roundRect">
            <a:avLst/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18F653B-B03E-4107-BC96-238D62DD6F93}"/>
              </a:ext>
            </a:extLst>
          </p:cNvPr>
          <p:cNvSpPr/>
          <p:nvPr/>
        </p:nvSpPr>
        <p:spPr>
          <a:xfrm>
            <a:off x="7380796" y="1361478"/>
            <a:ext cx="3523587" cy="3327321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83D5FF6F-CBC7-4B78-871B-632628202A1E}"/>
              </a:ext>
            </a:extLst>
          </p:cNvPr>
          <p:cNvSpPr/>
          <p:nvPr/>
        </p:nvSpPr>
        <p:spPr>
          <a:xfrm>
            <a:off x="7550314" y="1372437"/>
            <a:ext cx="3162990" cy="2349876"/>
          </a:xfrm>
          <a:prstGeom prst="triangl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FFF4FC1-7338-49AE-B038-720F3255E395}"/>
              </a:ext>
            </a:extLst>
          </p:cNvPr>
          <p:cNvCxnSpPr>
            <a:cxnSpLocks/>
            <a:stCxn id="11" idx="0"/>
          </p:cNvCxnSpPr>
          <p:nvPr/>
        </p:nvCxnSpPr>
        <p:spPr>
          <a:xfrm flipH="1">
            <a:off x="7550314" y="1361478"/>
            <a:ext cx="1592276" cy="236867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97B9247-9E29-46FA-BF54-E6E036DC0516}"/>
              </a:ext>
            </a:extLst>
          </p:cNvPr>
          <p:cNvCxnSpPr>
            <a:cxnSpLocks/>
            <a:stCxn id="11" idx="0"/>
          </p:cNvCxnSpPr>
          <p:nvPr/>
        </p:nvCxnSpPr>
        <p:spPr>
          <a:xfrm>
            <a:off x="9142590" y="1361478"/>
            <a:ext cx="1570714" cy="236475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id="{0A066A6C-9147-476B-9749-A6EC933386EC}"/>
              </a:ext>
            </a:extLst>
          </p:cNvPr>
          <p:cNvSpPr/>
          <p:nvPr/>
        </p:nvSpPr>
        <p:spPr>
          <a:xfrm>
            <a:off x="7584100" y="3434774"/>
            <a:ext cx="3129204" cy="559318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C18490DD-BE8B-4A07-A171-531FFF603DB7}"/>
              </a:ext>
            </a:extLst>
          </p:cNvPr>
          <p:cNvCxnSpPr>
            <a:cxnSpLocks/>
          </p:cNvCxnSpPr>
          <p:nvPr/>
        </p:nvCxnSpPr>
        <p:spPr>
          <a:xfrm>
            <a:off x="7550314" y="3726231"/>
            <a:ext cx="3162990" cy="0"/>
          </a:xfrm>
          <a:prstGeom prst="line">
            <a:avLst/>
          </a:prstGeom>
          <a:ln w="38100">
            <a:solidFill>
              <a:srgbClr val="0076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88335EE3-B02B-4788-80F6-B3177FD6B1FE}"/>
                  </a:ext>
                </a:extLst>
              </p:cNvPr>
              <p:cNvSpPr/>
              <p:nvPr/>
            </p:nvSpPr>
            <p:spPr>
              <a:xfrm>
                <a:off x="9626004" y="3640119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88335EE3-B02B-4788-80F6-B3177FD6B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004" y="3640119"/>
                <a:ext cx="47314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0BAEE685-50CD-4A06-8C8E-7665CDBEBF47}"/>
              </a:ext>
            </a:extLst>
          </p:cNvPr>
          <p:cNvCxnSpPr>
            <a:cxnSpLocks/>
            <a:stCxn id="11" idx="0"/>
            <a:endCxn id="45" idx="4"/>
          </p:cNvCxnSpPr>
          <p:nvPr/>
        </p:nvCxnSpPr>
        <p:spPr>
          <a:xfrm flipH="1">
            <a:off x="9127665" y="1361478"/>
            <a:ext cx="14925" cy="239935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>
            <a:extLst>
              <a:ext uri="{FF2B5EF4-FFF2-40B4-BE49-F238E27FC236}">
                <a16:creationId xmlns:a16="http://schemas.microsoft.com/office/drawing/2014/main" id="{1A6405F8-C91E-4982-9455-C4C599353C20}"/>
              </a:ext>
            </a:extLst>
          </p:cNvPr>
          <p:cNvSpPr/>
          <p:nvPr/>
        </p:nvSpPr>
        <p:spPr>
          <a:xfrm>
            <a:off x="9080040" y="3666072"/>
            <a:ext cx="95250" cy="94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334B68B3-6D65-4CC7-BC19-98361AEE88AB}"/>
                  </a:ext>
                </a:extLst>
              </p:cNvPr>
              <p:cNvSpPr/>
              <p:nvPr/>
            </p:nvSpPr>
            <p:spPr>
              <a:xfrm>
                <a:off x="8240220" y="3626364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334B68B3-6D65-4CC7-BC19-98361AEE8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220" y="3626364"/>
                <a:ext cx="473142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859DE524-4D38-4ECC-843C-DB63AD17F221}"/>
                  </a:ext>
                </a:extLst>
              </p:cNvPr>
              <p:cNvSpPr/>
              <p:nvPr/>
            </p:nvSpPr>
            <p:spPr>
              <a:xfrm>
                <a:off x="8740978" y="2430166"/>
                <a:ext cx="4179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859DE524-4D38-4ECC-843C-DB63AD17F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978" y="2430166"/>
                <a:ext cx="4179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B3A3B462-2092-4440-BBA6-B259D2C11828}"/>
              </a:ext>
            </a:extLst>
          </p:cNvPr>
          <p:cNvSpPr/>
          <p:nvPr/>
        </p:nvSpPr>
        <p:spPr>
          <a:xfrm>
            <a:off x="3065505" y="139944"/>
            <a:ext cx="6258038" cy="829994"/>
          </a:xfrm>
          <a:prstGeom prst="roundRect">
            <a:avLst/>
          </a:prstGeom>
          <a:gradFill>
            <a:gsLst>
              <a:gs pos="100000">
                <a:srgbClr val="008080"/>
              </a:gs>
              <a:gs pos="0">
                <a:srgbClr val="008080"/>
              </a:gs>
              <a:gs pos="43000">
                <a:schemeClr val="bg1"/>
              </a:gs>
            </a:gsLst>
            <a:lin ang="5400000" scaled="1"/>
          </a:gra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87778F-EB02-4CA3-B1BF-62F6F3EA28E3}"/>
              </a:ext>
            </a:extLst>
          </p:cNvPr>
          <p:cNvSpPr txBox="1"/>
          <p:nvPr/>
        </p:nvSpPr>
        <p:spPr>
          <a:xfrm>
            <a:off x="1801131" y="1372435"/>
            <a:ext cx="255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1DDCAD-DA6B-4D24-9066-644CAEDC56F4}"/>
                  </a:ext>
                </a:extLst>
              </p:cNvPr>
              <p:cNvSpPr txBox="1"/>
              <p:nvPr/>
            </p:nvSpPr>
            <p:spPr>
              <a:xfrm>
                <a:off x="1898113" y="2175041"/>
                <a:ext cx="280333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1DDCAD-DA6B-4D24-9066-644CAEDC5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113" y="2175041"/>
                <a:ext cx="280333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F19316DA-13D3-4CD6-AAB7-435563D04551}"/>
              </a:ext>
            </a:extLst>
          </p:cNvPr>
          <p:cNvSpPr txBox="1"/>
          <p:nvPr/>
        </p:nvSpPr>
        <p:spPr>
          <a:xfrm>
            <a:off x="1801131" y="2893364"/>
            <a:ext cx="3623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DBD6D1-32CD-4E16-B290-69B65A840E1B}"/>
                  </a:ext>
                </a:extLst>
              </p:cNvPr>
              <p:cNvSpPr txBox="1"/>
              <p:nvPr/>
            </p:nvSpPr>
            <p:spPr>
              <a:xfrm>
                <a:off x="1898113" y="3832863"/>
                <a:ext cx="1749132" cy="1256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𝒔𝒉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DBD6D1-32CD-4E16-B290-69B65A840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113" y="3832863"/>
                <a:ext cx="1749132" cy="12561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FDAE9E77-A85C-4526-9675-34729EC19D11}"/>
              </a:ext>
            </a:extLst>
          </p:cNvPr>
          <p:cNvCxnSpPr>
            <a:cxnSpLocks/>
            <a:endCxn id="33" idx="6"/>
          </p:cNvCxnSpPr>
          <p:nvPr/>
        </p:nvCxnSpPr>
        <p:spPr>
          <a:xfrm>
            <a:off x="9175290" y="2935504"/>
            <a:ext cx="1538014" cy="77892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>
            <a:extLst>
              <a:ext uri="{FF2B5EF4-FFF2-40B4-BE49-F238E27FC236}">
                <a16:creationId xmlns:a16="http://schemas.microsoft.com/office/drawing/2014/main" id="{BD01007E-A28D-4A42-8AFC-11EBB2FE0943}"/>
              </a:ext>
            </a:extLst>
          </p:cNvPr>
          <p:cNvSpPr/>
          <p:nvPr/>
        </p:nvSpPr>
        <p:spPr>
          <a:xfrm>
            <a:off x="9105872" y="2874069"/>
            <a:ext cx="95250" cy="94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8228E773-A5F9-46B2-860A-03EC5898399B}"/>
                  </a:ext>
                </a:extLst>
              </p:cNvPr>
              <p:cNvSpPr/>
              <p:nvPr/>
            </p:nvSpPr>
            <p:spPr>
              <a:xfrm>
                <a:off x="9663643" y="2893364"/>
                <a:ext cx="3978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8228E773-A5F9-46B2-860A-03EC58983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643" y="2893364"/>
                <a:ext cx="39786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6FC6EFD-52B3-4833-88DD-C0D2543FD00C}"/>
              </a:ext>
            </a:extLst>
          </p:cNvPr>
          <p:cNvSpPr/>
          <p:nvPr/>
        </p:nvSpPr>
        <p:spPr>
          <a:xfrm>
            <a:off x="196948" y="542441"/>
            <a:ext cx="11774658" cy="6167847"/>
          </a:xfrm>
          <a:prstGeom prst="roundRect">
            <a:avLst/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18F653B-B03E-4107-BC96-238D62DD6F93}"/>
              </a:ext>
            </a:extLst>
          </p:cNvPr>
          <p:cNvSpPr/>
          <p:nvPr/>
        </p:nvSpPr>
        <p:spPr>
          <a:xfrm>
            <a:off x="7380796" y="1946764"/>
            <a:ext cx="3523587" cy="3327321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83D5FF6F-CBC7-4B78-871B-632628202A1E}"/>
              </a:ext>
            </a:extLst>
          </p:cNvPr>
          <p:cNvSpPr/>
          <p:nvPr/>
        </p:nvSpPr>
        <p:spPr>
          <a:xfrm>
            <a:off x="7550314" y="1957723"/>
            <a:ext cx="3162990" cy="2349876"/>
          </a:xfrm>
          <a:prstGeom prst="triangl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FFF4FC1-7338-49AE-B038-720F3255E395}"/>
              </a:ext>
            </a:extLst>
          </p:cNvPr>
          <p:cNvCxnSpPr>
            <a:cxnSpLocks/>
            <a:stCxn id="11" idx="0"/>
          </p:cNvCxnSpPr>
          <p:nvPr/>
        </p:nvCxnSpPr>
        <p:spPr>
          <a:xfrm flipH="1">
            <a:off x="7550314" y="1946764"/>
            <a:ext cx="1592276" cy="236867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97B9247-9E29-46FA-BF54-E6E036DC0516}"/>
              </a:ext>
            </a:extLst>
          </p:cNvPr>
          <p:cNvCxnSpPr>
            <a:cxnSpLocks/>
          </p:cNvCxnSpPr>
          <p:nvPr/>
        </p:nvCxnSpPr>
        <p:spPr>
          <a:xfrm>
            <a:off x="9164383" y="1981361"/>
            <a:ext cx="1570714" cy="236475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id="{0A066A6C-9147-476B-9749-A6EC933386EC}"/>
              </a:ext>
            </a:extLst>
          </p:cNvPr>
          <p:cNvSpPr/>
          <p:nvPr/>
        </p:nvSpPr>
        <p:spPr>
          <a:xfrm>
            <a:off x="7584100" y="4020060"/>
            <a:ext cx="3129204" cy="559318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C18490DD-BE8B-4A07-A171-531FFF603DB7}"/>
              </a:ext>
            </a:extLst>
          </p:cNvPr>
          <p:cNvCxnSpPr>
            <a:cxnSpLocks/>
          </p:cNvCxnSpPr>
          <p:nvPr/>
        </p:nvCxnSpPr>
        <p:spPr>
          <a:xfrm>
            <a:off x="7550314" y="4311517"/>
            <a:ext cx="3162990" cy="0"/>
          </a:xfrm>
          <a:prstGeom prst="line">
            <a:avLst/>
          </a:prstGeom>
          <a:ln w="38100">
            <a:solidFill>
              <a:srgbClr val="0076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88335EE3-B02B-4788-80F6-B3177FD6B1FE}"/>
                  </a:ext>
                </a:extLst>
              </p:cNvPr>
              <p:cNvSpPr/>
              <p:nvPr/>
            </p:nvSpPr>
            <p:spPr>
              <a:xfrm>
                <a:off x="9626004" y="4225405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88335EE3-B02B-4788-80F6-B3177FD6B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004" y="4225405"/>
                <a:ext cx="47314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0BAEE685-50CD-4A06-8C8E-7665CDBEBF47}"/>
              </a:ext>
            </a:extLst>
          </p:cNvPr>
          <p:cNvCxnSpPr>
            <a:cxnSpLocks/>
          </p:cNvCxnSpPr>
          <p:nvPr/>
        </p:nvCxnSpPr>
        <p:spPr>
          <a:xfrm flipH="1">
            <a:off x="9136010" y="1957723"/>
            <a:ext cx="14925" cy="239935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>
            <a:extLst>
              <a:ext uri="{FF2B5EF4-FFF2-40B4-BE49-F238E27FC236}">
                <a16:creationId xmlns:a16="http://schemas.microsoft.com/office/drawing/2014/main" id="{1A6405F8-C91E-4982-9455-C4C599353C20}"/>
              </a:ext>
            </a:extLst>
          </p:cNvPr>
          <p:cNvSpPr/>
          <p:nvPr/>
        </p:nvSpPr>
        <p:spPr>
          <a:xfrm>
            <a:off x="9080040" y="4251358"/>
            <a:ext cx="95250" cy="94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334B68B3-6D65-4CC7-BC19-98361AEE88AB}"/>
                  </a:ext>
                </a:extLst>
              </p:cNvPr>
              <p:cNvSpPr/>
              <p:nvPr/>
            </p:nvSpPr>
            <p:spPr>
              <a:xfrm>
                <a:off x="8240220" y="4211650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334B68B3-6D65-4CC7-BC19-98361AEE8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220" y="4211650"/>
                <a:ext cx="473142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859DE524-4D38-4ECC-843C-DB63AD17F221}"/>
                  </a:ext>
                </a:extLst>
              </p:cNvPr>
              <p:cNvSpPr/>
              <p:nvPr/>
            </p:nvSpPr>
            <p:spPr>
              <a:xfrm>
                <a:off x="8757328" y="3086104"/>
                <a:ext cx="4179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859DE524-4D38-4ECC-843C-DB63AD17F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328" y="3086104"/>
                <a:ext cx="4179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: скругленные углы 50">
                <a:extLst>
                  <a:ext uri="{FF2B5EF4-FFF2-40B4-BE49-F238E27FC236}">
                    <a16:creationId xmlns:a16="http://schemas.microsoft.com/office/drawing/2014/main" id="{B3A3B462-2092-4440-BBA6-B259D2C11828}"/>
                  </a:ext>
                </a:extLst>
              </p:cNvPr>
              <p:cNvSpPr/>
              <p:nvPr/>
            </p:nvSpPr>
            <p:spPr>
              <a:xfrm>
                <a:off x="3065505" y="139944"/>
                <a:ext cx="6258038" cy="829994"/>
              </a:xfrm>
              <a:prstGeom prst="roundRect">
                <a:avLst/>
              </a:prstGeom>
              <a:gradFill>
                <a:gsLst>
                  <a:gs pos="100000">
                    <a:srgbClr val="008080"/>
                  </a:gs>
                  <a:gs pos="0">
                    <a:srgbClr val="008080"/>
                  </a:gs>
                  <a:gs pos="43000">
                    <a:schemeClr val="bg1"/>
                  </a:gs>
                </a:gsLst>
                <a:lin ang="5400000" scaled="1"/>
              </a:gradFill>
              <a:ln>
                <a:solidFill>
                  <a:srgbClr val="00808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Прямоугольник: скругленные углы 50">
                <a:extLst>
                  <a:ext uri="{FF2B5EF4-FFF2-40B4-BE49-F238E27FC236}">
                    <a16:creationId xmlns:a16="http://schemas.microsoft.com/office/drawing/2014/main" id="{B3A3B462-2092-4440-BBA6-B259D2C118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505" y="139944"/>
                <a:ext cx="6258038" cy="82999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1DDCAD-DA6B-4D24-9066-644CAEDC56F4}"/>
                  </a:ext>
                </a:extLst>
              </p:cNvPr>
              <p:cNvSpPr txBox="1"/>
              <p:nvPr/>
            </p:nvSpPr>
            <p:spPr>
              <a:xfrm>
                <a:off x="1277942" y="1509305"/>
                <a:ext cx="51073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𝑨𝑶𝑩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tomonli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1DDCAD-DA6B-4D24-9066-644CAEDC5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42" y="1509305"/>
                <a:ext cx="5107360" cy="615553"/>
              </a:xfrm>
              <a:prstGeom prst="rect">
                <a:avLst/>
              </a:prstGeom>
              <a:blipFill>
                <a:blip r:embed="rId6"/>
                <a:stretch>
                  <a:fillRect t="-25743" r="-5137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DBD6D1-32CD-4E16-B290-69B65A840E1B}"/>
                  </a:ext>
                </a:extLst>
              </p:cNvPr>
              <p:cNvSpPr txBox="1"/>
              <p:nvPr/>
            </p:nvSpPr>
            <p:spPr>
              <a:xfrm>
                <a:off x="1277942" y="2297998"/>
                <a:ext cx="460908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DBD6D1-32CD-4E16-B290-69B65A840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42" y="2297998"/>
                <a:ext cx="460908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FDAE9E77-A85C-4526-9675-34729EC19D11}"/>
              </a:ext>
            </a:extLst>
          </p:cNvPr>
          <p:cNvCxnSpPr>
            <a:cxnSpLocks/>
            <a:endCxn id="33" idx="6"/>
          </p:cNvCxnSpPr>
          <p:nvPr/>
        </p:nvCxnSpPr>
        <p:spPr>
          <a:xfrm>
            <a:off x="9175290" y="3520790"/>
            <a:ext cx="1538014" cy="77892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>
            <a:extLst>
              <a:ext uri="{FF2B5EF4-FFF2-40B4-BE49-F238E27FC236}">
                <a16:creationId xmlns:a16="http://schemas.microsoft.com/office/drawing/2014/main" id="{BD01007E-A28D-4A42-8AFC-11EBB2FE0943}"/>
              </a:ext>
            </a:extLst>
          </p:cNvPr>
          <p:cNvSpPr/>
          <p:nvPr/>
        </p:nvSpPr>
        <p:spPr>
          <a:xfrm>
            <a:off x="9105872" y="3459355"/>
            <a:ext cx="95250" cy="94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8228E773-A5F9-46B2-860A-03EC5898399B}"/>
                  </a:ext>
                </a:extLst>
              </p:cNvPr>
              <p:cNvSpPr/>
              <p:nvPr/>
            </p:nvSpPr>
            <p:spPr>
              <a:xfrm>
                <a:off x="9663643" y="3478650"/>
                <a:ext cx="3978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8228E773-A5F9-46B2-860A-03EC58983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643" y="3478650"/>
                <a:ext cx="39786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88161" y="4180872"/>
                <a:ext cx="3189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161" y="4180872"/>
                <a:ext cx="31899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993998" y="1509305"/>
                <a:ext cx="344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998" y="1509305"/>
                <a:ext cx="34464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12014" y="4185822"/>
                <a:ext cx="3414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014" y="4185822"/>
                <a:ext cx="34143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DBD6D1-32CD-4E16-B290-69B65A840E1B}"/>
                  </a:ext>
                </a:extLst>
              </p:cNvPr>
              <p:cNvSpPr txBox="1"/>
              <p:nvPr/>
            </p:nvSpPr>
            <p:spPr>
              <a:xfrm>
                <a:off x="1275958" y="4396315"/>
                <a:ext cx="2239139" cy="990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DBD6D1-32CD-4E16-B290-69B65A840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58" y="4396315"/>
                <a:ext cx="2239139" cy="9902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CDBD6D1-32CD-4E16-B290-69B65A840E1B}"/>
                  </a:ext>
                </a:extLst>
              </p:cNvPr>
              <p:cNvSpPr txBox="1"/>
              <p:nvPr/>
            </p:nvSpPr>
            <p:spPr>
              <a:xfrm>
                <a:off x="1279179" y="3131260"/>
                <a:ext cx="1843710" cy="990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CDBD6D1-32CD-4E16-B290-69B65A840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179" y="3131260"/>
                <a:ext cx="1843710" cy="9902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DBD6D1-32CD-4E16-B290-69B65A840E1B}"/>
                  </a:ext>
                </a:extLst>
              </p:cNvPr>
              <p:cNvSpPr txBox="1"/>
              <p:nvPr/>
            </p:nvSpPr>
            <p:spPr>
              <a:xfrm>
                <a:off x="4594106" y="4451841"/>
                <a:ext cx="1825693" cy="1061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/>
                  <a:t>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DBD6D1-32CD-4E16-B290-69B65A840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106" y="4451841"/>
                <a:ext cx="1825693" cy="1061444"/>
              </a:xfrm>
              <a:prstGeom prst="rect">
                <a:avLst/>
              </a:prstGeom>
              <a:blipFill>
                <a:blip r:embed="rId14"/>
                <a:stretch>
                  <a:fillRect l="-3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4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25" grpId="0"/>
      <p:bldP spid="29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6FC6EFD-52B3-4833-88DD-C0D2543FD00C}"/>
              </a:ext>
            </a:extLst>
          </p:cNvPr>
          <p:cNvSpPr/>
          <p:nvPr/>
        </p:nvSpPr>
        <p:spPr>
          <a:xfrm>
            <a:off x="196948" y="542441"/>
            <a:ext cx="11774658" cy="6167847"/>
          </a:xfrm>
          <a:prstGeom prst="roundRect">
            <a:avLst/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18F653B-B03E-4107-BC96-238D62DD6F93}"/>
              </a:ext>
            </a:extLst>
          </p:cNvPr>
          <p:cNvSpPr/>
          <p:nvPr/>
        </p:nvSpPr>
        <p:spPr>
          <a:xfrm>
            <a:off x="7380796" y="1946764"/>
            <a:ext cx="3523587" cy="3327321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83D5FF6F-CBC7-4B78-871B-632628202A1E}"/>
              </a:ext>
            </a:extLst>
          </p:cNvPr>
          <p:cNvSpPr/>
          <p:nvPr/>
        </p:nvSpPr>
        <p:spPr>
          <a:xfrm>
            <a:off x="7550314" y="1957723"/>
            <a:ext cx="3162990" cy="2349876"/>
          </a:xfrm>
          <a:prstGeom prst="triangl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FFF4FC1-7338-49AE-B038-720F3255E395}"/>
              </a:ext>
            </a:extLst>
          </p:cNvPr>
          <p:cNvCxnSpPr>
            <a:cxnSpLocks/>
            <a:stCxn id="11" idx="0"/>
          </p:cNvCxnSpPr>
          <p:nvPr/>
        </p:nvCxnSpPr>
        <p:spPr>
          <a:xfrm flipH="1">
            <a:off x="7550314" y="1946764"/>
            <a:ext cx="1592276" cy="236867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97B9247-9E29-46FA-BF54-E6E036DC0516}"/>
              </a:ext>
            </a:extLst>
          </p:cNvPr>
          <p:cNvCxnSpPr>
            <a:cxnSpLocks/>
          </p:cNvCxnSpPr>
          <p:nvPr/>
        </p:nvCxnSpPr>
        <p:spPr>
          <a:xfrm>
            <a:off x="9164383" y="1981361"/>
            <a:ext cx="1570714" cy="236475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id="{0A066A6C-9147-476B-9749-A6EC933386EC}"/>
              </a:ext>
            </a:extLst>
          </p:cNvPr>
          <p:cNvSpPr/>
          <p:nvPr/>
        </p:nvSpPr>
        <p:spPr>
          <a:xfrm>
            <a:off x="7584100" y="4020060"/>
            <a:ext cx="3129204" cy="559318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C18490DD-BE8B-4A07-A171-531FFF603DB7}"/>
              </a:ext>
            </a:extLst>
          </p:cNvPr>
          <p:cNvCxnSpPr>
            <a:cxnSpLocks/>
          </p:cNvCxnSpPr>
          <p:nvPr/>
        </p:nvCxnSpPr>
        <p:spPr>
          <a:xfrm>
            <a:off x="7550314" y="4311517"/>
            <a:ext cx="3162990" cy="0"/>
          </a:xfrm>
          <a:prstGeom prst="line">
            <a:avLst/>
          </a:prstGeom>
          <a:ln w="38100">
            <a:solidFill>
              <a:srgbClr val="0076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88335EE3-B02B-4788-80F6-B3177FD6B1FE}"/>
                  </a:ext>
                </a:extLst>
              </p:cNvPr>
              <p:cNvSpPr/>
              <p:nvPr/>
            </p:nvSpPr>
            <p:spPr>
              <a:xfrm>
                <a:off x="9626004" y="4225405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88335EE3-B02B-4788-80F6-B3177FD6B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004" y="4225405"/>
                <a:ext cx="47314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0BAEE685-50CD-4A06-8C8E-7665CDBEBF47}"/>
              </a:ext>
            </a:extLst>
          </p:cNvPr>
          <p:cNvCxnSpPr>
            <a:cxnSpLocks/>
          </p:cNvCxnSpPr>
          <p:nvPr/>
        </p:nvCxnSpPr>
        <p:spPr>
          <a:xfrm flipH="1">
            <a:off x="9136010" y="1957723"/>
            <a:ext cx="14925" cy="239935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>
            <a:extLst>
              <a:ext uri="{FF2B5EF4-FFF2-40B4-BE49-F238E27FC236}">
                <a16:creationId xmlns:a16="http://schemas.microsoft.com/office/drawing/2014/main" id="{1A6405F8-C91E-4982-9455-C4C599353C20}"/>
              </a:ext>
            </a:extLst>
          </p:cNvPr>
          <p:cNvSpPr/>
          <p:nvPr/>
        </p:nvSpPr>
        <p:spPr>
          <a:xfrm>
            <a:off x="9080040" y="4251358"/>
            <a:ext cx="95250" cy="94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334B68B3-6D65-4CC7-BC19-98361AEE88AB}"/>
                  </a:ext>
                </a:extLst>
              </p:cNvPr>
              <p:cNvSpPr/>
              <p:nvPr/>
            </p:nvSpPr>
            <p:spPr>
              <a:xfrm>
                <a:off x="8240220" y="4211650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334B68B3-6D65-4CC7-BC19-98361AEE8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220" y="4211650"/>
                <a:ext cx="473142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859DE524-4D38-4ECC-843C-DB63AD17F221}"/>
                  </a:ext>
                </a:extLst>
              </p:cNvPr>
              <p:cNvSpPr/>
              <p:nvPr/>
            </p:nvSpPr>
            <p:spPr>
              <a:xfrm>
                <a:off x="8746421" y="3035809"/>
                <a:ext cx="4179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859DE524-4D38-4ECC-843C-DB63AD17F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421" y="3035809"/>
                <a:ext cx="4179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FDAE9E77-A85C-4526-9675-34729EC19D11}"/>
              </a:ext>
            </a:extLst>
          </p:cNvPr>
          <p:cNvCxnSpPr>
            <a:cxnSpLocks/>
            <a:endCxn id="33" idx="6"/>
          </p:cNvCxnSpPr>
          <p:nvPr/>
        </p:nvCxnSpPr>
        <p:spPr>
          <a:xfrm>
            <a:off x="9175290" y="3520790"/>
            <a:ext cx="1538014" cy="77892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>
            <a:extLst>
              <a:ext uri="{FF2B5EF4-FFF2-40B4-BE49-F238E27FC236}">
                <a16:creationId xmlns:a16="http://schemas.microsoft.com/office/drawing/2014/main" id="{BD01007E-A28D-4A42-8AFC-11EBB2FE0943}"/>
              </a:ext>
            </a:extLst>
          </p:cNvPr>
          <p:cNvSpPr/>
          <p:nvPr/>
        </p:nvSpPr>
        <p:spPr>
          <a:xfrm>
            <a:off x="9105872" y="3459355"/>
            <a:ext cx="95250" cy="94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8228E773-A5F9-46B2-860A-03EC5898399B}"/>
                  </a:ext>
                </a:extLst>
              </p:cNvPr>
              <p:cNvSpPr/>
              <p:nvPr/>
            </p:nvSpPr>
            <p:spPr>
              <a:xfrm>
                <a:off x="9663643" y="3478650"/>
                <a:ext cx="3978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8228E773-A5F9-46B2-860A-03EC58983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643" y="3478650"/>
                <a:ext cx="39786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88161" y="4180872"/>
                <a:ext cx="3189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161" y="4180872"/>
                <a:ext cx="31899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993998" y="1509305"/>
                <a:ext cx="344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998" y="1509305"/>
                <a:ext cx="34464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12014" y="4185822"/>
                <a:ext cx="3414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014" y="4185822"/>
                <a:ext cx="34143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CDBD6D1-32CD-4E16-B290-69B65A840E1B}"/>
                  </a:ext>
                </a:extLst>
              </p:cNvPr>
              <p:cNvSpPr txBox="1"/>
              <p:nvPr/>
            </p:nvSpPr>
            <p:spPr>
              <a:xfrm>
                <a:off x="1666938" y="3066014"/>
                <a:ext cx="4500271" cy="1291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CDBD6D1-32CD-4E16-B290-69B65A840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938" y="3066014"/>
                <a:ext cx="4500271" cy="12910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: скругленные углы 50">
                <a:extLst>
                  <a:ext uri="{FF2B5EF4-FFF2-40B4-BE49-F238E27FC236}">
                    <a16:creationId xmlns:a16="http://schemas.microsoft.com/office/drawing/2014/main" id="{B3A3B462-2092-4440-BBA6-B259D2C11828}"/>
                  </a:ext>
                </a:extLst>
              </p:cNvPr>
              <p:cNvSpPr/>
              <p:nvPr/>
            </p:nvSpPr>
            <p:spPr>
              <a:xfrm>
                <a:off x="3065505" y="139944"/>
                <a:ext cx="6258038" cy="829994"/>
              </a:xfrm>
              <a:prstGeom prst="roundRect">
                <a:avLst/>
              </a:prstGeom>
              <a:gradFill>
                <a:gsLst>
                  <a:gs pos="100000">
                    <a:srgbClr val="008080"/>
                  </a:gs>
                  <a:gs pos="0">
                    <a:srgbClr val="008080"/>
                  </a:gs>
                  <a:gs pos="43000">
                    <a:schemeClr val="bg1"/>
                  </a:gs>
                </a:gsLst>
                <a:lin ang="5400000" scaled="1"/>
              </a:gradFill>
              <a:ln>
                <a:solidFill>
                  <a:srgbClr val="00808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: скругленные углы 50">
                <a:extLst>
                  <a:ext uri="{FF2B5EF4-FFF2-40B4-BE49-F238E27FC236}">
                    <a16:creationId xmlns:a16="http://schemas.microsoft.com/office/drawing/2014/main" id="{B3A3B462-2092-4440-BBA6-B259D2C118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505" y="139944"/>
                <a:ext cx="6258038" cy="82999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CDBD6D1-32CD-4E16-B290-69B65A840E1B}"/>
                  </a:ext>
                </a:extLst>
              </p:cNvPr>
              <p:cNvSpPr txBox="1"/>
              <p:nvPr/>
            </p:nvSpPr>
            <p:spPr>
              <a:xfrm>
                <a:off x="1666938" y="1573706"/>
                <a:ext cx="2149498" cy="1291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CDBD6D1-32CD-4E16-B290-69B65A840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938" y="1573706"/>
                <a:ext cx="2149498" cy="12910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7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6FC6EFD-52B3-4833-88DD-C0D2543FD00C}"/>
              </a:ext>
            </a:extLst>
          </p:cNvPr>
          <p:cNvSpPr/>
          <p:nvPr/>
        </p:nvSpPr>
        <p:spPr>
          <a:xfrm>
            <a:off x="196948" y="542441"/>
            <a:ext cx="11774658" cy="5699333"/>
          </a:xfrm>
          <a:prstGeom prst="roundRect">
            <a:avLst/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: скругленные углы 50">
                <a:extLst>
                  <a:ext uri="{FF2B5EF4-FFF2-40B4-BE49-F238E27FC236}">
                    <a16:creationId xmlns:a16="http://schemas.microsoft.com/office/drawing/2014/main" id="{B3A3B462-2092-4440-BBA6-B259D2C11828}"/>
                  </a:ext>
                </a:extLst>
              </p:cNvPr>
              <p:cNvSpPr/>
              <p:nvPr/>
            </p:nvSpPr>
            <p:spPr>
              <a:xfrm>
                <a:off x="3594525" y="134853"/>
                <a:ext cx="4979504" cy="1219028"/>
              </a:xfrm>
              <a:prstGeom prst="roundRect">
                <a:avLst/>
              </a:prstGeom>
              <a:gradFill>
                <a:gsLst>
                  <a:gs pos="100000">
                    <a:srgbClr val="008080"/>
                  </a:gs>
                  <a:gs pos="0">
                    <a:srgbClr val="008080"/>
                  </a:gs>
                  <a:gs pos="43000">
                    <a:schemeClr val="bg1"/>
                  </a:gs>
                </a:gsLst>
                <a:lin ang="5400000" scaled="1"/>
              </a:gradFill>
              <a:ln>
                <a:solidFill>
                  <a:srgbClr val="00808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4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sSub>
                          <m:sSub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den>
                    </m:f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sz="40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: скругленные углы 50">
                <a:extLst>
                  <a:ext uri="{FF2B5EF4-FFF2-40B4-BE49-F238E27FC236}">
                    <a16:creationId xmlns:a16="http://schemas.microsoft.com/office/drawing/2014/main" id="{B3A3B462-2092-4440-BBA6-B259D2C118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525" y="134853"/>
                <a:ext cx="4979504" cy="121902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DBD6D1-32CD-4E16-B290-69B65A840E1B}"/>
                  </a:ext>
                </a:extLst>
              </p:cNvPr>
              <p:cNvSpPr txBox="1"/>
              <p:nvPr/>
            </p:nvSpPr>
            <p:spPr>
              <a:xfrm>
                <a:off x="1791581" y="1804556"/>
                <a:ext cx="9109097" cy="1549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𝒔𝒉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/>
                  <a:t>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DBD6D1-32CD-4E16-B290-69B65A840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581" y="1804556"/>
                <a:ext cx="9109097" cy="1549463"/>
              </a:xfrm>
              <a:prstGeom prst="rect">
                <a:avLst/>
              </a:prstGeom>
              <a:blipFill>
                <a:blip r:embed="rId3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DBD6D1-32CD-4E16-B290-69B65A840E1B}"/>
                  </a:ext>
                </a:extLst>
              </p:cNvPr>
              <p:cNvSpPr txBox="1"/>
              <p:nvPr/>
            </p:nvSpPr>
            <p:spPr>
              <a:xfrm>
                <a:off x="2785494" y="3709592"/>
                <a:ext cx="6629251" cy="1178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/>
                  <a:t>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DBD6D1-32CD-4E16-B290-69B65A840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494" y="3709592"/>
                <a:ext cx="6629251" cy="1178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: скругленные углы 39">
                <a:extLst>
                  <a:ext uri="{FF2B5EF4-FFF2-40B4-BE49-F238E27FC236}">
                    <a16:creationId xmlns:a16="http://schemas.microsoft.com/office/drawing/2014/main" id="{44C4F364-A34D-4E43-AF94-1374C9F8975A}"/>
                  </a:ext>
                </a:extLst>
              </p:cNvPr>
              <p:cNvSpPr/>
              <p:nvPr/>
            </p:nvSpPr>
            <p:spPr>
              <a:xfrm>
                <a:off x="4258342" y="5562118"/>
                <a:ext cx="3651870" cy="1087244"/>
              </a:xfrm>
              <a:prstGeom prst="roundRect">
                <a:avLst/>
              </a:prstGeom>
              <a:gradFill>
                <a:gsLst>
                  <a:gs pos="100000">
                    <a:srgbClr val="008080"/>
                  </a:gs>
                  <a:gs pos="0">
                    <a:srgbClr val="008080"/>
                  </a:gs>
                  <a:gs pos="43000">
                    <a:schemeClr val="bg1"/>
                  </a:gs>
                </a:gsLst>
                <a:lin ang="5400000" scaled="1"/>
              </a:gradFill>
              <a:ln>
                <a:solidFill>
                  <a:srgbClr val="00808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: скругленные углы 39">
                <a:extLst>
                  <a:ext uri="{FF2B5EF4-FFF2-40B4-BE49-F238E27FC236}">
                    <a16:creationId xmlns:a16="http://schemas.microsoft.com/office/drawing/2014/main" id="{44C4F364-A34D-4E43-AF94-1374C9F897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342" y="5562118"/>
                <a:ext cx="3651870" cy="1087244"/>
              </a:xfrm>
              <a:prstGeom prst="roundRect">
                <a:avLst/>
              </a:prstGeom>
              <a:blipFill>
                <a:blip r:embed="rId5"/>
                <a:stretch>
                  <a:fillRect b="-3784"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4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99751C-629F-4B43-BE31-23B28A145083}"/>
              </a:ext>
            </a:extLst>
          </p:cNvPr>
          <p:cNvSpPr/>
          <p:nvPr/>
        </p:nvSpPr>
        <p:spPr>
          <a:xfrm>
            <a:off x="196948" y="161365"/>
            <a:ext cx="11774658" cy="6548923"/>
          </a:xfrm>
          <a:prstGeom prst="roundRect">
            <a:avLst>
              <a:gd name="adj" fmla="val 6537"/>
            </a:avLst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A4B7A5-BBFB-4FA1-BA41-56798CC19C99}"/>
                  </a:ext>
                </a:extLst>
              </p:cNvPr>
              <p:cNvSpPr txBox="1"/>
              <p:nvPr/>
            </p:nvSpPr>
            <p:spPr>
              <a:xfrm>
                <a:off x="687062" y="2667708"/>
                <a:ext cx="1069748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yasovchisi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konusga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sharning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A4B7A5-BBFB-4FA1-BA41-56798CC19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62" y="2667708"/>
                <a:ext cx="10697487" cy="3046988"/>
              </a:xfrm>
              <a:prstGeom prst="rect">
                <a:avLst/>
              </a:prstGeom>
              <a:blipFill>
                <a:blip r:embed="rId2"/>
                <a:stretch>
                  <a:fillRect l="-2621" t="-4810" r="-2564" b="-9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2918E39-F437-4D4A-B855-11FADB8D10B9}"/>
              </a:ext>
            </a:extLst>
          </p:cNvPr>
          <p:cNvSpPr/>
          <p:nvPr/>
        </p:nvSpPr>
        <p:spPr>
          <a:xfrm>
            <a:off x="4930642" y="842122"/>
            <a:ext cx="4501593" cy="829994"/>
          </a:xfrm>
          <a:prstGeom prst="roundRect">
            <a:avLst/>
          </a:prstGeom>
          <a:gradFill>
            <a:gsLst>
              <a:gs pos="100000">
                <a:srgbClr val="008080"/>
              </a:gs>
              <a:gs pos="0">
                <a:srgbClr val="008080"/>
              </a:gs>
              <a:gs pos="43000">
                <a:schemeClr val="bg1"/>
              </a:gs>
            </a:gsLst>
            <a:lin ang="5400000" scaled="1"/>
          </a:gra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&quot;question in book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09" y="331933"/>
            <a:ext cx="2462119" cy="185037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FD3734F-3ED6-4172-AECD-41C8CEB8EE67}"/>
              </a:ext>
            </a:extLst>
          </p:cNvPr>
          <p:cNvSpPr/>
          <p:nvPr/>
        </p:nvSpPr>
        <p:spPr>
          <a:xfrm>
            <a:off x="196948" y="593557"/>
            <a:ext cx="11774658" cy="6116731"/>
          </a:xfrm>
          <a:prstGeom prst="roundRect">
            <a:avLst/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E07BDE-0AAD-4E1B-BC63-29E11D10DFF1}"/>
                  </a:ext>
                </a:extLst>
              </p:cNvPr>
              <p:cNvSpPr txBox="1"/>
              <p:nvPr/>
            </p:nvSpPr>
            <p:spPr>
              <a:xfrm>
                <a:off x="1094153" y="1423551"/>
                <a:ext cx="1000369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Qirrasi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kubga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shar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E07BDE-0AAD-4E1B-BC63-29E11D10D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153" y="1423551"/>
                <a:ext cx="10003693" cy="2748253"/>
              </a:xfrm>
              <a:prstGeom prst="rect">
                <a:avLst/>
              </a:prstGeom>
              <a:blipFill>
                <a:blip r:embed="rId2"/>
                <a:stretch>
                  <a:fillRect l="-2132" r="-21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ACEDEEC-AE27-452A-B4AE-AD6FB3790A7F}"/>
              </a:ext>
            </a:extLst>
          </p:cNvPr>
          <p:cNvSpPr/>
          <p:nvPr/>
        </p:nvSpPr>
        <p:spPr>
          <a:xfrm>
            <a:off x="2966981" y="126609"/>
            <a:ext cx="6258038" cy="829994"/>
          </a:xfrm>
          <a:prstGeom prst="roundRect">
            <a:avLst/>
          </a:prstGeom>
          <a:gradFill>
            <a:gsLst>
              <a:gs pos="100000">
                <a:srgbClr val="008080"/>
              </a:gs>
              <a:gs pos="0">
                <a:srgbClr val="008080"/>
              </a:gs>
              <a:gs pos="43000">
                <a:schemeClr val="bg1"/>
              </a:gs>
            </a:gsLst>
            <a:lin ang="5400000" scaled="1"/>
          </a:gra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8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6A501EA-2EEA-4B5A-AB47-EC470663F074}"/>
              </a:ext>
            </a:extLst>
          </p:cNvPr>
          <p:cNvSpPr/>
          <p:nvPr/>
        </p:nvSpPr>
        <p:spPr>
          <a:xfrm>
            <a:off x="196948" y="542441"/>
            <a:ext cx="11774658" cy="6167847"/>
          </a:xfrm>
          <a:prstGeom prst="roundRect">
            <a:avLst/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354C4EB-1E1A-40F3-8A88-9258BFFEDAD4}"/>
              </a:ext>
            </a:extLst>
          </p:cNvPr>
          <p:cNvSpPr/>
          <p:nvPr/>
        </p:nvSpPr>
        <p:spPr>
          <a:xfrm>
            <a:off x="3065505" y="139944"/>
            <a:ext cx="6258038" cy="829994"/>
          </a:xfrm>
          <a:prstGeom prst="roundRect">
            <a:avLst/>
          </a:prstGeom>
          <a:gradFill>
            <a:gsLst>
              <a:gs pos="100000">
                <a:srgbClr val="008080"/>
              </a:gs>
              <a:gs pos="0">
                <a:srgbClr val="008080"/>
              </a:gs>
              <a:gs pos="43000">
                <a:schemeClr val="bg1"/>
              </a:gs>
            </a:gsLst>
            <a:lin ang="5400000" scaled="1"/>
          </a:gra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AD26D-3A6A-4DBB-97DA-DA9675073980}"/>
              </a:ext>
            </a:extLst>
          </p:cNvPr>
          <p:cNvSpPr txBox="1"/>
          <p:nvPr/>
        </p:nvSpPr>
        <p:spPr>
          <a:xfrm>
            <a:off x="1775731" y="1372435"/>
            <a:ext cx="255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218C86-43E6-40D7-8E78-9A8108D8693A}"/>
                  </a:ext>
                </a:extLst>
              </p:cNvPr>
              <p:cNvSpPr txBox="1"/>
              <p:nvPr/>
            </p:nvSpPr>
            <p:spPr>
              <a:xfrm>
                <a:off x="1872713" y="2175041"/>
                <a:ext cx="22566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218C86-43E6-40D7-8E78-9A8108D86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713" y="2175041"/>
                <a:ext cx="2256643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3CD986E-65A3-44EA-9915-3FCDFC0A577B}"/>
              </a:ext>
            </a:extLst>
          </p:cNvPr>
          <p:cNvSpPr txBox="1"/>
          <p:nvPr/>
        </p:nvSpPr>
        <p:spPr>
          <a:xfrm>
            <a:off x="1801267" y="2884545"/>
            <a:ext cx="3623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54E30D-602F-401F-B043-D61DD24C2F5B}"/>
                  </a:ext>
                </a:extLst>
              </p:cNvPr>
              <p:cNvSpPr txBox="1"/>
              <p:nvPr/>
            </p:nvSpPr>
            <p:spPr>
              <a:xfrm>
                <a:off x="1863880" y="3781102"/>
                <a:ext cx="17491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54E30D-602F-401F-B043-D61DD24C2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880" y="3781102"/>
                <a:ext cx="174913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Картинки по запросу &quot;вписанной шар в куб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92" y="1497778"/>
            <a:ext cx="3977951" cy="40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52D211-8C41-4851-BB7B-8022C29C3D50}"/>
                  </a:ext>
                </a:extLst>
              </p:cNvPr>
              <p:cNvSpPr txBox="1"/>
              <p:nvPr/>
            </p:nvSpPr>
            <p:spPr>
              <a:xfrm>
                <a:off x="7895216" y="5159435"/>
                <a:ext cx="3045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52D211-8C41-4851-BB7B-8022C29C3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216" y="5159435"/>
                <a:ext cx="30457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14C569-03EA-4645-A72D-EC789B03D6B5}"/>
                  </a:ext>
                </a:extLst>
              </p:cNvPr>
              <p:cNvSpPr txBox="1"/>
              <p:nvPr/>
            </p:nvSpPr>
            <p:spPr>
              <a:xfrm>
                <a:off x="10251738" y="4881950"/>
                <a:ext cx="3045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14C569-03EA-4645-A72D-EC789B03D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738" y="4881950"/>
                <a:ext cx="30457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9AB6D7-9309-478B-92B9-CC059DAF79AF}"/>
                  </a:ext>
                </a:extLst>
              </p:cNvPr>
              <p:cNvSpPr txBox="1"/>
              <p:nvPr/>
            </p:nvSpPr>
            <p:spPr>
              <a:xfrm>
                <a:off x="10922817" y="3058909"/>
                <a:ext cx="3045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9AB6D7-9309-478B-92B9-CC059DAF7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817" y="3058909"/>
                <a:ext cx="30457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6C578A0-CD0A-469B-B65C-72ADEB9784F9}"/>
              </a:ext>
            </a:extLst>
          </p:cNvPr>
          <p:cNvCxnSpPr>
            <a:cxnSpLocks/>
          </p:cNvCxnSpPr>
          <p:nvPr/>
        </p:nvCxnSpPr>
        <p:spPr>
          <a:xfrm>
            <a:off x="8946367" y="3489796"/>
            <a:ext cx="0" cy="137294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372C62EC-F3F2-4BD3-8F1A-3C22C537680F}"/>
              </a:ext>
            </a:extLst>
          </p:cNvPr>
          <p:cNvSpPr/>
          <p:nvPr/>
        </p:nvSpPr>
        <p:spPr>
          <a:xfrm>
            <a:off x="8886217" y="3442418"/>
            <a:ext cx="107775" cy="1081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10D64886-6E22-452C-8C40-4E1F17759777}"/>
                  </a:ext>
                </a:extLst>
              </p:cNvPr>
              <p:cNvSpPr/>
              <p:nvPr/>
            </p:nvSpPr>
            <p:spPr>
              <a:xfrm>
                <a:off x="8946367" y="3904212"/>
                <a:ext cx="4610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10D64886-6E22-452C-8C40-4E1F17759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6367" y="3904212"/>
                <a:ext cx="461052" cy="369332"/>
              </a:xfrm>
              <a:prstGeom prst="rect">
                <a:avLst/>
              </a:prstGeom>
              <a:blipFill>
                <a:blip r:embed="rId8"/>
                <a:stretch>
                  <a:fillRect r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58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6A501EA-2EEA-4B5A-AB47-EC470663F074}"/>
              </a:ext>
            </a:extLst>
          </p:cNvPr>
          <p:cNvSpPr/>
          <p:nvPr/>
        </p:nvSpPr>
        <p:spPr>
          <a:xfrm>
            <a:off x="196948" y="542441"/>
            <a:ext cx="11774658" cy="5645417"/>
          </a:xfrm>
          <a:prstGeom prst="roundRect">
            <a:avLst/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2354C4EB-1E1A-40F3-8A88-9258BFFEDAD4}"/>
                  </a:ext>
                </a:extLst>
              </p:cNvPr>
              <p:cNvSpPr/>
              <p:nvPr/>
            </p:nvSpPr>
            <p:spPr>
              <a:xfrm>
                <a:off x="3065505" y="139944"/>
                <a:ext cx="6258038" cy="829994"/>
              </a:xfrm>
              <a:prstGeom prst="roundRect">
                <a:avLst/>
              </a:prstGeom>
              <a:gradFill>
                <a:gsLst>
                  <a:gs pos="100000">
                    <a:srgbClr val="008080"/>
                  </a:gs>
                  <a:gs pos="0">
                    <a:srgbClr val="008080"/>
                  </a:gs>
                  <a:gs pos="43000">
                    <a:schemeClr val="bg1"/>
                  </a:gs>
                </a:gsLst>
                <a:lin ang="5400000" scaled="1"/>
              </a:gradFill>
              <a:ln>
                <a:solidFill>
                  <a:srgbClr val="00808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2354C4EB-1E1A-40F3-8A88-9258BFFEDA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505" y="139944"/>
                <a:ext cx="6258038" cy="82999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Картинки по запросу &quot;вписанной шар в куб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87" y="1366378"/>
            <a:ext cx="3977951" cy="40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52D211-8C41-4851-BB7B-8022C29C3D50}"/>
                  </a:ext>
                </a:extLst>
              </p:cNvPr>
              <p:cNvSpPr txBox="1"/>
              <p:nvPr/>
            </p:nvSpPr>
            <p:spPr>
              <a:xfrm>
                <a:off x="8489511" y="4997699"/>
                <a:ext cx="3045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52D211-8C41-4851-BB7B-8022C29C3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511" y="4997699"/>
                <a:ext cx="30457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14C569-03EA-4645-A72D-EC789B03D6B5}"/>
                  </a:ext>
                </a:extLst>
              </p:cNvPr>
              <p:cNvSpPr txBox="1"/>
              <p:nvPr/>
            </p:nvSpPr>
            <p:spPr>
              <a:xfrm>
                <a:off x="10571048" y="4728548"/>
                <a:ext cx="62693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14C569-03EA-4645-A72D-EC789B03D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1048" y="4728548"/>
                <a:ext cx="62693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9AB6D7-9309-478B-92B9-CC059DAF79AF}"/>
                  </a:ext>
                </a:extLst>
              </p:cNvPr>
              <p:cNvSpPr txBox="1"/>
              <p:nvPr/>
            </p:nvSpPr>
            <p:spPr>
              <a:xfrm>
                <a:off x="11307003" y="3018584"/>
                <a:ext cx="3045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9AB6D7-9309-478B-92B9-CC059DAF7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003" y="3018584"/>
                <a:ext cx="30457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6C578A0-CD0A-469B-B65C-72ADEB9784F9}"/>
              </a:ext>
            </a:extLst>
          </p:cNvPr>
          <p:cNvCxnSpPr>
            <a:cxnSpLocks/>
          </p:cNvCxnSpPr>
          <p:nvPr/>
        </p:nvCxnSpPr>
        <p:spPr>
          <a:xfrm>
            <a:off x="9310661" y="3369643"/>
            <a:ext cx="0" cy="137294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372C62EC-F3F2-4BD3-8F1A-3C22C537680F}"/>
              </a:ext>
            </a:extLst>
          </p:cNvPr>
          <p:cNvSpPr/>
          <p:nvPr/>
        </p:nvSpPr>
        <p:spPr>
          <a:xfrm>
            <a:off x="9256774" y="3304537"/>
            <a:ext cx="107775" cy="1081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10D64886-6E22-452C-8C40-4E1F17759777}"/>
                  </a:ext>
                </a:extLst>
              </p:cNvPr>
              <p:cNvSpPr/>
              <p:nvPr/>
            </p:nvSpPr>
            <p:spPr>
              <a:xfrm>
                <a:off x="8849609" y="4024464"/>
                <a:ext cx="4610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10D64886-6E22-452C-8C40-4E1F17759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609" y="4024464"/>
                <a:ext cx="461052" cy="369332"/>
              </a:xfrm>
              <a:prstGeom prst="rect">
                <a:avLst/>
              </a:prstGeom>
              <a:blipFill>
                <a:blip r:embed="rId7"/>
                <a:stretch>
                  <a:fillRect r="-4000"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54E30D-602F-401F-B043-D61DD24C2F5B}"/>
                  </a:ext>
                </a:extLst>
              </p:cNvPr>
              <p:cNvSpPr txBox="1"/>
              <p:nvPr/>
            </p:nvSpPr>
            <p:spPr>
              <a:xfrm>
                <a:off x="990813" y="1443630"/>
                <a:ext cx="3451458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54E30D-602F-401F-B043-D61DD24C2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13" y="1443630"/>
                <a:ext cx="3451458" cy="8862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82CA24-1F11-49CB-8991-5881F53D2A33}"/>
                  </a:ext>
                </a:extLst>
              </p:cNvPr>
              <p:cNvSpPr txBox="1"/>
              <p:nvPr/>
            </p:nvSpPr>
            <p:spPr>
              <a:xfrm>
                <a:off x="990813" y="2575150"/>
                <a:ext cx="3191451" cy="887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𝒔𝒉</m:t>
                            </m:r>
                          </m:sub>
                        </m:sSub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82CA24-1F11-49CB-8991-5881F53D2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13" y="2575150"/>
                <a:ext cx="3191451" cy="8874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82CA24-1F11-49CB-8991-5881F53D2A33}"/>
                  </a:ext>
                </a:extLst>
              </p:cNvPr>
              <p:cNvSpPr txBox="1"/>
              <p:nvPr/>
            </p:nvSpPr>
            <p:spPr>
              <a:xfrm>
                <a:off x="1004477" y="3733482"/>
                <a:ext cx="5992025" cy="1058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82CA24-1F11-49CB-8991-5881F53D2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77" y="3733482"/>
                <a:ext cx="5992025" cy="10584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: скругленные углы 39">
                <a:extLst>
                  <a:ext uri="{FF2B5EF4-FFF2-40B4-BE49-F238E27FC236}">
                    <a16:creationId xmlns:a16="http://schemas.microsoft.com/office/drawing/2014/main" id="{44C4F364-A34D-4E43-AF94-1374C9F8975A}"/>
                  </a:ext>
                </a:extLst>
              </p:cNvPr>
              <p:cNvSpPr/>
              <p:nvPr/>
            </p:nvSpPr>
            <p:spPr>
              <a:xfrm>
                <a:off x="3665524" y="5674720"/>
                <a:ext cx="4976272" cy="1019527"/>
              </a:xfrm>
              <a:prstGeom prst="roundRect">
                <a:avLst/>
              </a:prstGeom>
              <a:gradFill>
                <a:gsLst>
                  <a:gs pos="100000">
                    <a:srgbClr val="008080"/>
                  </a:gs>
                  <a:gs pos="0">
                    <a:srgbClr val="008080"/>
                  </a:gs>
                  <a:gs pos="43000">
                    <a:schemeClr val="bg1"/>
                  </a:gs>
                </a:gsLst>
                <a:lin ang="5400000" scaled="1"/>
              </a:gradFill>
              <a:ln>
                <a:solidFill>
                  <a:srgbClr val="00808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: скругленные углы 39">
                <a:extLst>
                  <a:ext uri="{FF2B5EF4-FFF2-40B4-BE49-F238E27FC236}">
                    <a16:creationId xmlns:a16="http://schemas.microsoft.com/office/drawing/2014/main" id="{44C4F364-A34D-4E43-AF94-1374C9F897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524" y="5674720"/>
                <a:ext cx="4976272" cy="1019527"/>
              </a:xfrm>
              <a:prstGeom prst="roundRect">
                <a:avLst/>
              </a:prstGeom>
              <a:blipFill>
                <a:blip r:embed="rId11"/>
                <a:stretch>
                  <a:fillRect b="-6857"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6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id="{1099751C-629F-4B43-BE31-23B28A145083}"/>
              </a:ext>
            </a:extLst>
          </p:cNvPr>
          <p:cNvSpPr/>
          <p:nvPr/>
        </p:nvSpPr>
        <p:spPr>
          <a:xfrm>
            <a:off x="196948" y="161365"/>
            <a:ext cx="11774658" cy="6548923"/>
          </a:xfrm>
          <a:prstGeom prst="roundRect">
            <a:avLst>
              <a:gd name="adj" fmla="val 6537"/>
            </a:avLst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211CB-58DA-45A0-A872-E80E86742DD7}"/>
              </a:ext>
            </a:extLst>
          </p:cNvPr>
          <p:cNvSpPr txBox="1"/>
          <p:nvPr/>
        </p:nvSpPr>
        <p:spPr>
          <a:xfrm>
            <a:off x="565569" y="2606152"/>
            <a:ext cx="1087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62918E39-F437-4D4A-B855-11FADB8D10B9}"/>
              </a:ext>
            </a:extLst>
          </p:cNvPr>
          <p:cNvSpPr/>
          <p:nvPr/>
        </p:nvSpPr>
        <p:spPr>
          <a:xfrm>
            <a:off x="4930642" y="842122"/>
            <a:ext cx="4501593" cy="829994"/>
          </a:xfrm>
          <a:prstGeom prst="roundRect">
            <a:avLst/>
          </a:prstGeom>
          <a:gradFill>
            <a:gsLst>
              <a:gs pos="100000">
                <a:srgbClr val="008080"/>
              </a:gs>
              <a:gs pos="0">
                <a:srgbClr val="008080"/>
              </a:gs>
              <a:gs pos="43000">
                <a:schemeClr val="bg1"/>
              </a:gs>
            </a:gsLst>
            <a:lin ang="5400000" scaled="1"/>
          </a:gra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6-masala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Картинки по запросу &quot;question in book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09" y="331933"/>
            <a:ext cx="2462119" cy="185037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2010" y="2433795"/>
                <a:ext cx="11304534" cy="3162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 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10" y="2433795"/>
                <a:ext cx="11304534" cy="3162341"/>
              </a:xfrm>
              <a:prstGeom prst="rect">
                <a:avLst/>
              </a:prstGeom>
              <a:blipFill>
                <a:blip r:embed="rId3"/>
                <a:stretch>
                  <a:fillRect l="-2211" r="-2157" b="-4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9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6A501EA-2EEA-4B5A-AB47-EC470663F074}"/>
              </a:ext>
            </a:extLst>
          </p:cNvPr>
          <p:cNvSpPr/>
          <p:nvPr/>
        </p:nvSpPr>
        <p:spPr>
          <a:xfrm>
            <a:off x="196948" y="542441"/>
            <a:ext cx="11774658" cy="5679065"/>
          </a:xfrm>
          <a:prstGeom prst="roundRect">
            <a:avLst/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354C4EB-1E1A-40F3-8A88-9258BFFEDAD4}"/>
              </a:ext>
            </a:extLst>
          </p:cNvPr>
          <p:cNvSpPr/>
          <p:nvPr/>
        </p:nvSpPr>
        <p:spPr>
          <a:xfrm>
            <a:off x="3065505" y="139944"/>
            <a:ext cx="6258038" cy="829994"/>
          </a:xfrm>
          <a:prstGeom prst="roundRect">
            <a:avLst/>
          </a:prstGeom>
          <a:gradFill>
            <a:gsLst>
              <a:gs pos="100000">
                <a:srgbClr val="008080"/>
              </a:gs>
              <a:gs pos="0">
                <a:srgbClr val="008080"/>
              </a:gs>
              <a:gs pos="43000">
                <a:schemeClr val="bg1"/>
              </a:gs>
            </a:gsLst>
            <a:lin ang="5400000" scaled="1"/>
          </a:gra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AD26D-3A6A-4DBB-97DA-DA9675073980}"/>
              </a:ext>
            </a:extLst>
          </p:cNvPr>
          <p:cNvSpPr txBox="1"/>
          <p:nvPr/>
        </p:nvSpPr>
        <p:spPr>
          <a:xfrm>
            <a:off x="1775731" y="1372435"/>
            <a:ext cx="255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218C86-43E6-40D7-8E78-9A8108D8693A}"/>
                  </a:ext>
                </a:extLst>
              </p:cNvPr>
              <p:cNvSpPr txBox="1"/>
              <p:nvPr/>
            </p:nvSpPr>
            <p:spPr>
              <a:xfrm>
                <a:off x="1872713" y="2175041"/>
                <a:ext cx="282295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𝟐𝟓</m:t>
                      </m:r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218C86-43E6-40D7-8E78-9A8108D86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713" y="2175041"/>
                <a:ext cx="2822952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3CD986E-65A3-44EA-9915-3FCDFC0A577B}"/>
              </a:ext>
            </a:extLst>
          </p:cNvPr>
          <p:cNvSpPr txBox="1"/>
          <p:nvPr/>
        </p:nvSpPr>
        <p:spPr>
          <a:xfrm>
            <a:off x="1765424" y="3800727"/>
            <a:ext cx="3623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54E30D-602F-401F-B043-D61DD24C2F5B}"/>
                  </a:ext>
                </a:extLst>
              </p:cNvPr>
              <p:cNvSpPr txBox="1"/>
              <p:nvPr/>
            </p:nvSpPr>
            <p:spPr>
              <a:xfrm>
                <a:off x="1872713" y="2977647"/>
                <a:ext cx="31568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54E30D-602F-401F-B043-D61DD24C2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713" y="2977647"/>
                <a:ext cx="3156890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54E30D-602F-401F-B043-D61DD24C2F5B}"/>
                  </a:ext>
                </a:extLst>
              </p:cNvPr>
              <p:cNvSpPr txBox="1"/>
              <p:nvPr/>
            </p:nvSpPr>
            <p:spPr>
              <a:xfrm>
                <a:off x="1872713" y="4651907"/>
                <a:ext cx="21098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54E30D-602F-401F-B043-D61DD24C2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713" y="4651907"/>
                <a:ext cx="210980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218C86-43E6-40D7-8E78-9A8108D8693A}"/>
                  </a:ext>
                </a:extLst>
              </p:cNvPr>
              <p:cNvSpPr txBox="1"/>
              <p:nvPr/>
            </p:nvSpPr>
            <p:spPr>
              <a:xfrm>
                <a:off x="6818223" y="1331220"/>
                <a:ext cx="3661067" cy="889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𝒕𝒐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‘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𝒍𝒂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𝒔𝒉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218C86-43E6-40D7-8E78-9A8108D86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223" y="1331220"/>
                <a:ext cx="3661067" cy="889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218C86-43E6-40D7-8E78-9A8108D8693A}"/>
                  </a:ext>
                </a:extLst>
              </p:cNvPr>
              <p:cNvSpPr txBox="1"/>
              <p:nvPr/>
            </p:nvSpPr>
            <p:spPr>
              <a:xfrm>
                <a:off x="6818223" y="2704046"/>
                <a:ext cx="4021807" cy="889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𝒕𝒐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‘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𝒍𝒂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218C86-43E6-40D7-8E78-9A8108D86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223" y="2704046"/>
                <a:ext cx="4021807" cy="8891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218C86-43E6-40D7-8E78-9A8108D8693A}"/>
                  </a:ext>
                </a:extLst>
              </p:cNvPr>
              <p:cNvSpPr txBox="1"/>
              <p:nvPr/>
            </p:nvSpPr>
            <p:spPr>
              <a:xfrm>
                <a:off x="6865405" y="3839936"/>
                <a:ext cx="362971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218C86-43E6-40D7-8E78-9A8108D86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405" y="3839936"/>
                <a:ext cx="3629712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: скругленные углы 39">
                <a:extLst>
                  <a:ext uri="{FF2B5EF4-FFF2-40B4-BE49-F238E27FC236}">
                    <a16:creationId xmlns:a16="http://schemas.microsoft.com/office/drawing/2014/main" id="{44C4F364-A34D-4E43-AF94-1374C9F8975A}"/>
                  </a:ext>
                </a:extLst>
              </p:cNvPr>
              <p:cNvSpPr/>
              <p:nvPr/>
            </p:nvSpPr>
            <p:spPr>
              <a:xfrm>
                <a:off x="3665524" y="5674720"/>
                <a:ext cx="4976272" cy="1019527"/>
              </a:xfrm>
              <a:prstGeom prst="roundRect">
                <a:avLst/>
              </a:prstGeom>
              <a:gradFill>
                <a:gsLst>
                  <a:gs pos="100000">
                    <a:srgbClr val="008080"/>
                  </a:gs>
                  <a:gs pos="0">
                    <a:srgbClr val="008080"/>
                  </a:gs>
                  <a:gs pos="43000">
                    <a:schemeClr val="bg1"/>
                  </a:gs>
                </a:gsLst>
                <a:lin ang="5400000" scaled="1"/>
              </a:gradFill>
              <a:ln>
                <a:solidFill>
                  <a:srgbClr val="00808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𝟓𝟎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: скругленные углы 39">
                <a:extLst>
                  <a:ext uri="{FF2B5EF4-FFF2-40B4-BE49-F238E27FC236}">
                    <a16:creationId xmlns:a16="http://schemas.microsoft.com/office/drawing/2014/main" id="{44C4F364-A34D-4E43-AF94-1374C9F897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524" y="5674720"/>
                <a:ext cx="4976272" cy="1019527"/>
              </a:xfrm>
              <a:prstGeom prst="roundRect">
                <a:avLst/>
              </a:prstGeom>
              <a:blipFill>
                <a:blip r:embed="rId8"/>
                <a:stretch>
                  <a:fillRect b="-8000"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6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877174" y="2247057"/>
            <a:ext cx="3962399" cy="437281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008022" y="1807219"/>
            <a:ext cx="5963961" cy="1085798"/>
          </a:xfrm>
          <a:prstGeom prst="roundRect">
            <a:avLst>
              <a:gd name="adj" fmla="val 3729"/>
            </a:avLst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82183" y="1847689"/>
            <a:ext cx="5801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160-162-sahifalar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1475443" y="4000060"/>
                <a:ext cx="2219406" cy="914400"/>
              </a:xfrm>
              <a:prstGeom prst="roundRect">
                <a:avLst>
                  <a:gd name="adj" fmla="val 42157"/>
                </a:avLst>
              </a:prstGeom>
              <a:gradFill flip="none" rotWithShape="1">
                <a:gsLst>
                  <a:gs pos="0">
                    <a:srgbClr val="00FF00">
                      <a:tint val="66000"/>
                      <a:satMod val="160000"/>
                    </a:srgbClr>
                  </a:gs>
                  <a:gs pos="50000">
                    <a:srgbClr val="00FF00">
                      <a:tint val="44500"/>
                      <a:satMod val="160000"/>
                    </a:srgbClr>
                  </a:gs>
                  <a:gs pos="100000">
                    <a:srgbClr val="00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317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𝟓𝟕𝟓</m:t>
                      </m:r>
                    </m:oMath>
                  </m:oMathPara>
                </a14:m>
                <a:endParaRPr lang="ru-RU" sz="5400" b="1" dirty="0">
                  <a:solidFill>
                    <a:schemeClr val="tx1"/>
                  </a:solidFill>
                </a:endParaRPr>
              </a:p>
              <a:p>
                <a:pPr algn="ctr"/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443" y="4000060"/>
                <a:ext cx="2219406" cy="914400"/>
              </a:xfrm>
              <a:prstGeom prst="roundRect">
                <a:avLst>
                  <a:gd name="adj" fmla="val 42157"/>
                </a:avLst>
              </a:prstGeom>
              <a:blipFill>
                <a:blip r:embed="rId3"/>
                <a:stretch>
                  <a:fillRect/>
                </a:stretch>
              </a:blipFill>
              <a:ln w="31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5222268" y="4000060"/>
                <a:ext cx="2219406" cy="914400"/>
              </a:xfrm>
              <a:prstGeom prst="roundRect">
                <a:avLst>
                  <a:gd name="adj" fmla="val 42157"/>
                </a:avLst>
              </a:prstGeom>
              <a:gradFill flip="none" rotWithShape="1">
                <a:gsLst>
                  <a:gs pos="0">
                    <a:srgbClr val="00FF00">
                      <a:tint val="66000"/>
                      <a:satMod val="160000"/>
                    </a:srgbClr>
                  </a:gs>
                  <a:gs pos="50000">
                    <a:srgbClr val="00FF00">
                      <a:tint val="44500"/>
                      <a:satMod val="160000"/>
                    </a:srgbClr>
                  </a:gs>
                  <a:gs pos="100000">
                    <a:srgbClr val="00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317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𝟓𝟖𝟖</m:t>
                      </m:r>
                    </m:oMath>
                  </m:oMathPara>
                </a14:m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268" y="4000060"/>
                <a:ext cx="2219406" cy="914400"/>
              </a:xfrm>
              <a:prstGeom prst="roundRect">
                <a:avLst>
                  <a:gd name="adj" fmla="val 42157"/>
                </a:avLst>
              </a:prstGeom>
              <a:blipFill>
                <a:blip r:embed="rId4"/>
                <a:stretch>
                  <a:fillRect/>
                </a:stretch>
              </a:blipFill>
              <a:ln w="31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: скругленные углы 3">
            <a:extLst>
              <a:ext uri="{FF2B5EF4-FFF2-40B4-BE49-F238E27FC236}">
                <a16:creationId xmlns:a16="http://schemas.microsoft.com/office/drawing/2014/main" id="{56A501EA-2EEA-4B5A-AB47-EC470663F074}"/>
              </a:ext>
            </a:extLst>
          </p:cNvPr>
          <p:cNvSpPr/>
          <p:nvPr/>
        </p:nvSpPr>
        <p:spPr>
          <a:xfrm>
            <a:off x="132637" y="1303485"/>
            <a:ext cx="11924892" cy="5393150"/>
          </a:xfrm>
          <a:prstGeom prst="roundRect">
            <a:avLst/>
          </a:prstGeom>
          <a:noFill/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585146" y="2981640"/>
            <a:ext cx="2062415" cy="956253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7562" y="2985954"/>
            <a:ext cx="1787906" cy="951939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ртинки по запросу &quot;book opening png&quot;">
            <a:extLst>
              <a:ext uri="{FF2B5EF4-FFF2-40B4-BE49-F238E27FC236}">
                <a16:creationId xmlns:a16="http://schemas.microsoft.com/office/drawing/2014/main" id="{56C0D7FB-01DE-4D28-8180-F072DA4E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77" y="1675562"/>
            <a:ext cx="2219406" cy="1563994"/>
          </a:xfrm>
          <a:prstGeom prst="rect">
            <a:avLst/>
          </a:prstGeom>
          <a:noFill/>
          <a:ln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F5CC335-64E0-49E8-87D2-7E67B198E8F1}"/>
              </a:ext>
            </a:extLst>
          </p:cNvPr>
          <p:cNvSpPr/>
          <p:nvPr/>
        </p:nvSpPr>
        <p:spPr>
          <a:xfrm>
            <a:off x="196948" y="593557"/>
            <a:ext cx="11774658" cy="6116731"/>
          </a:xfrm>
          <a:prstGeom prst="roundRect">
            <a:avLst/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770A9-B1FE-4A76-9AB9-1EF1184AF7B4}"/>
              </a:ext>
            </a:extLst>
          </p:cNvPr>
          <p:cNvSpPr txBox="1"/>
          <p:nvPr/>
        </p:nvSpPr>
        <p:spPr>
          <a:xfrm>
            <a:off x="2182494" y="1231017"/>
            <a:ext cx="2787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ACB95-3CF0-43AF-8245-19D1648036FE}"/>
              </a:ext>
            </a:extLst>
          </p:cNvPr>
          <p:cNvSpPr txBox="1"/>
          <p:nvPr/>
        </p:nvSpPr>
        <p:spPr>
          <a:xfrm>
            <a:off x="2182494" y="3272070"/>
            <a:ext cx="3970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C22A4C-AB1C-4730-B6D6-903E0155070D}"/>
                  </a:ext>
                </a:extLst>
              </p:cNvPr>
              <p:cNvSpPr txBox="1"/>
              <p:nvPr/>
            </p:nvSpPr>
            <p:spPr>
              <a:xfrm>
                <a:off x="2245705" y="1938903"/>
                <a:ext cx="271247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C22A4C-AB1C-4730-B6D6-903E01550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05" y="1938903"/>
                <a:ext cx="2712474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CF715A-1142-49F3-BCC7-1502A84A8BAC}"/>
                  </a:ext>
                </a:extLst>
              </p:cNvPr>
              <p:cNvSpPr txBox="1"/>
              <p:nvPr/>
            </p:nvSpPr>
            <p:spPr>
              <a:xfrm>
                <a:off x="2245705" y="2646789"/>
                <a:ext cx="234282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CF715A-1142-49F3-BCC7-1502A84A8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05" y="2646789"/>
                <a:ext cx="2342821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29FE13-6AA2-4C1B-9836-55BC5FB30B54}"/>
                  </a:ext>
                </a:extLst>
              </p:cNvPr>
              <p:cNvSpPr txBox="1"/>
              <p:nvPr/>
            </p:nvSpPr>
            <p:spPr>
              <a:xfrm>
                <a:off x="2301556" y="4047455"/>
                <a:ext cx="192578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29FE13-6AA2-4C1B-9836-55BC5FB30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56" y="4047455"/>
                <a:ext cx="1925784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AD4F40FD-CD87-4960-AFD8-35A1A937AB26}"/>
              </a:ext>
            </a:extLst>
          </p:cNvPr>
          <p:cNvSpPr/>
          <p:nvPr/>
        </p:nvSpPr>
        <p:spPr>
          <a:xfrm>
            <a:off x="7330171" y="1538534"/>
            <a:ext cx="3263705" cy="2180493"/>
          </a:xfrm>
          <a:prstGeom prst="triangle">
            <a:avLst/>
          </a:prstGeom>
          <a:solidFill>
            <a:srgbClr val="99FF3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A6BA8B6-CF61-46D1-9003-9BC24D447667}"/>
              </a:ext>
            </a:extLst>
          </p:cNvPr>
          <p:cNvCxnSpPr>
            <a:cxnSpLocks/>
            <a:endCxn id="16" idx="2"/>
          </p:cNvCxnSpPr>
          <p:nvPr/>
        </p:nvCxnSpPr>
        <p:spPr>
          <a:xfrm flipH="1">
            <a:off x="7289219" y="1517641"/>
            <a:ext cx="1660780" cy="2265302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64D3A05-34BB-4B66-8FBB-E02A94409391}"/>
              </a:ext>
            </a:extLst>
          </p:cNvPr>
          <p:cNvCxnSpPr>
            <a:cxnSpLocks/>
            <a:endCxn id="16" idx="6"/>
          </p:cNvCxnSpPr>
          <p:nvPr/>
        </p:nvCxnSpPr>
        <p:spPr>
          <a:xfrm>
            <a:off x="8958014" y="1517641"/>
            <a:ext cx="1676812" cy="2265302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70DDF284-D4EF-4AC4-B061-092C495B0134}"/>
              </a:ext>
            </a:extLst>
          </p:cNvPr>
          <p:cNvSpPr/>
          <p:nvPr/>
        </p:nvSpPr>
        <p:spPr>
          <a:xfrm>
            <a:off x="7289219" y="3429000"/>
            <a:ext cx="3345607" cy="707886"/>
          </a:xfrm>
          <a:prstGeom prst="ellipse">
            <a:avLst/>
          </a:prstGeom>
          <a:solidFill>
            <a:srgbClr val="99FF33"/>
          </a:solidFill>
          <a:ln w="38100"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6B8D1BD-8574-48B5-B28C-604CB20AFBBB}"/>
              </a:ext>
            </a:extLst>
          </p:cNvPr>
          <p:cNvCxnSpPr>
            <a:cxnSpLocks/>
            <a:stCxn id="16" idx="6"/>
          </p:cNvCxnSpPr>
          <p:nvPr/>
        </p:nvCxnSpPr>
        <p:spPr>
          <a:xfrm flipH="1">
            <a:off x="7299458" y="3782943"/>
            <a:ext cx="3335368" cy="9944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EBB3F0C-507E-45E1-BA16-6656F520CB3F}"/>
              </a:ext>
            </a:extLst>
          </p:cNvPr>
          <p:cNvSpPr/>
          <p:nvPr/>
        </p:nvSpPr>
        <p:spPr>
          <a:xfrm>
            <a:off x="2966981" y="126609"/>
            <a:ext cx="6258038" cy="829994"/>
          </a:xfrm>
          <a:prstGeom prst="roundRect">
            <a:avLst/>
          </a:prstGeom>
          <a:gradFill>
            <a:gsLst>
              <a:gs pos="100000">
                <a:srgbClr val="008080"/>
              </a:gs>
              <a:gs pos="0">
                <a:srgbClr val="008080"/>
              </a:gs>
              <a:gs pos="43000">
                <a:schemeClr val="bg1"/>
              </a:gs>
            </a:gsLst>
            <a:lin ang="5400000" scaled="1"/>
          </a:gra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0F2CFE3-3DE9-4ADE-8603-F709760EABFB}"/>
              </a:ext>
            </a:extLst>
          </p:cNvPr>
          <p:cNvSpPr/>
          <p:nvPr/>
        </p:nvSpPr>
        <p:spPr>
          <a:xfrm>
            <a:off x="8060788" y="2205149"/>
            <a:ext cx="1807112" cy="1550304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957D165-D17E-4191-B37C-C9FE39539B83}"/>
              </a:ext>
            </a:extLst>
          </p:cNvPr>
          <p:cNvCxnSpPr>
            <a:cxnSpLocks/>
          </p:cNvCxnSpPr>
          <p:nvPr/>
        </p:nvCxnSpPr>
        <p:spPr>
          <a:xfrm>
            <a:off x="8946901" y="1513960"/>
            <a:ext cx="28287" cy="2278927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4FAD0D1-6AF5-414F-9916-84F54A23BF6A}"/>
              </a:ext>
            </a:extLst>
          </p:cNvPr>
          <p:cNvCxnSpPr>
            <a:cxnSpLocks/>
          </p:cNvCxnSpPr>
          <p:nvPr/>
        </p:nvCxnSpPr>
        <p:spPr>
          <a:xfrm>
            <a:off x="8990951" y="3680509"/>
            <a:ext cx="844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0AD0E0D-DFDB-4299-8C23-BAD62BA218E3}"/>
              </a:ext>
            </a:extLst>
          </p:cNvPr>
          <p:cNvCxnSpPr>
            <a:cxnSpLocks/>
          </p:cNvCxnSpPr>
          <p:nvPr/>
        </p:nvCxnSpPr>
        <p:spPr>
          <a:xfrm rot="5400000">
            <a:off x="9033185" y="3713219"/>
            <a:ext cx="844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6CDD20-8213-46CC-B7D3-88BE9C2E7666}"/>
                  </a:ext>
                </a:extLst>
              </p:cNvPr>
              <p:cNvSpPr txBox="1"/>
              <p:nvPr/>
            </p:nvSpPr>
            <p:spPr>
              <a:xfrm>
                <a:off x="8676870" y="2437289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6CDD20-8213-46CC-B7D3-88BE9C2E7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70" y="2437289"/>
                <a:ext cx="234038" cy="276999"/>
              </a:xfrm>
              <a:prstGeom prst="rect">
                <a:avLst/>
              </a:prstGeom>
              <a:blipFill>
                <a:blip r:embed="rId5"/>
                <a:stretch>
                  <a:fillRect l="-23077" r="-2307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047EC8-1BEA-46DD-9D4D-9F38022FAB62}"/>
                  </a:ext>
                </a:extLst>
              </p:cNvPr>
              <p:cNvSpPr txBox="1"/>
              <p:nvPr/>
            </p:nvSpPr>
            <p:spPr>
              <a:xfrm>
                <a:off x="9588786" y="3770456"/>
                <a:ext cx="3397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047EC8-1BEA-46DD-9D4D-9F38022FA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86" y="3770456"/>
                <a:ext cx="339773" cy="276999"/>
              </a:xfrm>
              <a:prstGeom prst="rect">
                <a:avLst/>
              </a:prstGeom>
              <a:blipFill>
                <a:blip r:embed="rId6"/>
                <a:stretch>
                  <a:fillRect l="-8929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0C5A18C-111B-4C7E-9AD0-C6090B0B8417}"/>
                  </a:ext>
                </a:extLst>
              </p:cNvPr>
              <p:cNvSpPr txBox="1"/>
              <p:nvPr/>
            </p:nvSpPr>
            <p:spPr>
              <a:xfrm>
                <a:off x="7949769" y="3741351"/>
                <a:ext cx="3397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0C5A18C-111B-4C7E-9AD0-C6090B0B8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769" y="3741351"/>
                <a:ext cx="339773" cy="276999"/>
              </a:xfrm>
              <a:prstGeom prst="rect">
                <a:avLst/>
              </a:prstGeom>
              <a:blipFill>
                <a:blip r:embed="rId7"/>
                <a:stretch>
                  <a:fillRect l="-8929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1B1AD6D-5ACF-48D6-B6BC-D543A62DCAFE}"/>
              </a:ext>
            </a:extLst>
          </p:cNvPr>
          <p:cNvCxnSpPr>
            <a:cxnSpLocks/>
          </p:cNvCxnSpPr>
          <p:nvPr/>
        </p:nvCxnSpPr>
        <p:spPr>
          <a:xfrm flipV="1">
            <a:off x="8931384" y="2597178"/>
            <a:ext cx="837275" cy="403722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:a16="http://schemas.microsoft.com/office/drawing/2014/main" id="{1A21C372-CF44-494B-AB7C-01908942B84B}"/>
              </a:ext>
            </a:extLst>
          </p:cNvPr>
          <p:cNvSpPr/>
          <p:nvPr/>
        </p:nvSpPr>
        <p:spPr>
          <a:xfrm>
            <a:off x="8907448" y="2941177"/>
            <a:ext cx="95250" cy="94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7896EA-3EF1-4A90-8E1D-0EBE481DA562}"/>
                  </a:ext>
                </a:extLst>
              </p:cNvPr>
              <p:cNvSpPr txBox="1"/>
              <p:nvPr/>
            </p:nvSpPr>
            <p:spPr>
              <a:xfrm>
                <a:off x="9340843" y="2751390"/>
                <a:ext cx="42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7896EA-3EF1-4A90-8E1D-0EBE481DA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843" y="2751390"/>
                <a:ext cx="427938" cy="276999"/>
              </a:xfrm>
              <a:prstGeom prst="rect">
                <a:avLst/>
              </a:prstGeom>
              <a:blipFill>
                <a:blip r:embed="rId8"/>
                <a:stretch>
                  <a:fillRect l="-7143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44ADCB8-4FFB-49D5-B57A-400D1CDFE439}"/>
                  </a:ext>
                </a:extLst>
              </p:cNvPr>
              <p:cNvSpPr txBox="1"/>
              <p:nvPr/>
            </p:nvSpPr>
            <p:spPr>
              <a:xfrm>
                <a:off x="9956571" y="2458678"/>
                <a:ext cx="1378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44ADCB8-4FFB-49D5-B57A-400D1CDFE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571" y="2458678"/>
                <a:ext cx="137858" cy="276999"/>
              </a:xfrm>
              <a:prstGeom prst="rect">
                <a:avLst/>
              </a:prstGeom>
              <a:blipFill>
                <a:blip r:embed="rId9"/>
                <a:stretch>
                  <a:fillRect l="-43478" r="-4347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E054F9-5D12-466C-9B7B-60CC904495DC}"/>
                  </a:ext>
                </a:extLst>
              </p:cNvPr>
              <p:cNvSpPr txBox="1"/>
              <p:nvPr/>
            </p:nvSpPr>
            <p:spPr>
              <a:xfrm>
                <a:off x="7683818" y="2437288"/>
                <a:ext cx="1378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E054F9-5D12-466C-9B7B-60CC90449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818" y="2437288"/>
                <a:ext cx="137858" cy="276999"/>
              </a:xfrm>
              <a:prstGeom prst="rect">
                <a:avLst/>
              </a:prstGeom>
              <a:blipFill>
                <a:blip r:embed="rId10"/>
                <a:stretch>
                  <a:fillRect l="-43478" t="-2222" r="-4347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34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F5CC335-64E0-49E8-87D2-7E67B198E8F1}"/>
              </a:ext>
            </a:extLst>
          </p:cNvPr>
          <p:cNvSpPr/>
          <p:nvPr/>
        </p:nvSpPr>
        <p:spPr>
          <a:xfrm>
            <a:off x="196948" y="609599"/>
            <a:ext cx="11774658" cy="5951621"/>
          </a:xfrm>
          <a:prstGeom prst="roundRect">
            <a:avLst/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AD4F40FD-CD87-4960-AFD8-35A1A937AB26}"/>
              </a:ext>
            </a:extLst>
          </p:cNvPr>
          <p:cNvSpPr/>
          <p:nvPr/>
        </p:nvSpPr>
        <p:spPr>
          <a:xfrm>
            <a:off x="7330171" y="1538534"/>
            <a:ext cx="3263705" cy="2180493"/>
          </a:xfrm>
          <a:prstGeom prst="triangle">
            <a:avLst/>
          </a:prstGeom>
          <a:solidFill>
            <a:srgbClr val="99FF3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A6BA8B6-CF61-46D1-9003-9BC24D447667}"/>
              </a:ext>
            </a:extLst>
          </p:cNvPr>
          <p:cNvCxnSpPr>
            <a:cxnSpLocks/>
            <a:endCxn id="16" idx="2"/>
          </p:cNvCxnSpPr>
          <p:nvPr/>
        </p:nvCxnSpPr>
        <p:spPr>
          <a:xfrm flipH="1">
            <a:off x="7289219" y="1517641"/>
            <a:ext cx="1660780" cy="2265302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64D3A05-34BB-4B66-8FBB-E02A94409391}"/>
              </a:ext>
            </a:extLst>
          </p:cNvPr>
          <p:cNvCxnSpPr>
            <a:cxnSpLocks/>
            <a:endCxn id="16" idx="6"/>
          </p:cNvCxnSpPr>
          <p:nvPr/>
        </p:nvCxnSpPr>
        <p:spPr>
          <a:xfrm>
            <a:off x="8958014" y="1517641"/>
            <a:ext cx="1676812" cy="2265302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70DDF284-D4EF-4AC4-B061-092C495B0134}"/>
              </a:ext>
            </a:extLst>
          </p:cNvPr>
          <p:cNvSpPr/>
          <p:nvPr/>
        </p:nvSpPr>
        <p:spPr>
          <a:xfrm>
            <a:off x="7289219" y="3429000"/>
            <a:ext cx="3345607" cy="707886"/>
          </a:xfrm>
          <a:prstGeom prst="ellipse">
            <a:avLst/>
          </a:prstGeom>
          <a:solidFill>
            <a:srgbClr val="99FF33"/>
          </a:solidFill>
          <a:ln w="38100"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6B8D1BD-8574-48B5-B28C-604CB20AFBBB}"/>
              </a:ext>
            </a:extLst>
          </p:cNvPr>
          <p:cNvCxnSpPr>
            <a:cxnSpLocks/>
            <a:stCxn id="16" idx="6"/>
          </p:cNvCxnSpPr>
          <p:nvPr/>
        </p:nvCxnSpPr>
        <p:spPr>
          <a:xfrm flipH="1">
            <a:off x="7299458" y="3782943"/>
            <a:ext cx="3335368" cy="9944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30F2CFE3-3DE9-4ADE-8603-F709760EABFB}"/>
              </a:ext>
            </a:extLst>
          </p:cNvPr>
          <p:cNvSpPr/>
          <p:nvPr/>
        </p:nvSpPr>
        <p:spPr>
          <a:xfrm>
            <a:off x="8060788" y="2205149"/>
            <a:ext cx="1807112" cy="1550304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957D165-D17E-4191-B37C-C9FE39539B83}"/>
              </a:ext>
            </a:extLst>
          </p:cNvPr>
          <p:cNvCxnSpPr>
            <a:cxnSpLocks/>
          </p:cNvCxnSpPr>
          <p:nvPr/>
        </p:nvCxnSpPr>
        <p:spPr>
          <a:xfrm>
            <a:off x="8946901" y="1513960"/>
            <a:ext cx="28287" cy="2278927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4FAD0D1-6AF5-414F-9916-84F54A23BF6A}"/>
              </a:ext>
            </a:extLst>
          </p:cNvPr>
          <p:cNvCxnSpPr>
            <a:cxnSpLocks/>
          </p:cNvCxnSpPr>
          <p:nvPr/>
        </p:nvCxnSpPr>
        <p:spPr>
          <a:xfrm>
            <a:off x="8990951" y="3680509"/>
            <a:ext cx="844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0AD0E0D-DFDB-4299-8C23-BAD62BA218E3}"/>
              </a:ext>
            </a:extLst>
          </p:cNvPr>
          <p:cNvCxnSpPr>
            <a:cxnSpLocks/>
          </p:cNvCxnSpPr>
          <p:nvPr/>
        </p:nvCxnSpPr>
        <p:spPr>
          <a:xfrm rot="5400000">
            <a:off x="9033185" y="3713219"/>
            <a:ext cx="844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6CDD20-8213-46CC-B7D3-88BE9C2E7666}"/>
                  </a:ext>
                </a:extLst>
              </p:cNvPr>
              <p:cNvSpPr txBox="1"/>
              <p:nvPr/>
            </p:nvSpPr>
            <p:spPr>
              <a:xfrm>
                <a:off x="8676870" y="2437289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6CDD20-8213-46CC-B7D3-88BE9C2E7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70" y="2437289"/>
                <a:ext cx="234038" cy="276999"/>
              </a:xfrm>
              <a:prstGeom prst="rect">
                <a:avLst/>
              </a:prstGeom>
              <a:blipFill>
                <a:blip r:embed="rId2"/>
                <a:stretch>
                  <a:fillRect l="-23077" r="-2307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047EC8-1BEA-46DD-9D4D-9F38022FAB62}"/>
                  </a:ext>
                </a:extLst>
              </p:cNvPr>
              <p:cNvSpPr txBox="1"/>
              <p:nvPr/>
            </p:nvSpPr>
            <p:spPr>
              <a:xfrm>
                <a:off x="9588786" y="3770456"/>
                <a:ext cx="3397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047EC8-1BEA-46DD-9D4D-9F38022FA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86" y="3770456"/>
                <a:ext cx="339773" cy="276999"/>
              </a:xfrm>
              <a:prstGeom prst="rect">
                <a:avLst/>
              </a:prstGeom>
              <a:blipFill>
                <a:blip r:embed="rId3"/>
                <a:stretch>
                  <a:fillRect l="-8929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0C5A18C-111B-4C7E-9AD0-C6090B0B8417}"/>
                  </a:ext>
                </a:extLst>
              </p:cNvPr>
              <p:cNvSpPr txBox="1"/>
              <p:nvPr/>
            </p:nvSpPr>
            <p:spPr>
              <a:xfrm>
                <a:off x="7949769" y="3741351"/>
                <a:ext cx="3397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0C5A18C-111B-4C7E-9AD0-C6090B0B8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769" y="3741351"/>
                <a:ext cx="339773" cy="276999"/>
              </a:xfrm>
              <a:prstGeom prst="rect">
                <a:avLst/>
              </a:prstGeom>
              <a:blipFill>
                <a:blip r:embed="rId4"/>
                <a:stretch>
                  <a:fillRect l="-8929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1B1AD6D-5ACF-48D6-B6BC-D543A62DCAFE}"/>
              </a:ext>
            </a:extLst>
          </p:cNvPr>
          <p:cNvCxnSpPr>
            <a:cxnSpLocks/>
          </p:cNvCxnSpPr>
          <p:nvPr/>
        </p:nvCxnSpPr>
        <p:spPr>
          <a:xfrm flipV="1">
            <a:off x="8931384" y="2597178"/>
            <a:ext cx="837275" cy="403722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:a16="http://schemas.microsoft.com/office/drawing/2014/main" id="{1A21C372-CF44-494B-AB7C-01908942B84B}"/>
              </a:ext>
            </a:extLst>
          </p:cNvPr>
          <p:cNvSpPr/>
          <p:nvPr/>
        </p:nvSpPr>
        <p:spPr>
          <a:xfrm>
            <a:off x="8907448" y="2941177"/>
            <a:ext cx="95250" cy="94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7896EA-3EF1-4A90-8E1D-0EBE481DA562}"/>
                  </a:ext>
                </a:extLst>
              </p:cNvPr>
              <p:cNvSpPr txBox="1"/>
              <p:nvPr/>
            </p:nvSpPr>
            <p:spPr>
              <a:xfrm>
                <a:off x="9340843" y="2751390"/>
                <a:ext cx="42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7896EA-3EF1-4A90-8E1D-0EBE481DA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843" y="2751390"/>
                <a:ext cx="427938" cy="276999"/>
              </a:xfrm>
              <a:prstGeom prst="rect">
                <a:avLst/>
              </a:prstGeom>
              <a:blipFill>
                <a:blip r:embed="rId5"/>
                <a:stretch>
                  <a:fillRect l="-7143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44ADCB8-4FFB-49D5-B57A-400D1CDFE439}"/>
                  </a:ext>
                </a:extLst>
              </p:cNvPr>
              <p:cNvSpPr txBox="1"/>
              <p:nvPr/>
            </p:nvSpPr>
            <p:spPr>
              <a:xfrm>
                <a:off x="9956571" y="2458678"/>
                <a:ext cx="1378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44ADCB8-4FFB-49D5-B57A-400D1CDFE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571" y="2458678"/>
                <a:ext cx="137858" cy="276999"/>
              </a:xfrm>
              <a:prstGeom prst="rect">
                <a:avLst/>
              </a:prstGeom>
              <a:blipFill>
                <a:blip r:embed="rId6"/>
                <a:stretch>
                  <a:fillRect l="-43478" r="-4347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E054F9-5D12-466C-9B7B-60CC904495DC}"/>
                  </a:ext>
                </a:extLst>
              </p:cNvPr>
              <p:cNvSpPr txBox="1"/>
              <p:nvPr/>
            </p:nvSpPr>
            <p:spPr>
              <a:xfrm>
                <a:off x="7683818" y="2437288"/>
                <a:ext cx="1378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E054F9-5D12-466C-9B7B-60CC90449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818" y="2437288"/>
                <a:ext cx="137858" cy="276999"/>
              </a:xfrm>
              <a:prstGeom prst="rect">
                <a:avLst/>
              </a:prstGeom>
              <a:blipFill>
                <a:blip r:embed="rId7"/>
                <a:stretch>
                  <a:fillRect l="-43478" t="-2222" r="-4347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223956-F541-4BE6-AD18-930D65143196}"/>
                  </a:ext>
                </a:extLst>
              </p:cNvPr>
              <p:cNvSpPr txBox="1"/>
              <p:nvPr/>
            </p:nvSpPr>
            <p:spPr>
              <a:xfrm>
                <a:off x="1621302" y="1642610"/>
                <a:ext cx="325108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223956-F541-4BE6-AD18-930D65143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302" y="1642610"/>
                <a:ext cx="3251083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CF8EEC-8E6A-4545-B7A3-A17941C4632C}"/>
                  </a:ext>
                </a:extLst>
              </p:cNvPr>
              <p:cNvSpPr txBox="1"/>
              <p:nvPr/>
            </p:nvSpPr>
            <p:spPr>
              <a:xfrm>
                <a:off x="1621302" y="2472514"/>
                <a:ext cx="325108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CF8EEC-8E6A-4545-B7A3-A17941C46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302" y="2472514"/>
                <a:ext cx="3251083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AF37227-87E6-4A0D-82E0-DB84964C02E3}"/>
                  </a:ext>
                </a:extLst>
              </p:cNvPr>
              <p:cNvSpPr txBox="1"/>
              <p:nvPr/>
            </p:nvSpPr>
            <p:spPr>
              <a:xfrm>
                <a:off x="1597267" y="3328943"/>
                <a:ext cx="412228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AF37227-87E6-4A0D-82E0-DB84964C0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267" y="3328943"/>
                <a:ext cx="4122282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D27F37-6F01-43F3-A8C3-D7AF732F0BCF}"/>
                  </a:ext>
                </a:extLst>
              </p:cNvPr>
              <p:cNvSpPr txBox="1"/>
              <p:nvPr/>
            </p:nvSpPr>
            <p:spPr>
              <a:xfrm>
                <a:off x="1597267" y="4215923"/>
                <a:ext cx="2678490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D27F37-6F01-43F3-A8C3-D7AF732F0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267" y="4215923"/>
                <a:ext cx="2678490" cy="6881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: скругленные углы 34">
                <a:extLst>
                  <a:ext uri="{FF2B5EF4-FFF2-40B4-BE49-F238E27FC236}">
                    <a16:creationId xmlns:a16="http://schemas.microsoft.com/office/drawing/2014/main" id="{CC5EF00E-D907-4C8F-9FE7-267C1ED0B046}"/>
                  </a:ext>
                </a:extLst>
              </p:cNvPr>
              <p:cNvSpPr/>
              <p:nvPr/>
            </p:nvSpPr>
            <p:spPr>
              <a:xfrm>
                <a:off x="2803571" y="143215"/>
                <a:ext cx="6537271" cy="829994"/>
              </a:xfrm>
              <a:prstGeom prst="roundRect">
                <a:avLst/>
              </a:prstGeom>
              <a:gradFill>
                <a:gsLst>
                  <a:gs pos="100000">
                    <a:srgbClr val="008080"/>
                  </a:gs>
                  <a:gs pos="0">
                    <a:srgbClr val="008080"/>
                  </a:gs>
                  <a:gs pos="43000">
                    <a:schemeClr val="bg1"/>
                  </a:gs>
                </a:gsLst>
                <a:lin ang="5400000" scaled="1"/>
              </a:gradFill>
              <a:ln>
                <a:solidFill>
                  <a:srgbClr val="00808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  <a:p>
                <a:pPr algn="ctr"/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: скругленные углы 34">
                <a:extLst>
                  <a:ext uri="{FF2B5EF4-FFF2-40B4-BE49-F238E27FC236}">
                    <a16:creationId xmlns:a16="http://schemas.microsoft.com/office/drawing/2014/main" id="{CC5EF00E-D907-4C8F-9FE7-267C1ED0B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571" y="143215"/>
                <a:ext cx="6537271" cy="82999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20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F5CC335-64E0-49E8-87D2-7E67B198E8F1}"/>
              </a:ext>
            </a:extLst>
          </p:cNvPr>
          <p:cNvSpPr/>
          <p:nvPr/>
        </p:nvSpPr>
        <p:spPr>
          <a:xfrm>
            <a:off x="196948" y="561473"/>
            <a:ext cx="11774658" cy="5999747"/>
          </a:xfrm>
          <a:prstGeom prst="roundRect">
            <a:avLst/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C22A4C-AB1C-4730-B6D6-903E0155070D}"/>
                  </a:ext>
                </a:extLst>
              </p:cNvPr>
              <p:cNvSpPr txBox="1"/>
              <p:nvPr/>
            </p:nvSpPr>
            <p:spPr>
              <a:xfrm>
                <a:off x="2034963" y="1273275"/>
                <a:ext cx="2590646" cy="974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𝒔𝒉</m:t>
                            </m:r>
                          </m:sub>
                        </m:sSub>
                      </m:den>
                    </m:f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𝒔𝒉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b="1" dirty="0">
                    <a:solidFill>
                      <a:srgbClr val="0000CC"/>
                    </a:solidFill>
                  </a:rPr>
                  <a:t> </a:t>
                </a:r>
                <a:endParaRPr lang="ru-RU" sz="4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C22A4C-AB1C-4730-B6D6-903E01550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963" y="1273275"/>
                <a:ext cx="2590646" cy="974369"/>
              </a:xfrm>
              <a:prstGeom prst="rect">
                <a:avLst/>
              </a:prstGeom>
              <a:blipFill>
                <a:blip r:embed="rId2"/>
                <a:stretch>
                  <a:fillRect l="-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AD4F40FD-CD87-4960-AFD8-35A1A937AB26}"/>
              </a:ext>
            </a:extLst>
          </p:cNvPr>
          <p:cNvSpPr/>
          <p:nvPr/>
        </p:nvSpPr>
        <p:spPr>
          <a:xfrm>
            <a:off x="7330171" y="1538534"/>
            <a:ext cx="3263705" cy="2180493"/>
          </a:xfrm>
          <a:prstGeom prst="triangle">
            <a:avLst/>
          </a:prstGeom>
          <a:solidFill>
            <a:srgbClr val="99FF3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A6BA8B6-CF61-46D1-9003-9BC24D447667}"/>
              </a:ext>
            </a:extLst>
          </p:cNvPr>
          <p:cNvCxnSpPr>
            <a:cxnSpLocks/>
            <a:endCxn id="16" idx="2"/>
          </p:cNvCxnSpPr>
          <p:nvPr/>
        </p:nvCxnSpPr>
        <p:spPr>
          <a:xfrm flipH="1">
            <a:off x="7289219" y="1517641"/>
            <a:ext cx="1660780" cy="2265302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64D3A05-34BB-4B66-8FBB-E02A94409391}"/>
              </a:ext>
            </a:extLst>
          </p:cNvPr>
          <p:cNvCxnSpPr>
            <a:cxnSpLocks/>
            <a:endCxn id="16" idx="6"/>
          </p:cNvCxnSpPr>
          <p:nvPr/>
        </p:nvCxnSpPr>
        <p:spPr>
          <a:xfrm>
            <a:off x="8958014" y="1517641"/>
            <a:ext cx="1676812" cy="2265302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70DDF284-D4EF-4AC4-B061-092C495B0134}"/>
              </a:ext>
            </a:extLst>
          </p:cNvPr>
          <p:cNvSpPr/>
          <p:nvPr/>
        </p:nvSpPr>
        <p:spPr>
          <a:xfrm>
            <a:off x="7289219" y="3429000"/>
            <a:ext cx="3345607" cy="707886"/>
          </a:xfrm>
          <a:prstGeom prst="ellipse">
            <a:avLst/>
          </a:prstGeom>
          <a:solidFill>
            <a:srgbClr val="99FF33"/>
          </a:solidFill>
          <a:ln w="38100"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6B8D1BD-8574-48B5-B28C-604CB20AFBBB}"/>
              </a:ext>
            </a:extLst>
          </p:cNvPr>
          <p:cNvCxnSpPr>
            <a:cxnSpLocks/>
            <a:stCxn id="16" idx="6"/>
          </p:cNvCxnSpPr>
          <p:nvPr/>
        </p:nvCxnSpPr>
        <p:spPr>
          <a:xfrm flipH="1">
            <a:off x="7299458" y="3782943"/>
            <a:ext cx="3335368" cy="9944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30F2CFE3-3DE9-4ADE-8603-F709760EABFB}"/>
              </a:ext>
            </a:extLst>
          </p:cNvPr>
          <p:cNvSpPr/>
          <p:nvPr/>
        </p:nvSpPr>
        <p:spPr>
          <a:xfrm>
            <a:off x="8060788" y="2205149"/>
            <a:ext cx="1773023" cy="1550304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957D165-D17E-4191-B37C-C9FE39539B83}"/>
              </a:ext>
            </a:extLst>
          </p:cNvPr>
          <p:cNvCxnSpPr>
            <a:cxnSpLocks/>
          </p:cNvCxnSpPr>
          <p:nvPr/>
        </p:nvCxnSpPr>
        <p:spPr>
          <a:xfrm>
            <a:off x="8946901" y="1513960"/>
            <a:ext cx="28287" cy="2278927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4FAD0D1-6AF5-414F-9916-84F54A23BF6A}"/>
              </a:ext>
            </a:extLst>
          </p:cNvPr>
          <p:cNvCxnSpPr>
            <a:cxnSpLocks/>
          </p:cNvCxnSpPr>
          <p:nvPr/>
        </p:nvCxnSpPr>
        <p:spPr>
          <a:xfrm>
            <a:off x="8990951" y="3680509"/>
            <a:ext cx="844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0AD0E0D-DFDB-4299-8C23-BAD62BA218E3}"/>
              </a:ext>
            </a:extLst>
          </p:cNvPr>
          <p:cNvCxnSpPr>
            <a:cxnSpLocks/>
          </p:cNvCxnSpPr>
          <p:nvPr/>
        </p:nvCxnSpPr>
        <p:spPr>
          <a:xfrm rot="5400000">
            <a:off x="9033185" y="3713219"/>
            <a:ext cx="844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6CDD20-8213-46CC-B7D3-88BE9C2E7666}"/>
                  </a:ext>
                </a:extLst>
              </p:cNvPr>
              <p:cNvSpPr txBox="1"/>
              <p:nvPr/>
            </p:nvSpPr>
            <p:spPr>
              <a:xfrm>
                <a:off x="8676870" y="2437289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6CDD20-8213-46CC-B7D3-88BE9C2E7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70" y="2437289"/>
                <a:ext cx="234038" cy="276999"/>
              </a:xfrm>
              <a:prstGeom prst="rect">
                <a:avLst/>
              </a:prstGeom>
              <a:blipFill>
                <a:blip r:embed="rId3"/>
                <a:stretch>
                  <a:fillRect l="-23077" r="-2307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047EC8-1BEA-46DD-9D4D-9F38022FAB62}"/>
                  </a:ext>
                </a:extLst>
              </p:cNvPr>
              <p:cNvSpPr txBox="1"/>
              <p:nvPr/>
            </p:nvSpPr>
            <p:spPr>
              <a:xfrm>
                <a:off x="9588786" y="3770456"/>
                <a:ext cx="3397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047EC8-1BEA-46DD-9D4D-9F38022FA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86" y="3770456"/>
                <a:ext cx="339773" cy="276999"/>
              </a:xfrm>
              <a:prstGeom prst="rect">
                <a:avLst/>
              </a:prstGeom>
              <a:blipFill>
                <a:blip r:embed="rId4"/>
                <a:stretch>
                  <a:fillRect l="-8929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0C5A18C-111B-4C7E-9AD0-C6090B0B8417}"/>
                  </a:ext>
                </a:extLst>
              </p:cNvPr>
              <p:cNvSpPr txBox="1"/>
              <p:nvPr/>
            </p:nvSpPr>
            <p:spPr>
              <a:xfrm>
                <a:off x="7949769" y="3741351"/>
                <a:ext cx="3397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0C5A18C-111B-4C7E-9AD0-C6090B0B8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769" y="3741351"/>
                <a:ext cx="339773" cy="276999"/>
              </a:xfrm>
              <a:prstGeom prst="rect">
                <a:avLst/>
              </a:prstGeom>
              <a:blipFill>
                <a:blip r:embed="rId5"/>
                <a:stretch>
                  <a:fillRect l="-8929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1B1AD6D-5ACF-48D6-B6BC-D543A62DCAFE}"/>
              </a:ext>
            </a:extLst>
          </p:cNvPr>
          <p:cNvCxnSpPr>
            <a:cxnSpLocks/>
          </p:cNvCxnSpPr>
          <p:nvPr/>
        </p:nvCxnSpPr>
        <p:spPr>
          <a:xfrm flipV="1">
            <a:off x="8931384" y="2597178"/>
            <a:ext cx="837275" cy="403722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:a16="http://schemas.microsoft.com/office/drawing/2014/main" id="{1A21C372-CF44-494B-AB7C-01908942B84B}"/>
              </a:ext>
            </a:extLst>
          </p:cNvPr>
          <p:cNvSpPr/>
          <p:nvPr/>
        </p:nvSpPr>
        <p:spPr>
          <a:xfrm>
            <a:off x="8907448" y="2941177"/>
            <a:ext cx="95250" cy="94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7896EA-3EF1-4A90-8E1D-0EBE481DA562}"/>
                  </a:ext>
                </a:extLst>
              </p:cNvPr>
              <p:cNvSpPr txBox="1"/>
              <p:nvPr/>
            </p:nvSpPr>
            <p:spPr>
              <a:xfrm>
                <a:off x="9340843" y="2751390"/>
                <a:ext cx="42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7896EA-3EF1-4A90-8E1D-0EBE481DA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843" y="2751390"/>
                <a:ext cx="427938" cy="276999"/>
              </a:xfrm>
              <a:prstGeom prst="rect">
                <a:avLst/>
              </a:prstGeom>
              <a:blipFill>
                <a:blip r:embed="rId6"/>
                <a:stretch>
                  <a:fillRect l="-7143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44ADCB8-4FFB-49D5-B57A-400D1CDFE439}"/>
                  </a:ext>
                </a:extLst>
              </p:cNvPr>
              <p:cNvSpPr txBox="1"/>
              <p:nvPr/>
            </p:nvSpPr>
            <p:spPr>
              <a:xfrm>
                <a:off x="10071681" y="2435644"/>
                <a:ext cx="1378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44ADCB8-4FFB-49D5-B57A-400D1CDFE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681" y="2435644"/>
                <a:ext cx="137858" cy="276999"/>
              </a:xfrm>
              <a:prstGeom prst="rect">
                <a:avLst/>
              </a:prstGeom>
              <a:blipFill>
                <a:blip r:embed="rId7"/>
                <a:stretch>
                  <a:fillRect l="-43478" t="-2222" r="-4347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E054F9-5D12-466C-9B7B-60CC904495DC}"/>
                  </a:ext>
                </a:extLst>
              </p:cNvPr>
              <p:cNvSpPr txBox="1"/>
              <p:nvPr/>
            </p:nvSpPr>
            <p:spPr>
              <a:xfrm>
                <a:off x="7683817" y="2435644"/>
                <a:ext cx="199581" cy="278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E054F9-5D12-466C-9B7B-60CC90449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817" y="2435644"/>
                <a:ext cx="199581" cy="278643"/>
              </a:xfrm>
              <a:prstGeom prst="rect">
                <a:avLst/>
              </a:prstGeom>
              <a:blipFill>
                <a:blip r:embed="rId8"/>
                <a:stretch>
                  <a:fillRect l="-15152" t="-2222" r="-1515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: скругленные углы 34">
                <a:extLst>
                  <a:ext uri="{FF2B5EF4-FFF2-40B4-BE49-F238E27FC236}">
                    <a16:creationId xmlns:a16="http://schemas.microsoft.com/office/drawing/2014/main" id="{CC5EF00E-D907-4C8F-9FE7-267C1ED0B046}"/>
                  </a:ext>
                </a:extLst>
              </p:cNvPr>
              <p:cNvSpPr/>
              <p:nvPr/>
            </p:nvSpPr>
            <p:spPr>
              <a:xfrm>
                <a:off x="1987139" y="167789"/>
                <a:ext cx="8463816" cy="829994"/>
              </a:xfrm>
              <a:prstGeom prst="roundRect">
                <a:avLst/>
              </a:prstGeom>
              <a:gradFill>
                <a:gsLst>
                  <a:gs pos="100000">
                    <a:srgbClr val="008080"/>
                  </a:gs>
                  <a:gs pos="0">
                    <a:srgbClr val="008080"/>
                  </a:gs>
                  <a:gs pos="43000">
                    <a:schemeClr val="bg1"/>
                  </a:gs>
                </a:gsLst>
                <a:lin ang="5400000" scaled="1"/>
              </a:gradFill>
              <a:ln>
                <a:solidFill>
                  <a:srgbClr val="00808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sz="40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  <a:p>
                <a:pPr algn="ctr"/>
                <a:endParaRPr lang="ru-RU" sz="4000" b="1" dirty="0">
                  <a:solidFill>
                    <a:schemeClr val="tx1"/>
                  </a:solidFill>
                </a:endParaRPr>
              </a:p>
              <a:p>
                <a:pPr algn="ctr"/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: скругленные углы 34">
                <a:extLst>
                  <a:ext uri="{FF2B5EF4-FFF2-40B4-BE49-F238E27FC236}">
                    <a16:creationId xmlns:a16="http://schemas.microsoft.com/office/drawing/2014/main" id="{CC5EF00E-D907-4C8F-9FE7-267C1ED0B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39" y="167789"/>
                <a:ext cx="8463816" cy="82999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440FC41-94BC-4058-8A58-B48D94BE7C8E}"/>
                  </a:ext>
                </a:extLst>
              </p:cNvPr>
              <p:cNvSpPr txBox="1"/>
              <p:nvPr/>
            </p:nvSpPr>
            <p:spPr>
              <a:xfrm>
                <a:off x="2034963" y="2437287"/>
                <a:ext cx="2766014" cy="965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𝒔𝒉</m:t>
                            </m:r>
                          </m:sub>
                        </m:sSub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𝒔𝒉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440FC41-94BC-4058-8A58-B48D94BE7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963" y="2437287"/>
                <a:ext cx="2766014" cy="965072"/>
              </a:xfrm>
              <a:prstGeom prst="rect">
                <a:avLst/>
              </a:prstGeom>
              <a:blipFill>
                <a:blip r:embed="rId10"/>
                <a:stretch>
                  <a:fillRect l="-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10A98B-32D8-4E54-8CC5-C44235039F23}"/>
                  </a:ext>
                </a:extLst>
              </p:cNvPr>
              <p:cNvSpPr txBox="1"/>
              <p:nvPr/>
            </p:nvSpPr>
            <p:spPr>
              <a:xfrm>
                <a:off x="1987771" y="3609309"/>
                <a:ext cx="3787447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10A98B-32D8-4E54-8CC5-C44235039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771" y="3609309"/>
                <a:ext cx="3787447" cy="6881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40705E-164F-4B33-A109-6CF49302AE33}"/>
                  </a:ext>
                </a:extLst>
              </p:cNvPr>
              <p:cNvSpPr txBox="1"/>
              <p:nvPr/>
            </p:nvSpPr>
            <p:spPr>
              <a:xfrm>
                <a:off x="1987771" y="4419955"/>
                <a:ext cx="256672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40705E-164F-4B33-A109-6CF49302A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771" y="4419955"/>
                <a:ext cx="2566728" cy="6881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2295801-B7E5-4F3F-87C9-596770F5B87A}"/>
                  </a:ext>
                </a:extLst>
              </p:cNvPr>
              <p:cNvSpPr txBox="1"/>
              <p:nvPr/>
            </p:nvSpPr>
            <p:spPr>
              <a:xfrm>
                <a:off x="2342483" y="5187363"/>
                <a:ext cx="2909066" cy="990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2295801-B7E5-4F3F-87C9-596770F5B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483" y="5187363"/>
                <a:ext cx="2909066" cy="9902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3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8" grpId="0"/>
      <p:bldP spid="39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F5CC335-64E0-49E8-87D2-7E67B198E8F1}"/>
              </a:ext>
            </a:extLst>
          </p:cNvPr>
          <p:cNvSpPr/>
          <p:nvPr/>
        </p:nvSpPr>
        <p:spPr>
          <a:xfrm>
            <a:off x="196948" y="368967"/>
            <a:ext cx="11774658" cy="5807721"/>
          </a:xfrm>
          <a:prstGeom prst="roundRect">
            <a:avLst/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AD4F40FD-CD87-4960-AFD8-35A1A937AB26}"/>
              </a:ext>
            </a:extLst>
          </p:cNvPr>
          <p:cNvSpPr/>
          <p:nvPr/>
        </p:nvSpPr>
        <p:spPr>
          <a:xfrm>
            <a:off x="7462310" y="702205"/>
            <a:ext cx="3263705" cy="2180493"/>
          </a:xfrm>
          <a:prstGeom prst="triangle">
            <a:avLst/>
          </a:prstGeom>
          <a:solidFill>
            <a:srgbClr val="99FF3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A6BA8B6-CF61-46D1-9003-9BC24D447667}"/>
              </a:ext>
            </a:extLst>
          </p:cNvPr>
          <p:cNvCxnSpPr>
            <a:cxnSpLocks/>
            <a:endCxn id="16" idx="2"/>
          </p:cNvCxnSpPr>
          <p:nvPr/>
        </p:nvCxnSpPr>
        <p:spPr>
          <a:xfrm flipH="1">
            <a:off x="7421358" y="681312"/>
            <a:ext cx="1660780" cy="2265302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64D3A05-34BB-4B66-8FBB-E02A94409391}"/>
              </a:ext>
            </a:extLst>
          </p:cNvPr>
          <p:cNvCxnSpPr>
            <a:cxnSpLocks/>
          </p:cNvCxnSpPr>
          <p:nvPr/>
        </p:nvCxnSpPr>
        <p:spPr>
          <a:xfrm>
            <a:off x="9078265" y="681312"/>
            <a:ext cx="1676812" cy="2265302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70DDF284-D4EF-4AC4-B061-092C495B0134}"/>
              </a:ext>
            </a:extLst>
          </p:cNvPr>
          <p:cNvSpPr/>
          <p:nvPr/>
        </p:nvSpPr>
        <p:spPr>
          <a:xfrm>
            <a:off x="7421358" y="2592671"/>
            <a:ext cx="3345607" cy="707886"/>
          </a:xfrm>
          <a:prstGeom prst="ellipse">
            <a:avLst/>
          </a:prstGeom>
          <a:solidFill>
            <a:srgbClr val="99FF33"/>
          </a:solidFill>
          <a:ln w="38100"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6B8D1BD-8574-48B5-B28C-604CB20AFBBB}"/>
              </a:ext>
            </a:extLst>
          </p:cNvPr>
          <p:cNvCxnSpPr>
            <a:cxnSpLocks/>
            <a:stCxn id="16" idx="6"/>
          </p:cNvCxnSpPr>
          <p:nvPr/>
        </p:nvCxnSpPr>
        <p:spPr>
          <a:xfrm flipH="1">
            <a:off x="7431597" y="2946614"/>
            <a:ext cx="3335368" cy="9944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30F2CFE3-3DE9-4ADE-8603-F709760EABFB}"/>
              </a:ext>
            </a:extLst>
          </p:cNvPr>
          <p:cNvSpPr/>
          <p:nvPr/>
        </p:nvSpPr>
        <p:spPr>
          <a:xfrm>
            <a:off x="8192927" y="1368820"/>
            <a:ext cx="1783411" cy="1550304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957D165-D17E-4191-B37C-C9FE39539B83}"/>
              </a:ext>
            </a:extLst>
          </p:cNvPr>
          <p:cNvCxnSpPr>
            <a:cxnSpLocks/>
          </p:cNvCxnSpPr>
          <p:nvPr/>
        </p:nvCxnSpPr>
        <p:spPr>
          <a:xfrm>
            <a:off x="9079040" y="677631"/>
            <a:ext cx="28287" cy="2278927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4FAD0D1-6AF5-414F-9916-84F54A23BF6A}"/>
              </a:ext>
            </a:extLst>
          </p:cNvPr>
          <p:cNvCxnSpPr>
            <a:cxnSpLocks/>
          </p:cNvCxnSpPr>
          <p:nvPr/>
        </p:nvCxnSpPr>
        <p:spPr>
          <a:xfrm>
            <a:off x="9123090" y="2844180"/>
            <a:ext cx="844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0AD0E0D-DFDB-4299-8C23-BAD62BA218E3}"/>
              </a:ext>
            </a:extLst>
          </p:cNvPr>
          <p:cNvCxnSpPr>
            <a:cxnSpLocks/>
          </p:cNvCxnSpPr>
          <p:nvPr/>
        </p:nvCxnSpPr>
        <p:spPr>
          <a:xfrm rot="5400000">
            <a:off x="9158837" y="2887860"/>
            <a:ext cx="844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6CDD20-8213-46CC-B7D3-88BE9C2E7666}"/>
                  </a:ext>
                </a:extLst>
              </p:cNvPr>
              <p:cNvSpPr txBox="1"/>
              <p:nvPr/>
            </p:nvSpPr>
            <p:spPr>
              <a:xfrm>
                <a:off x="8809009" y="1600960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6CDD20-8213-46CC-B7D3-88BE9C2E7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009" y="1600960"/>
                <a:ext cx="234038" cy="276999"/>
              </a:xfrm>
              <a:prstGeom prst="rect">
                <a:avLst/>
              </a:prstGeom>
              <a:blipFill>
                <a:blip r:embed="rId2"/>
                <a:stretch>
                  <a:fillRect l="-23684" r="-26316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047EC8-1BEA-46DD-9D4D-9F38022FAB62}"/>
                  </a:ext>
                </a:extLst>
              </p:cNvPr>
              <p:cNvSpPr txBox="1"/>
              <p:nvPr/>
            </p:nvSpPr>
            <p:spPr>
              <a:xfrm>
                <a:off x="9789426" y="2914527"/>
                <a:ext cx="3397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047EC8-1BEA-46DD-9D4D-9F38022FA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426" y="2914527"/>
                <a:ext cx="339773" cy="276999"/>
              </a:xfrm>
              <a:prstGeom prst="rect">
                <a:avLst/>
              </a:prstGeom>
              <a:blipFill>
                <a:blip r:embed="rId3"/>
                <a:stretch>
                  <a:fillRect l="-8929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0C5A18C-111B-4C7E-9AD0-C6090B0B8417}"/>
                  </a:ext>
                </a:extLst>
              </p:cNvPr>
              <p:cNvSpPr txBox="1"/>
              <p:nvPr/>
            </p:nvSpPr>
            <p:spPr>
              <a:xfrm>
                <a:off x="8092016" y="2920407"/>
                <a:ext cx="3397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0C5A18C-111B-4C7E-9AD0-C6090B0B8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016" y="2920407"/>
                <a:ext cx="339773" cy="276999"/>
              </a:xfrm>
              <a:prstGeom prst="rect">
                <a:avLst/>
              </a:prstGeom>
              <a:blipFill>
                <a:blip r:embed="rId4"/>
                <a:stretch>
                  <a:fillRect l="-8929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1B1AD6D-5ACF-48D6-B6BC-D543A62DCAFE}"/>
              </a:ext>
            </a:extLst>
          </p:cNvPr>
          <p:cNvCxnSpPr>
            <a:cxnSpLocks/>
          </p:cNvCxnSpPr>
          <p:nvPr/>
        </p:nvCxnSpPr>
        <p:spPr>
          <a:xfrm flipV="1">
            <a:off x="9050337" y="1777233"/>
            <a:ext cx="837275" cy="403722"/>
          </a:xfrm>
          <a:prstGeom prst="line">
            <a:avLst/>
          </a:prstGeom>
          <a:ln w="38100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:a16="http://schemas.microsoft.com/office/drawing/2014/main" id="{1A21C372-CF44-494B-AB7C-01908942B84B}"/>
              </a:ext>
            </a:extLst>
          </p:cNvPr>
          <p:cNvSpPr/>
          <p:nvPr/>
        </p:nvSpPr>
        <p:spPr>
          <a:xfrm>
            <a:off x="9039587" y="2104848"/>
            <a:ext cx="95250" cy="94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7896EA-3EF1-4A90-8E1D-0EBE481DA562}"/>
                  </a:ext>
                </a:extLst>
              </p:cNvPr>
              <p:cNvSpPr txBox="1"/>
              <p:nvPr/>
            </p:nvSpPr>
            <p:spPr>
              <a:xfrm>
                <a:off x="9472982" y="1915061"/>
                <a:ext cx="42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7896EA-3EF1-4A90-8E1D-0EBE481DA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982" y="1915061"/>
                <a:ext cx="427938" cy="276999"/>
              </a:xfrm>
              <a:prstGeom prst="rect">
                <a:avLst/>
              </a:prstGeom>
              <a:blipFill>
                <a:blip r:embed="rId5"/>
                <a:stretch>
                  <a:fillRect l="-7143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44ADCB8-4FFB-49D5-B57A-400D1CDFE439}"/>
                  </a:ext>
                </a:extLst>
              </p:cNvPr>
              <p:cNvSpPr txBox="1"/>
              <p:nvPr/>
            </p:nvSpPr>
            <p:spPr>
              <a:xfrm>
                <a:off x="10203820" y="1599315"/>
                <a:ext cx="1378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44ADCB8-4FFB-49D5-B57A-400D1CDFE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3820" y="1599315"/>
                <a:ext cx="137858" cy="276999"/>
              </a:xfrm>
              <a:prstGeom prst="rect">
                <a:avLst/>
              </a:prstGeom>
              <a:blipFill>
                <a:blip r:embed="rId6"/>
                <a:stretch>
                  <a:fillRect l="-50000" r="-45455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E054F9-5D12-466C-9B7B-60CC904495DC}"/>
                  </a:ext>
                </a:extLst>
              </p:cNvPr>
              <p:cNvSpPr txBox="1"/>
              <p:nvPr/>
            </p:nvSpPr>
            <p:spPr>
              <a:xfrm>
                <a:off x="7815956" y="1599315"/>
                <a:ext cx="199581" cy="278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E054F9-5D12-466C-9B7B-60CC90449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956" y="1599315"/>
                <a:ext cx="199581" cy="278643"/>
              </a:xfrm>
              <a:prstGeom prst="rect">
                <a:avLst/>
              </a:prstGeom>
              <a:blipFill>
                <a:blip r:embed="rId7"/>
                <a:stretch>
                  <a:fillRect l="-15152" r="-1515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: скругленные углы 34">
                <a:extLst>
                  <a:ext uri="{FF2B5EF4-FFF2-40B4-BE49-F238E27FC236}">
                    <a16:creationId xmlns:a16="http://schemas.microsoft.com/office/drawing/2014/main" id="{CC5EF00E-D907-4C8F-9FE7-267C1ED0B046}"/>
                  </a:ext>
                </a:extLst>
              </p:cNvPr>
              <p:cNvSpPr/>
              <p:nvPr/>
            </p:nvSpPr>
            <p:spPr>
              <a:xfrm>
                <a:off x="3794890" y="5450103"/>
                <a:ext cx="4578774" cy="1241009"/>
              </a:xfrm>
              <a:prstGeom prst="roundRect">
                <a:avLst/>
              </a:prstGeom>
              <a:gradFill>
                <a:gsLst>
                  <a:gs pos="100000">
                    <a:srgbClr val="008080"/>
                  </a:gs>
                  <a:gs pos="0">
                    <a:srgbClr val="008080"/>
                  </a:gs>
                  <a:gs pos="43000">
                    <a:schemeClr val="bg1"/>
                  </a:gs>
                </a:gsLst>
                <a:lin ang="5400000" scaled="1"/>
              </a:gradFill>
              <a:ln>
                <a:solidFill>
                  <a:srgbClr val="00808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𝟐𝟕</m:t>
                        </m:r>
                      </m:den>
                    </m:f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: скругленные углы 34">
                <a:extLst>
                  <a:ext uri="{FF2B5EF4-FFF2-40B4-BE49-F238E27FC236}">
                    <a16:creationId xmlns:a16="http://schemas.microsoft.com/office/drawing/2014/main" id="{CC5EF00E-D907-4C8F-9FE7-267C1ED0B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890" y="5450103"/>
                <a:ext cx="4578774" cy="1241009"/>
              </a:xfrm>
              <a:prstGeom prst="roundRect">
                <a:avLst/>
              </a:prstGeom>
              <a:blipFill>
                <a:blip r:embed="rId8"/>
                <a:stretch>
                  <a:fillRect l="-1319" b="-952"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2295801-B7E5-4F3F-87C9-596770F5B87A}"/>
                  </a:ext>
                </a:extLst>
              </p:cNvPr>
              <p:cNvSpPr txBox="1"/>
              <p:nvPr/>
            </p:nvSpPr>
            <p:spPr>
              <a:xfrm>
                <a:off x="1608517" y="750995"/>
                <a:ext cx="2909066" cy="990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2295801-B7E5-4F3F-87C9-596770F5B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17" y="750995"/>
                <a:ext cx="2909066" cy="9902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1A25A6-C9E9-4B3B-9CEF-019EEF2B6373}"/>
                  </a:ext>
                </a:extLst>
              </p:cNvPr>
              <p:cNvSpPr txBox="1"/>
              <p:nvPr/>
            </p:nvSpPr>
            <p:spPr>
              <a:xfrm>
                <a:off x="1608517" y="2104848"/>
                <a:ext cx="3311676" cy="887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𝒔𝒉</m:t>
                            </m:r>
                          </m:sub>
                        </m:sSub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1A25A6-C9E9-4B3B-9CEF-019EEF2B6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17" y="2104848"/>
                <a:ext cx="3311676" cy="8874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17672AC-E0EB-468E-B206-46997A383288}"/>
                  </a:ext>
                </a:extLst>
              </p:cNvPr>
              <p:cNvSpPr txBox="1"/>
              <p:nvPr/>
            </p:nvSpPr>
            <p:spPr>
              <a:xfrm>
                <a:off x="1608517" y="3524271"/>
                <a:ext cx="8941679" cy="1226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𝟐𝟕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17672AC-E0EB-468E-B206-46997A383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17" y="3524271"/>
                <a:ext cx="8941679" cy="12268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06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1099751C-629F-4B43-BE31-23B28A145083}"/>
              </a:ext>
            </a:extLst>
          </p:cNvPr>
          <p:cNvSpPr/>
          <p:nvPr/>
        </p:nvSpPr>
        <p:spPr>
          <a:xfrm>
            <a:off x="196948" y="161365"/>
            <a:ext cx="11774658" cy="6548923"/>
          </a:xfrm>
          <a:prstGeom prst="roundRect">
            <a:avLst>
              <a:gd name="adj" fmla="val 6537"/>
            </a:avLst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5FA26A-6DEF-406B-9C5D-02E72CE6B846}"/>
                  </a:ext>
                </a:extLst>
              </p:cNvPr>
              <p:cNvSpPr txBox="1"/>
              <p:nvPr/>
            </p:nvSpPr>
            <p:spPr>
              <a:xfrm>
                <a:off x="791852" y="2576490"/>
                <a:ext cx="10350611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silindrga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sharning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5FA26A-6DEF-406B-9C5D-02E72CE6B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52" y="2576490"/>
                <a:ext cx="10350611" cy="3046988"/>
              </a:xfrm>
              <a:prstGeom prst="rect">
                <a:avLst/>
              </a:prstGeom>
              <a:blipFill>
                <a:blip r:embed="rId2"/>
                <a:stretch>
                  <a:fillRect l="-2709" t="-4810" r="-2650" b="-9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: скругленные углы 6">
            <a:extLst>
              <a:ext uri="{FF2B5EF4-FFF2-40B4-BE49-F238E27FC236}">
                <a16:creationId xmlns:a16="http://schemas.microsoft.com/office/drawing/2014/main" id="{62918E39-F437-4D4A-B855-11FADB8D10B9}"/>
              </a:ext>
            </a:extLst>
          </p:cNvPr>
          <p:cNvSpPr/>
          <p:nvPr/>
        </p:nvSpPr>
        <p:spPr>
          <a:xfrm>
            <a:off x="4930642" y="842122"/>
            <a:ext cx="4501593" cy="829994"/>
          </a:xfrm>
          <a:prstGeom prst="roundRect">
            <a:avLst/>
          </a:prstGeom>
          <a:gradFill>
            <a:gsLst>
              <a:gs pos="100000">
                <a:srgbClr val="008080"/>
              </a:gs>
              <a:gs pos="0">
                <a:srgbClr val="008080"/>
              </a:gs>
              <a:gs pos="43000">
                <a:schemeClr val="bg1"/>
              </a:gs>
            </a:gsLst>
            <a:lin ang="5400000" scaled="1"/>
          </a:gra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Картинки по запросу &quot;question in book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09" y="331933"/>
            <a:ext cx="2462119" cy="185037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5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6FC6EFD-52B3-4833-88DD-C0D2543FD00C}"/>
              </a:ext>
            </a:extLst>
          </p:cNvPr>
          <p:cNvSpPr/>
          <p:nvPr/>
        </p:nvSpPr>
        <p:spPr>
          <a:xfrm>
            <a:off x="196948" y="542441"/>
            <a:ext cx="11774658" cy="6167847"/>
          </a:xfrm>
          <a:prstGeom prst="roundRect">
            <a:avLst/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56F3A-DF69-42CF-83F5-8360E596296D}"/>
              </a:ext>
            </a:extLst>
          </p:cNvPr>
          <p:cNvSpPr txBox="1"/>
          <p:nvPr/>
        </p:nvSpPr>
        <p:spPr>
          <a:xfrm>
            <a:off x="1662702" y="1423551"/>
            <a:ext cx="255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48C890-3A8C-4520-B5DE-02CDE397E34F}"/>
              </a:ext>
            </a:extLst>
          </p:cNvPr>
          <p:cNvSpPr txBox="1"/>
          <p:nvPr/>
        </p:nvSpPr>
        <p:spPr>
          <a:xfrm>
            <a:off x="1662702" y="3464604"/>
            <a:ext cx="3623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549AFB-4C82-4CA9-85D8-7DC6DB2550D1}"/>
                  </a:ext>
                </a:extLst>
              </p:cNvPr>
              <p:cNvSpPr txBox="1"/>
              <p:nvPr/>
            </p:nvSpPr>
            <p:spPr>
              <a:xfrm>
                <a:off x="1725913" y="2131437"/>
                <a:ext cx="242220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549AFB-4C82-4CA9-85D8-7DC6DB255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913" y="2131437"/>
                <a:ext cx="2422202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1051B3-C8C9-44C5-B284-2F850A0DA0CB}"/>
                  </a:ext>
                </a:extLst>
              </p:cNvPr>
              <p:cNvSpPr txBox="1"/>
              <p:nvPr/>
            </p:nvSpPr>
            <p:spPr>
              <a:xfrm>
                <a:off x="1725913" y="2839323"/>
                <a:ext cx="255044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1051B3-C8C9-44C5-B284-2F850A0DA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913" y="2839323"/>
                <a:ext cx="255044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70F5D5-2F5B-4862-86D1-271297C12973}"/>
                  </a:ext>
                </a:extLst>
              </p:cNvPr>
              <p:cNvSpPr txBox="1"/>
              <p:nvPr/>
            </p:nvSpPr>
            <p:spPr>
              <a:xfrm>
                <a:off x="1781764" y="4239989"/>
                <a:ext cx="17491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𝒔𝒉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70F5D5-2F5B-4862-86D1-271297C12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64" y="4239989"/>
                <a:ext cx="174913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>
            <a:extLst>
              <a:ext uri="{FF2B5EF4-FFF2-40B4-BE49-F238E27FC236}">
                <a16:creationId xmlns:a16="http://schemas.microsoft.com/office/drawing/2014/main" id="{718F653B-B03E-4107-BC96-238D62DD6F93}"/>
              </a:ext>
            </a:extLst>
          </p:cNvPr>
          <p:cNvSpPr/>
          <p:nvPr/>
        </p:nvSpPr>
        <p:spPr>
          <a:xfrm>
            <a:off x="7380796" y="1361478"/>
            <a:ext cx="3523587" cy="3327321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3D5FF6F-CBC7-4B78-871B-632628202A1E}"/>
              </a:ext>
            </a:extLst>
          </p:cNvPr>
          <p:cNvSpPr/>
          <p:nvPr/>
        </p:nvSpPr>
        <p:spPr>
          <a:xfrm>
            <a:off x="7940609" y="1882920"/>
            <a:ext cx="2425940" cy="228443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FFF4FC1-7338-49AE-B038-720F3255E395}"/>
              </a:ext>
            </a:extLst>
          </p:cNvPr>
          <p:cNvCxnSpPr>
            <a:cxnSpLocks/>
          </p:cNvCxnSpPr>
          <p:nvPr/>
        </p:nvCxnSpPr>
        <p:spPr>
          <a:xfrm>
            <a:off x="7936169" y="1892645"/>
            <a:ext cx="0" cy="226499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8F8BFAE-AC87-4023-9AE6-DF0BAA827F2D}"/>
              </a:ext>
            </a:extLst>
          </p:cNvPr>
          <p:cNvCxnSpPr>
            <a:cxnSpLocks/>
          </p:cNvCxnSpPr>
          <p:nvPr/>
        </p:nvCxnSpPr>
        <p:spPr>
          <a:xfrm>
            <a:off x="10366549" y="1892644"/>
            <a:ext cx="0" cy="226499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97B9247-9E29-46FA-BF54-E6E036DC0516}"/>
              </a:ext>
            </a:extLst>
          </p:cNvPr>
          <p:cNvCxnSpPr>
            <a:cxnSpLocks/>
            <a:stCxn id="44" idx="5"/>
          </p:cNvCxnSpPr>
          <p:nvPr/>
        </p:nvCxnSpPr>
        <p:spPr>
          <a:xfrm>
            <a:off x="9187173" y="3076679"/>
            <a:ext cx="1213588" cy="1070101"/>
          </a:xfrm>
          <a:prstGeom prst="line">
            <a:avLst/>
          </a:prstGeom>
          <a:ln w="38100">
            <a:solidFill>
              <a:srgbClr val="0076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B186B5B4-F52C-46E4-BADE-83ED052FE1E3}"/>
              </a:ext>
            </a:extLst>
          </p:cNvPr>
          <p:cNvSpPr/>
          <p:nvPr/>
        </p:nvSpPr>
        <p:spPr>
          <a:xfrm>
            <a:off x="7918631" y="1659201"/>
            <a:ext cx="2447918" cy="469093"/>
          </a:xfrm>
          <a:prstGeom prst="ellipse">
            <a:avLst/>
          </a:prstGeom>
          <a:solidFill>
            <a:srgbClr val="66FF33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A066A6C-9147-476B-9749-A6EC933386EC}"/>
              </a:ext>
            </a:extLst>
          </p:cNvPr>
          <p:cNvSpPr/>
          <p:nvPr/>
        </p:nvSpPr>
        <p:spPr>
          <a:xfrm>
            <a:off x="7942951" y="3923088"/>
            <a:ext cx="2447918" cy="469093"/>
          </a:xfrm>
          <a:prstGeom prst="ellipse">
            <a:avLst/>
          </a:prstGeom>
          <a:solidFill>
            <a:srgbClr val="66FF33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DA298BEE-D627-482E-9FE0-ECB9477EE0B9}"/>
              </a:ext>
            </a:extLst>
          </p:cNvPr>
          <p:cNvCxnSpPr>
            <a:cxnSpLocks/>
            <a:stCxn id="32" idx="2"/>
            <a:endCxn id="32" idx="6"/>
          </p:cNvCxnSpPr>
          <p:nvPr/>
        </p:nvCxnSpPr>
        <p:spPr>
          <a:xfrm>
            <a:off x="7918631" y="1893748"/>
            <a:ext cx="2447918" cy="0"/>
          </a:xfrm>
          <a:prstGeom prst="line">
            <a:avLst/>
          </a:prstGeom>
          <a:ln w="38100">
            <a:solidFill>
              <a:srgbClr val="0076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C18490DD-BE8B-4A07-A171-531FFF603DB7}"/>
              </a:ext>
            </a:extLst>
          </p:cNvPr>
          <p:cNvCxnSpPr>
            <a:cxnSpLocks/>
          </p:cNvCxnSpPr>
          <p:nvPr/>
        </p:nvCxnSpPr>
        <p:spPr>
          <a:xfrm>
            <a:off x="7918631" y="4167355"/>
            <a:ext cx="2447918" cy="0"/>
          </a:xfrm>
          <a:prstGeom prst="line">
            <a:avLst/>
          </a:prstGeom>
          <a:ln w="38100">
            <a:solidFill>
              <a:srgbClr val="0076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88335EE3-B02B-4788-80F6-B3177FD6B1FE}"/>
                  </a:ext>
                </a:extLst>
              </p:cNvPr>
              <p:cNvSpPr/>
              <p:nvPr/>
            </p:nvSpPr>
            <p:spPr>
              <a:xfrm>
                <a:off x="9501311" y="3817632"/>
                <a:ext cx="4555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88335EE3-B02B-4788-80F6-B3177FD6B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311" y="3817632"/>
                <a:ext cx="4555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0BAEE685-50CD-4A06-8C8E-7665CDBEBF47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9153497" y="1900219"/>
            <a:ext cx="13414" cy="2219758"/>
          </a:xfrm>
          <a:prstGeom prst="line">
            <a:avLst/>
          </a:prstGeom>
          <a:ln w="38100">
            <a:solidFill>
              <a:srgbClr val="00763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>
            <a:extLst>
              <a:ext uri="{FF2B5EF4-FFF2-40B4-BE49-F238E27FC236}">
                <a16:creationId xmlns:a16="http://schemas.microsoft.com/office/drawing/2014/main" id="{9099AF75-F102-4D50-9A65-49FF68ED6D95}"/>
              </a:ext>
            </a:extLst>
          </p:cNvPr>
          <p:cNvSpPr/>
          <p:nvPr/>
        </p:nvSpPr>
        <p:spPr>
          <a:xfrm>
            <a:off x="9105872" y="2995800"/>
            <a:ext cx="95250" cy="94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1A6405F8-C91E-4982-9455-C4C599353C20}"/>
              </a:ext>
            </a:extLst>
          </p:cNvPr>
          <p:cNvSpPr/>
          <p:nvPr/>
        </p:nvSpPr>
        <p:spPr>
          <a:xfrm>
            <a:off x="9105872" y="4119977"/>
            <a:ext cx="95250" cy="94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A265E4AE-4F58-4694-8B18-403D5F6188A2}"/>
              </a:ext>
            </a:extLst>
          </p:cNvPr>
          <p:cNvSpPr/>
          <p:nvPr/>
        </p:nvSpPr>
        <p:spPr>
          <a:xfrm>
            <a:off x="9119285" y="1845265"/>
            <a:ext cx="95250" cy="94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334B68B3-6D65-4CC7-BC19-98361AEE88AB}"/>
                  </a:ext>
                </a:extLst>
              </p:cNvPr>
              <p:cNvSpPr/>
              <p:nvPr/>
            </p:nvSpPr>
            <p:spPr>
              <a:xfrm>
                <a:off x="8400965" y="3828198"/>
                <a:ext cx="4555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334B68B3-6D65-4CC7-BC19-98361AEE8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965" y="3828198"/>
                <a:ext cx="45550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859DE524-4D38-4ECC-843C-DB63AD17F221}"/>
                  </a:ext>
                </a:extLst>
              </p:cNvPr>
              <p:cNvSpPr/>
              <p:nvPr/>
            </p:nvSpPr>
            <p:spPr>
              <a:xfrm>
                <a:off x="7484797" y="2712786"/>
                <a:ext cx="513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859DE524-4D38-4ECC-843C-DB63AD17F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97" y="2712786"/>
                <a:ext cx="51321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B3A3B462-2092-4440-BBA6-B259D2C11828}"/>
              </a:ext>
            </a:extLst>
          </p:cNvPr>
          <p:cNvSpPr/>
          <p:nvPr/>
        </p:nvSpPr>
        <p:spPr>
          <a:xfrm>
            <a:off x="3065505" y="139944"/>
            <a:ext cx="6258038" cy="829994"/>
          </a:xfrm>
          <a:prstGeom prst="roundRect">
            <a:avLst/>
          </a:prstGeom>
          <a:gradFill>
            <a:gsLst>
              <a:gs pos="100000">
                <a:srgbClr val="008080"/>
              </a:gs>
              <a:gs pos="0">
                <a:srgbClr val="008080"/>
              </a:gs>
              <a:gs pos="43000">
                <a:schemeClr val="bg1"/>
              </a:gs>
            </a:gsLst>
            <a:lin ang="5400000" scaled="1"/>
          </a:grad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48E652BB-6F33-4A15-BEB5-B9A5113C6C18}"/>
                  </a:ext>
                </a:extLst>
              </p:cNvPr>
              <p:cNvSpPr/>
              <p:nvPr/>
            </p:nvSpPr>
            <p:spPr>
              <a:xfrm>
                <a:off x="9639173" y="3209113"/>
                <a:ext cx="5613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48E652BB-6F33-4A15-BEB5-B9A5113C6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173" y="3209113"/>
                <a:ext cx="5613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0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6FC6EFD-52B3-4833-88DD-C0D2543FD00C}"/>
              </a:ext>
            </a:extLst>
          </p:cNvPr>
          <p:cNvSpPr/>
          <p:nvPr/>
        </p:nvSpPr>
        <p:spPr>
          <a:xfrm>
            <a:off x="196948" y="526943"/>
            <a:ext cx="11774658" cy="6183346"/>
          </a:xfrm>
          <a:prstGeom prst="roundRect">
            <a:avLst/>
          </a:prstGeom>
          <a:noFill/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18F653B-B03E-4107-BC96-238D62DD6F93}"/>
              </a:ext>
            </a:extLst>
          </p:cNvPr>
          <p:cNvSpPr/>
          <p:nvPr/>
        </p:nvSpPr>
        <p:spPr>
          <a:xfrm>
            <a:off x="7380796" y="1361478"/>
            <a:ext cx="3523587" cy="3327321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3D5FF6F-CBC7-4B78-871B-632628202A1E}"/>
              </a:ext>
            </a:extLst>
          </p:cNvPr>
          <p:cNvSpPr/>
          <p:nvPr/>
        </p:nvSpPr>
        <p:spPr>
          <a:xfrm>
            <a:off x="7940609" y="1882920"/>
            <a:ext cx="2447918" cy="228443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FFF4FC1-7338-49AE-B038-720F3255E395}"/>
              </a:ext>
            </a:extLst>
          </p:cNvPr>
          <p:cNvCxnSpPr>
            <a:cxnSpLocks/>
          </p:cNvCxnSpPr>
          <p:nvPr/>
        </p:nvCxnSpPr>
        <p:spPr>
          <a:xfrm>
            <a:off x="7918630" y="1892643"/>
            <a:ext cx="0" cy="226499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8F8BFAE-AC87-4023-9AE6-DF0BAA827F2D}"/>
              </a:ext>
            </a:extLst>
          </p:cNvPr>
          <p:cNvCxnSpPr>
            <a:cxnSpLocks/>
          </p:cNvCxnSpPr>
          <p:nvPr/>
        </p:nvCxnSpPr>
        <p:spPr>
          <a:xfrm>
            <a:off x="10366549" y="1892644"/>
            <a:ext cx="0" cy="226499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97B9247-9E29-46FA-BF54-E6E036DC0516}"/>
              </a:ext>
            </a:extLst>
          </p:cNvPr>
          <p:cNvCxnSpPr>
            <a:cxnSpLocks/>
          </p:cNvCxnSpPr>
          <p:nvPr/>
        </p:nvCxnSpPr>
        <p:spPr>
          <a:xfrm>
            <a:off x="7945242" y="1916853"/>
            <a:ext cx="2408026" cy="2240781"/>
          </a:xfrm>
          <a:prstGeom prst="line">
            <a:avLst/>
          </a:prstGeom>
          <a:ln w="38100">
            <a:solidFill>
              <a:srgbClr val="0076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B186B5B4-F52C-46E4-BADE-83ED052FE1E3}"/>
              </a:ext>
            </a:extLst>
          </p:cNvPr>
          <p:cNvSpPr/>
          <p:nvPr/>
        </p:nvSpPr>
        <p:spPr>
          <a:xfrm>
            <a:off x="7918631" y="1658097"/>
            <a:ext cx="2447918" cy="469093"/>
          </a:xfrm>
          <a:prstGeom prst="ellipse">
            <a:avLst/>
          </a:prstGeom>
          <a:solidFill>
            <a:srgbClr val="66FF33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A066A6C-9147-476B-9749-A6EC933386EC}"/>
              </a:ext>
            </a:extLst>
          </p:cNvPr>
          <p:cNvSpPr/>
          <p:nvPr/>
        </p:nvSpPr>
        <p:spPr>
          <a:xfrm>
            <a:off x="7918631" y="3923088"/>
            <a:ext cx="2447918" cy="469093"/>
          </a:xfrm>
          <a:prstGeom prst="ellipse">
            <a:avLst/>
          </a:prstGeom>
          <a:solidFill>
            <a:srgbClr val="66FF33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DA298BEE-D627-482E-9FE0-ECB9477EE0B9}"/>
              </a:ext>
            </a:extLst>
          </p:cNvPr>
          <p:cNvCxnSpPr>
            <a:cxnSpLocks/>
            <a:stCxn id="32" idx="2"/>
            <a:endCxn id="32" idx="6"/>
          </p:cNvCxnSpPr>
          <p:nvPr/>
        </p:nvCxnSpPr>
        <p:spPr>
          <a:xfrm>
            <a:off x="7918631" y="1892644"/>
            <a:ext cx="2447918" cy="0"/>
          </a:xfrm>
          <a:prstGeom prst="line">
            <a:avLst/>
          </a:prstGeom>
          <a:ln w="38100">
            <a:solidFill>
              <a:srgbClr val="0076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C18490DD-BE8B-4A07-A171-531FFF603DB7}"/>
              </a:ext>
            </a:extLst>
          </p:cNvPr>
          <p:cNvCxnSpPr>
            <a:cxnSpLocks/>
          </p:cNvCxnSpPr>
          <p:nvPr/>
        </p:nvCxnSpPr>
        <p:spPr>
          <a:xfrm>
            <a:off x="7918631" y="4167355"/>
            <a:ext cx="2447918" cy="0"/>
          </a:xfrm>
          <a:prstGeom prst="line">
            <a:avLst/>
          </a:prstGeom>
          <a:ln w="38100">
            <a:solidFill>
              <a:srgbClr val="0076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88335EE3-B02B-4788-80F6-B3177FD6B1FE}"/>
                  </a:ext>
                </a:extLst>
              </p:cNvPr>
              <p:cNvSpPr/>
              <p:nvPr/>
            </p:nvSpPr>
            <p:spPr>
              <a:xfrm>
                <a:off x="9538594" y="4095772"/>
                <a:ext cx="4555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88335EE3-B02B-4788-80F6-B3177FD6B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594" y="4095772"/>
                <a:ext cx="45550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334B68B3-6D65-4CC7-BC19-98361AEE88AB}"/>
                  </a:ext>
                </a:extLst>
              </p:cNvPr>
              <p:cNvSpPr/>
              <p:nvPr/>
            </p:nvSpPr>
            <p:spPr>
              <a:xfrm>
                <a:off x="8301498" y="4075127"/>
                <a:ext cx="4555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334B68B3-6D65-4CC7-BC19-98361AEE8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498" y="4075127"/>
                <a:ext cx="45550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859DE524-4D38-4ECC-843C-DB63AD17F221}"/>
                  </a:ext>
                </a:extLst>
              </p:cNvPr>
              <p:cNvSpPr/>
              <p:nvPr/>
            </p:nvSpPr>
            <p:spPr>
              <a:xfrm>
                <a:off x="7446760" y="2862847"/>
                <a:ext cx="513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859DE524-4D38-4ECC-843C-DB63AD17F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760" y="2862847"/>
                <a:ext cx="51321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AC375DAE-8DB1-444C-BA7C-F77956180C73}"/>
                  </a:ext>
                </a:extLst>
              </p:cNvPr>
              <p:cNvSpPr/>
              <p:nvPr/>
            </p:nvSpPr>
            <p:spPr>
              <a:xfrm>
                <a:off x="9299326" y="2840832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AC375DAE-8DB1-444C-BA7C-F77956180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326" y="2840832"/>
                <a:ext cx="3866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: скругленные углы 25">
                <a:extLst>
                  <a:ext uri="{FF2B5EF4-FFF2-40B4-BE49-F238E27FC236}">
                    <a16:creationId xmlns:a16="http://schemas.microsoft.com/office/drawing/2014/main" id="{3F05D6FC-F4D8-403C-A083-93486D97BCF3}"/>
                  </a:ext>
                </a:extLst>
              </p:cNvPr>
              <p:cNvSpPr/>
              <p:nvPr/>
            </p:nvSpPr>
            <p:spPr>
              <a:xfrm>
                <a:off x="2966981" y="126609"/>
                <a:ext cx="6258038" cy="829994"/>
              </a:xfrm>
              <a:prstGeom prst="roundRect">
                <a:avLst/>
              </a:prstGeom>
              <a:gradFill>
                <a:gsLst>
                  <a:gs pos="100000">
                    <a:srgbClr val="008080"/>
                  </a:gs>
                  <a:gs pos="0">
                    <a:srgbClr val="008080"/>
                  </a:gs>
                  <a:gs pos="43000">
                    <a:schemeClr val="bg1"/>
                  </a:gs>
                </a:gsLst>
                <a:lin ang="5400000" scaled="1"/>
              </a:gradFill>
              <a:ln>
                <a:solidFill>
                  <a:srgbClr val="00808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ru-RU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: скругленные углы 25">
                <a:extLst>
                  <a:ext uri="{FF2B5EF4-FFF2-40B4-BE49-F238E27FC236}">
                    <a16:creationId xmlns:a16="http://schemas.microsoft.com/office/drawing/2014/main" id="{3F05D6FC-F4D8-403C-A083-93486D97B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981" y="126609"/>
                <a:ext cx="6258038" cy="82999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8EDD6A-1A0C-4D2D-A749-89906A7529AF}"/>
                  </a:ext>
                </a:extLst>
              </p:cNvPr>
              <p:cNvSpPr txBox="1"/>
              <p:nvPr/>
            </p:nvSpPr>
            <p:spPr>
              <a:xfrm>
                <a:off x="1486026" y="1356937"/>
                <a:ext cx="4291239" cy="668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8EDD6A-1A0C-4D2D-A749-89906A752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026" y="1356937"/>
                <a:ext cx="4291239" cy="6682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5CEE94-F8A3-421E-AF18-320859396794}"/>
                  </a:ext>
                </a:extLst>
              </p:cNvPr>
              <p:cNvSpPr txBox="1"/>
              <p:nvPr/>
            </p:nvSpPr>
            <p:spPr>
              <a:xfrm>
                <a:off x="1485580" y="2281898"/>
                <a:ext cx="3865482" cy="669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5CEE94-F8A3-421E-AF18-320859396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580" y="2281898"/>
                <a:ext cx="3865482" cy="6699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5332655-3A6D-4449-8245-43A3DF782D7B}"/>
                  </a:ext>
                </a:extLst>
              </p:cNvPr>
              <p:cNvSpPr txBox="1"/>
              <p:nvPr/>
            </p:nvSpPr>
            <p:spPr>
              <a:xfrm>
                <a:off x="1435005" y="3246041"/>
                <a:ext cx="533934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5332655-3A6D-4449-8245-43A3DF782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05" y="3246041"/>
                <a:ext cx="5339347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1DC838-AF19-4F59-A31D-20449FA05F5D}"/>
                  </a:ext>
                </a:extLst>
              </p:cNvPr>
              <p:cNvSpPr txBox="1"/>
              <p:nvPr/>
            </p:nvSpPr>
            <p:spPr>
              <a:xfrm>
                <a:off x="1485580" y="4095772"/>
                <a:ext cx="257403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1DC838-AF19-4F59-A31D-20449FA05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580" y="4095772"/>
                <a:ext cx="2574038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34896F65-EFF2-4C70-8F85-7FE5734CED12}"/>
              </a:ext>
            </a:extLst>
          </p:cNvPr>
          <p:cNvCxnSpPr>
            <a:cxnSpLocks/>
          </p:cNvCxnSpPr>
          <p:nvPr/>
        </p:nvCxnSpPr>
        <p:spPr>
          <a:xfrm flipH="1">
            <a:off x="9153924" y="1870640"/>
            <a:ext cx="13414" cy="2219758"/>
          </a:xfrm>
          <a:prstGeom prst="line">
            <a:avLst/>
          </a:prstGeom>
          <a:ln w="38100">
            <a:solidFill>
              <a:srgbClr val="00763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>
            <a:extLst>
              <a:ext uri="{FF2B5EF4-FFF2-40B4-BE49-F238E27FC236}">
                <a16:creationId xmlns:a16="http://schemas.microsoft.com/office/drawing/2014/main" id="{7404A81F-D6F2-4937-94F9-51AC3618ADE8}"/>
              </a:ext>
            </a:extLst>
          </p:cNvPr>
          <p:cNvSpPr/>
          <p:nvPr/>
        </p:nvSpPr>
        <p:spPr>
          <a:xfrm>
            <a:off x="9118125" y="3000135"/>
            <a:ext cx="95250" cy="94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638E901E-318B-49DF-BECF-A7B4BBFFFC22}"/>
              </a:ext>
            </a:extLst>
          </p:cNvPr>
          <p:cNvSpPr/>
          <p:nvPr/>
        </p:nvSpPr>
        <p:spPr>
          <a:xfrm>
            <a:off x="9105872" y="4119977"/>
            <a:ext cx="95250" cy="94756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11BB65A4-122F-413F-853E-9E6A8DA4C5A8}"/>
              </a:ext>
            </a:extLst>
          </p:cNvPr>
          <p:cNvSpPr/>
          <p:nvPr/>
        </p:nvSpPr>
        <p:spPr>
          <a:xfrm>
            <a:off x="9119285" y="1845265"/>
            <a:ext cx="95250" cy="94756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208</Words>
  <Application>Microsoft Office PowerPoint</Application>
  <PresentationFormat>Широкоэкранный</PresentationFormat>
  <Paragraphs>205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79</cp:revision>
  <dcterms:created xsi:type="dcterms:W3CDTF">2021-01-07T12:06:27Z</dcterms:created>
  <dcterms:modified xsi:type="dcterms:W3CDTF">2021-02-16T04:13:50Z</dcterms:modified>
</cp:coreProperties>
</file>