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4" r:id="rId4"/>
    <p:sldId id="265" r:id="rId5"/>
    <p:sldId id="266" r:id="rId6"/>
    <p:sldId id="267" r:id="rId7"/>
    <p:sldId id="268" r:id="rId8"/>
    <p:sldId id="258" r:id="rId9"/>
    <p:sldId id="269" r:id="rId10"/>
    <p:sldId id="270" r:id="rId11"/>
    <p:sldId id="260" r:id="rId12"/>
    <p:sldId id="271" r:id="rId13"/>
    <p:sldId id="272" r:id="rId14"/>
    <p:sldId id="273" r:id="rId15"/>
    <p:sldId id="275" r:id="rId16"/>
    <p:sldId id="276" r:id="rId17"/>
    <p:sldId id="277" r:id="rId18"/>
    <p:sldId id="278" r:id="rId19"/>
    <p:sldId id="281" r:id="rId20"/>
    <p:sldId id="282" r:id="rId21"/>
    <p:sldId id="283" r:id="rId22"/>
    <p:sldId id="284" r:id="rId23"/>
    <p:sldId id="286" r:id="rId24"/>
    <p:sldId id="285" r:id="rId25"/>
    <p:sldId id="262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CC00CC"/>
    <a:srgbClr val="00FF00"/>
    <a:srgbClr val="006666"/>
    <a:srgbClr val="009E47"/>
    <a:srgbClr val="008080"/>
    <a:srgbClr val="009999"/>
    <a:srgbClr val="00B0F0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EED4-361F-43D6-BA2A-FDB7CB295EE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0F05E-8B7B-417A-9586-6325183BF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787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EED4-361F-43D6-BA2A-FDB7CB295EE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0F05E-8B7B-417A-9586-6325183BF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456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EED4-361F-43D6-BA2A-FDB7CB295EE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0F05E-8B7B-417A-9586-6325183BF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873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EED4-361F-43D6-BA2A-FDB7CB295EE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0F05E-8B7B-417A-9586-6325183BF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625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EED4-361F-43D6-BA2A-FDB7CB295EE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0F05E-8B7B-417A-9586-6325183BF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706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EED4-361F-43D6-BA2A-FDB7CB295EE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0F05E-8B7B-417A-9586-6325183BF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01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EED4-361F-43D6-BA2A-FDB7CB295EE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0F05E-8B7B-417A-9586-6325183BF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120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EED4-361F-43D6-BA2A-FDB7CB295EE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0F05E-8B7B-417A-9586-6325183BF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299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EED4-361F-43D6-BA2A-FDB7CB295EE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0F05E-8B7B-417A-9586-6325183BF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38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EED4-361F-43D6-BA2A-FDB7CB295EE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0F05E-8B7B-417A-9586-6325183BF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259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EED4-361F-43D6-BA2A-FDB7CB295EE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0F05E-8B7B-417A-9586-6325183BF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52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BEED4-361F-43D6-BA2A-FDB7CB295EE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0F05E-8B7B-417A-9586-6325183BF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410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2.jpe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22.jpe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57292" y="2334175"/>
            <a:ext cx="608858" cy="160143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657292" y="4526959"/>
            <a:ext cx="608858" cy="160143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19261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8" name="object 9">
            <a:extLst>
              <a:ext uri="{FF2B5EF4-FFF2-40B4-BE49-F238E27FC236}">
                <a16:creationId xmlns:a16="http://schemas.microsoft.com/office/drawing/2014/main" id="{F509CE63-EA07-4147-A5FD-1F5904E99FB9}"/>
              </a:ext>
            </a:extLst>
          </p:cNvPr>
          <p:cNvSpPr/>
          <p:nvPr/>
        </p:nvSpPr>
        <p:spPr>
          <a:xfrm>
            <a:off x="9660046" y="450904"/>
            <a:ext cx="1892173" cy="88844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9" name="object 12">
            <a:extLst>
              <a:ext uri="{FF2B5EF4-FFF2-40B4-BE49-F238E27FC236}">
                <a16:creationId xmlns:a16="http://schemas.microsoft.com/office/drawing/2014/main" id="{1009E430-E2A9-4BD4-AC5C-69057C90208A}"/>
              </a:ext>
            </a:extLst>
          </p:cNvPr>
          <p:cNvSpPr txBox="1"/>
          <p:nvPr/>
        </p:nvSpPr>
        <p:spPr>
          <a:xfrm>
            <a:off x="9696267" y="556113"/>
            <a:ext cx="1993142" cy="64943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en-US" sz="4000" b="1" spc="21" dirty="0">
                <a:solidFill>
                  <a:srgbClr val="FEFEFE"/>
                </a:solidFill>
                <a:latin typeface="Arial"/>
                <a:cs typeface="Arial"/>
              </a:rPr>
              <a:t>11-sinf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id="{E90F6910-3ECD-4DFB-8ECF-6AF3799CA502}"/>
              </a:ext>
            </a:extLst>
          </p:cNvPr>
          <p:cNvSpPr txBox="1">
            <a:spLocks/>
          </p:cNvSpPr>
          <p:nvPr/>
        </p:nvSpPr>
        <p:spPr>
          <a:xfrm>
            <a:off x="2923263" y="222537"/>
            <a:ext cx="5110067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en-US" sz="7196" kern="0" spc="21" dirty="0" err="1">
                <a:solidFill>
                  <a:sysClr val="window" lastClr="FFFFFF"/>
                </a:solidFill>
              </a:rPr>
              <a:t>Geometriya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31" name="object 11">
            <a:extLst>
              <a:ext uri="{FF2B5EF4-FFF2-40B4-BE49-F238E27FC236}">
                <a16:creationId xmlns:a16="http://schemas.microsoft.com/office/drawing/2014/main" id="{4A8F95AD-6C6B-4BAD-BCA4-7A90954DE64F}"/>
              </a:ext>
            </a:extLst>
          </p:cNvPr>
          <p:cNvSpPr/>
          <p:nvPr/>
        </p:nvSpPr>
        <p:spPr>
          <a:xfrm>
            <a:off x="847166" y="260921"/>
            <a:ext cx="937406" cy="1061797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4">
            <a:extLst>
              <a:ext uri="{FF2B5EF4-FFF2-40B4-BE49-F238E27FC236}">
                <a16:creationId xmlns:a16="http://schemas.microsoft.com/office/drawing/2014/main" id="{14392D96-CF1D-4433-B4AC-FEF43CEB7C4B}"/>
              </a:ext>
            </a:extLst>
          </p:cNvPr>
          <p:cNvSpPr txBox="1"/>
          <p:nvPr/>
        </p:nvSpPr>
        <p:spPr>
          <a:xfrm>
            <a:off x="1575874" y="2021288"/>
            <a:ext cx="10219169" cy="2731322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lnSpc>
                <a:spcPct val="150000"/>
              </a:lnSpc>
              <a:spcBef>
                <a:spcPts val="233"/>
              </a:spcBef>
              <a:spcAft>
                <a:spcPts val="600"/>
              </a:spcAft>
            </a:pPr>
            <a:r>
              <a:rPr sz="6000" b="1" dirty="0" err="1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Mavzu</a:t>
            </a:r>
            <a:r>
              <a:rPr sz="60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:</a:t>
            </a: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6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</a:t>
            </a:r>
            <a:r>
              <a:rPr lang="en-US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bo‘laklarining</a:t>
            </a:r>
            <a:r>
              <a:rPr lang="en-US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8918" algn="ctr">
              <a:lnSpc>
                <a:spcPct val="150000"/>
              </a:lnSpc>
              <a:spcBef>
                <a:spcPts val="233"/>
              </a:spcBef>
              <a:spcAft>
                <a:spcPts val="600"/>
              </a:spcAft>
            </a:pPr>
            <a:r>
              <a:rPr lang="en-US" sz="6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hajmi</a:t>
            </a:r>
            <a:endParaRPr lang="en-US" sz="6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09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/>
          <p:cNvSpPr/>
          <p:nvPr/>
        </p:nvSpPr>
        <p:spPr>
          <a:xfrm>
            <a:off x="105508" y="447261"/>
            <a:ext cx="11992707" cy="6322816"/>
          </a:xfrm>
          <a:prstGeom prst="roundRect">
            <a:avLst>
              <a:gd name="adj" fmla="val 15670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19309" y="917030"/>
                <a:ext cx="10663333" cy="22383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Shar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sektorining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hajmi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quyidagiga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𝑽</m:t>
                    </m:r>
                    <m:r>
                      <a:rPr lang="en-US" sz="4000" b="1" i="1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  <m:r>
                      <a:rPr lang="en-US" sz="4000" b="1" i="1">
                        <a:solidFill>
                          <a:srgbClr val="CC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𝝅</m:t>
                    </m:r>
                    <m:sSup>
                      <m:sSupPr>
                        <m:ctrlPr>
                          <a:rPr lang="en-US" sz="4000" b="1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𝑹</m:t>
                        </m:r>
                      </m:e>
                      <m:sup>
                        <m:r>
                          <a:rPr lang="en-US" sz="4000" b="1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𝒉</m:t>
                    </m:r>
                  </m:oMath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09" y="917030"/>
                <a:ext cx="10663333" cy="2238305"/>
              </a:xfrm>
              <a:prstGeom prst="rect">
                <a:avLst/>
              </a:prstGeom>
              <a:blipFill>
                <a:blip r:embed="rId2"/>
                <a:stretch>
                  <a:fillRect r="-1715" b="-40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Дуга 6"/>
          <p:cNvSpPr/>
          <p:nvPr/>
        </p:nvSpPr>
        <p:spPr>
          <a:xfrm rot="19011194">
            <a:off x="5867299" y="3519310"/>
            <a:ext cx="5248564" cy="5279349"/>
          </a:xfrm>
          <a:prstGeom prst="arc">
            <a:avLst>
              <a:gd name="adj1" fmla="val 15604448"/>
              <a:gd name="adj2" fmla="val 406953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439970" y="4235202"/>
            <a:ext cx="4126011" cy="676274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>
            <a:stCxn id="7" idx="1"/>
            <a:endCxn id="7" idx="0"/>
          </p:cNvCxnSpPr>
          <p:nvPr/>
        </p:nvCxnSpPr>
        <p:spPr>
          <a:xfrm flipH="1" flipV="1">
            <a:off x="6381800" y="4573339"/>
            <a:ext cx="2109781" cy="1585646"/>
          </a:xfrm>
          <a:prstGeom prst="line">
            <a:avLst/>
          </a:prstGeom>
          <a:ln w="571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endCxn id="7" idx="2"/>
          </p:cNvCxnSpPr>
          <p:nvPr/>
        </p:nvCxnSpPr>
        <p:spPr>
          <a:xfrm flipV="1">
            <a:off x="8456201" y="4602879"/>
            <a:ext cx="2148791" cy="1556105"/>
          </a:xfrm>
          <a:prstGeom prst="line">
            <a:avLst/>
          </a:prstGeom>
          <a:ln w="571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153117" y="3826892"/>
                <a:ext cx="30937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117" y="3826892"/>
                <a:ext cx="309379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541983" y="5319786"/>
                <a:ext cx="33182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1983" y="5319786"/>
                <a:ext cx="331822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Прямая соединительная линия 17"/>
          <p:cNvCxnSpPr>
            <a:stCxn id="7" idx="1"/>
          </p:cNvCxnSpPr>
          <p:nvPr/>
        </p:nvCxnSpPr>
        <p:spPr>
          <a:xfrm flipV="1">
            <a:off x="8491581" y="3789136"/>
            <a:ext cx="21980" cy="2369849"/>
          </a:xfrm>
          <a:prstGeom prst="line">
            <a:avLst/>
          </a:prstGeom>
          <a:ln w="571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8459090" y="3702179"/>
            <a:ext cx="108942" cy="11634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8448100" y="4500756"/>
            <a:ext cx="108942" cy="11634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506497" y="138082"/>
            <a:ext cx="7437603" cy="691063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368586" y="138082"/>
            <a:ext cx="57134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sektorining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hajmi</a:t>
            </a:r>
            <a:endParaRPr lang="ru-RU" sz="4000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5263" y="3101726"/>
            <a:ext cx="291465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5508" y="447261"/>
            <a:ext cx="11992707" cy="6322816"/>
          </a:xfrm>
          <a:prstGeom prst="roundRect">
            <a:avLst>
              <a:gd name="adj" fmla="val 15670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28625" y="792792"/>
            <a:ext cx="11210925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Sharning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parallel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kesuvchi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tekisliklar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bo‘lagi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 err="1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</a:t>
            </a:r>
            <a:r>
              <a:rPr lang="en-US" sz="40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kamari</a:t>
            </a:r>
            <a:r>
              <a:rPr lang="en-US" sz="40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deb</a:t>
            </a:r>
            <a:r>
              <a:rPr lang="en-US" sz="40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84166" y="101729"/>
            <a:ext cx="5372963" cy="691063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18772" y="84906"/>
            <a:ext cx="31229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kamari</a:t>
            </a:r>
            <a:endParaRPr lang="ru-RU" sz="4000" dirty="0"/>
          </a:p>
        </p:txBody>
      </p:sp>
      <p:pic>
        <p:nvPicPr>
          <p:cNvPr id="2056" name="Picture 8" descr="Картинки по запросу &quot;шаровой слой объем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811" y="2963246"/>
            <a:ext cx="4864100" cy="335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99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5508" y="447261"/>
            <a:ext cx="11992707" cy="6322816"/>
          </a:xfrm>
          <a:prstGeom prst="roundRect">
            <a:avLst>
              <a:gd name="adj" fmla="val 15670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38148" y="908274"/>
            <a:ext cx="112109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Sharning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tekisliklar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kesimlari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</a:t>
            </a:r>
            <a:r>
              <a:rPr lang="en-US" sz="40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kamarining</a:t>
            </a:r>
            <a:r>
              <a:rPr lang="en-US" sz="40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asoslari</a:t>
            </a:r>
            <a:r>
              <a:rPr lang="en-US" sz="40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19349" y="101729"/>
            <a:ext cx="7248525" cy="691063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59013" y="93317"/>
            <a:ext cx="6285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kamarining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asoslari</a:t>
            </a:r>
            <a:endParaRPr lang="ru-RU" sz="4000" dirty="0"/>
          </a:p>
        </p:txBody>
      </p:sp>
      <p:pic>
        <p:nvPicPr>
          <p:cNvPr id="6148" name="Picture 4" descr="Картинки по запросу &quot;шаровой слой объем&quot;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846" y="3185620"/>
            <a:ext cx="3475528" cy="324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63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58263" y="447261"/>
            <a:ext cx="11834446" cy="6322816"/>
          </a:xfrm>
          <a:prstGeom prst="roundRect">
            <a:avLst>
              <a:gd name="adj" fmla="val 15670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90523" y="812075"/>
            <a:ext cx="112109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Parallel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kesuvchi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tekisliklar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masofa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</a:t>
            </a:r>
            <a:r>
              <a:rPr lang="en-US" sz="40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kamarining</a:t>
            </a:r>
            <a:r>
              <a:rPr lang="en-US" sz="40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balandligi</a:t>
            </a:r>
            <a:r>
              <a:rPr lang="en-US" sz="40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19349" y="101729"/>
            <a:ext cx="7248525" cy="691063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74740" y="84906"/>
            <a:ext cx="67377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kamarining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balandligi</a:t>
            </a:r>
            <a:endParaRPr lang="ru-RU" sz="4000" dirty="0"/>
          </a:p>
        </p:txBody>
      </p:sp>
      <p:sp>
        <p:nvSpPr>
          <p:cNvPr id="12" name="Полилиния 11"/>
          <p:cNvSpPr/>
          <p:nvPr/>
        </p:nvSpPr>
        <p:spPr>
          <a:xfrm>
            <a:off x="3797930" y="3096599"/>
            <a:ext cx="4760283" cy="1407267"/>
          </a:xfrm>
          <a:custGeom>
            <a:avLst/>
            <a:gdLst>
              <a:gd name="connsiteX0" fmla="*/ 0 w 4733925"/>
              <a:gd name="connsiteY0" fmla="*/ 1327480 h 1375105"/>
              <a:gd name="connsiteX1" fmla="*/ 485775 w 4733925"/>
              <a:gd name="connsiteY1" fmla="*/ 698830 h 1375105"/>
              <a:gd name="connsiteX2" fmla="*/ 1200150 w 4733925"/>
              <a:gd name="connsiteY2" fmla="*/ 146380 h 1375105"/>
              <a:gd name="connsiteX3" fmla="*/ 2209800 w 4733925"/>
              <a:gd name="connsiteY3" fmla="*/ 3505 h 1375105"/>
              <a:gd name="connsiteX4" fmla="*/ 3295650 w 4733925"/>
              <a:gd name="connsiteY4" fmla="*/ 79705 h 1375105"/>
              <a:gd name="connsiteX5" fmla="*/ 3971925 w 4733925"/>
              <a:gd name="connsiteY5" fmla="*/ 451180 h 1375105"/>
              <a:gd name="connsiteX6" fmla="*/ 4438650 w 4733925"/>
              <a:gd name="connsiteY6" fmla="*/ 927430 h 1375105"/>
              <a:gd name="connsiteX7" fmla="*/ 4733925 w 4733925"/>
              <a:gd name="connsiteY7" fmla="*/ 1375105 h 1375105"/>
              <a:gd name="connsiteX8" fmla="*/ 4733925 w 4733925"/>
              <a:gd name="connsiteY8" fmla="*/ 1375105 h 1375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33925" h="1375105">
                <a:moveTo>
                  <a:pt x="0" y="1327480"/>
                </a:moveTo>
                <a:cubicBezTo>
                  <a:pt x="142875" y="1111580"/>
                  <a:pt x="285750" y="895680"/>
                  <a:pt x="485775" y="698830"/>
                </a:cubicBezTo>
                <a:cubicBezTo>
                  <a:pt x="685800" y="501980"/>
                  <a:pt x="912813" y="262267"/>
                  <a:pt x="1200150" y="146380"/>
                </a:cubicBezTo>
                <a:cubicBezTo>
                  <a:pt x="1487487" y="30493"/>
                  <a:pt x="1860550" y="14617"/>
                  <a:pt x="2209800" y="3505"/>
                </a:cubicBezTo>
                <a:cubicBezTo>
                  <a:pt x="2559050" y="-7608"/>
                  <a:pt x="3001963" y="5093"/>
                  <a:pt x="3295650" y="79705"/>
                </a:cubicBezTo>
                <a:cubicBezTo>
                  <a:pt x="3589337" y="154317"/>
                  <a:pt x="3781425" y="309892"/>
                  <a:pt x="3971925" y="451180"/>
                </a:cubicBezTo>
                <a:cubicBezTo>
                  <a:pt x="4162425" y="592468"/>
                  <a:pt x="4311650" y="773443"/>
                  <a:pt x="4438650" y="927430"/>
                </a:cubicBezTo>
                <a:cubicBezTo>
                  <a:pt x="4565650" y="1081417"/>
                  <a:pt x="4733925" y="1375105"/>
                  <a:pt x="4733925" y="1375105"/>
                </a:cubicBezTo>
                <a:lnTo>
                  <a:pt x="4733925" y="1375105"/>
                </a:lnTo>
              </a:path>
            </a:pathLst>
          </a:cu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924424" y="3113378"/>
            <a:ext cx="2466975" cy="399076"/>
          </a:xfrm>
          <a:prstGeom prst="ellipse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879102" y="4093687"/>
            <a:ext cx="4571724" cy="704809"/>
          </a:xfrm>
          <a:prstGeom prst="ellipse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0" scaled="1"/>
            <a:tileRect/>
          </a:gradFill>
          <a:ln w="5715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6181725" y="3260683"/>
            <a:ext cx="10990" cy="1173205"/>
          </a:xfrm>
          <a:prstGeom prst="line">
            <a:avLst/>
          </a:prstGeom>
          <a:ln w="571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750387" y="3554382"/>
                <a:ext cx="30937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0387" y="3554382"/>
                <a:ext cx="309379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968349" y="4365775"/>
                <a:ext cx="44608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8349" y="4365775"/>
                <a:ext cx="446084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499534" y="2827277"/>
                <a:ext cx="44608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534" y="2827277"/>
                <a:ext cx="446083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Прямая соединительная линия 21"/>
          <p:cNvCxnSpPr>
            <a:endCxn id="14" idx="6"/>
          </p:cNvCxnSpPr>
          <p:nvPr/>
        </p:nvCxnSpPr>
        <p:spPr>
          <a:xfrm>
            <a:off x="6247186" y="4441238"/>
            <a:ext cx="2203640" cy="4854"/>
          </a:xfrm>
          <a:prstGeom prst="line">
            <a:avLst/>
          </a:prstGeom>
          <a:ln w="571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13" idx="6"/>
          </p:cNvCxnSpPr>
          <p:nvPr/>
        </p:nvCxnSpPr>
        <p:spPr>
          <a:xfrm>
            <a:off x="6236196" y="3300333"/>
            <a:ext cx="1155203" cy="12583"/>
          </a:xfrm>
          <a:prstGeom prst="line">
            <a:avLst/>
          </a:prstGeom>
          <a:ln w="571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6138244" y="3245975"/>
            <a:ext cx="108942" cy="11634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6127254" y="4387524"/>
            <a:ext cx="108942" cy="11634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337932" y="5453520"/>
                <a:ext cx="33182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932" y="5453520"/>
                <a:ext cx="33182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Прямая соединительная линия 29"/>
          <p:cNvCxnSpPr/>
          <p:nvPr/>
        </p:nvCxnSpPr>
        <p:spPr>
          <a:xfrm flipV="1">
            <a:off x="6185320" y="3300712"/>
            <a:ext cx="1179153" cy="3112636"/>
          </a:xfrm>
          <a:prstGeom prst="line">
            <a:avLst/>
          </a:prstGeom>
          <a:ln w="571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endCxn id="13" idx="2"/>
          </p:cNvCxnSpPr>
          <p:nvPr/>
        </p:nvCxnSpPr>
        <p:spPr>
          <a:xfrm flipH="1" flipV="1">
            <a:off x="4924424" y="3312916"/>
            <a:ext cx="1268291" cy="3100053"/>
          </a:xfrm>
          <a:prstGeom prst="line">
            <a:avLst/>
          </a:prstGeom>
          <a:ln w="571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 flipV="1">
            <a:off x="3797930" y="4429693"/>
            <a:ext cx="2414797" cy="1995480"/>
          </a:xfrm>
          <a:prstGeom prst="line">
            <a:avLst/>
          </a:prstGeom>
          <a:ln w="5715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6192715" y="4458642"/>
            <a:ext cx="2365498" cy="1954327"/>
          </a:xfrm>
          <a:prstGeom prst="line">
            <a:avLst/>
          </a:prstGeom>
          <a:ln w="5715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56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5508" y="447261"/>
            <a:ext cx="11992707" cy="6322816"/>
          </a:xfrm>
          <a:prstGeom prst="roundRect">
            <a:avLst>
              <a:gd name="adj" fmla="val 15670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90523" y="812075"/>
            <a:ext cx="112109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kamarining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hajmini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hajmidan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ortiqcha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segmentlar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hajmlarini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ayirib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topiladi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19349" y="101729"/>
            <a:ext cx="7248525" cy="691063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95158" y="83225"/>
            <a:ext cx="56861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kamarining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hajmi</a:t>
            </a:r>
            <a:endParaRPr lang="ru-RU" sz="4000" dirty="0"/>
          </a:p>
        </p:txBody>
      </p:sp>
      <p:sp>
        <p:nvSpPr>
          <p:cNvPr id="12" name="Полилиния 11"/>
          <p:cNvSpPr/>
          <p:nvPr/>
        </p:nvSpPr>
        <p:spPr>
          <a:xfrm>
            <a:off x="3797930" y="3096599"/>
            <a:ext cx="4760283" cy="1407267"/>
          </a:xfrm>
          <a:custGeom>
            <a:avLst/>
            <a:gdLst>
              <a:gd name="connsiteX0" fmla="*/ 0 w 4733925"/>
              <a:gd name="connsiteY0" fmla="*/ 1327480 h 1375105"/>
              <a:gd name="connsiteX1" fmla="*/ 485775 w 4733925"/>
              <a:gd name="connsiteY1" fmla="*/ 698830 h 1375105"/>
              <a:gd name="connsiteX2" fmla="*/ 1200150 w 4733925"/>
              <a:gd name="connsiteY2" fmla="*/ 146380 h 1375105"/>
              <a:gd name="connsiteX3" fmla="*/ 2209800 w 4733925"/>
              <a:gd name="connsiteY3" fmla="*/ 3505 h 1375105"/>
              <a:gd name="connsiteX4" fmla="*/ 3295650 w 4733925"/>
              <a:gd name="connsiteY4" fmla="*/ 79705 h 1375105"/>
              <a:gd name="connsiteX5" fmla="*/ 3971925 w 4733925"/>
              <a:gd name="connsiteY5" fmla="*/ 451180 h 1375105"/>
              <a:gd name="connsiteX6" fmla="*/ 4438650 w 4733925"/>
              <a:gd name="connsiteY6" fmla="*/ 927430 h 1375105"/>
              <a:gd name="connsiteX7" fmla="*/ 4733925 w 4733925"/>
              <a:gd name="connsiteY7" fmla="*/ 1375105 h 1375105"/>
              <a:gd name="connsiteX8" fmla="*/ 4733925 w 4733925"/>
              <a:gd name="connsiteY8" fmla="*/ 1375105 h 1375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33925" h="1375105">
                <a:moveTo>
                  <a:pt x="0" y="1327480"/>
                </a:moveTo>
                <a:cubicBezTo>
                  <a:pt x="142875" y="1111580"/>
                  <a:pt x="285750" y="895680"/>
                  <a:pt x="485775" y="698830"/>
                </a:cubicBezTo>
                <a:cubicBezTo>
                  <a:pt x="685800" y="501980"/>
                  <a:pt x="912813" y="262267"/>
                  <a:pt x="1200150" y="146380"/>
                </a:cubicBezTo>
                <a:cubicBezTo>
                  <a:pt x="1487487" y="30493"/>
                  <a:pt x="1860550" y="14617"/>
                  <a:pt x="2209800" y="3505"/>
                </a:cubicBezTo>
                <a:cubicBezTo>
                  <a:pt x="2559050" y="-7608"/>
                  <a:pt x="3001963" y="5093"/>
                  <a:pt x="3295650" y="79705"/>
                </a:cubicBezTo>
                <a:cubicBezTo>
                  <a:pt x="3589337" y="154317"/>
                  <a:pt x="3781425" y="309892"/>
                  <a:pt x="3971925" y="451180"/>
                </a:cubicBezTo>
                <a:cubicBezTo>
                  <a:pt x="4162425" y="592468"/>
                  <a:pt x="4311650" y="773443"/>
                  <a:pt x="4438650" y="927430"/>
                </a:cubicBezTo>
                <a:cubicBezTo>
                  <a:pt x="4565650" y="1081417"/>
                  <a:pt x="4733925" y="1375105"/>
                  <a:pt x="4733925" y="1375105"/>
                </a:cubicBezTo>
                <a:lnTo>
                  <a:pt x="4733925" y="1375105"/>
                </a:lnTo>
              </a:path>
            </a:pathLst>
          </a:cu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924424" y="3113378"/>
            <a:ext cx="2466975" cy="399076"/>
          </a:xfrm>
          <a:prstGeom prst="ellipse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879102" y="4093687"/>
            <a:ext cx="4571724" cy="704809"/>
          </a:xfrm>
          <a:prstGeom prst="ellipse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0" scaled="1"/>
            <a:tileRect/>
          </a:gradFill>
          <a:ln w="5715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6181725" y="3260683"/>
            <a:ext cx="10990" cy="1173205"/>
          </a:xfrm>
          <a:prstGeom prst="line">
            <a:avLst/>
          </a:prstGeom>
          <a:ln w="571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750387" y="3554382"/>
                <a:ext cx="30937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0387" y="3554382"/>
                <a:ext cx="309379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968349" y="4365775"/>
                <a:ext cx="44608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8349" y="4365775"/>
                <a:ext cx="446084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499534" y="2827277"/>
                <a:ext cx="44608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534" y="2827277"/>
                <a:ext cx="446083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Прямая соединительная линия 21"/>
          <p:cNvCxnSpPr>
            <a:endCxn id="14" idx="6"/>
          </p:cNvCxnSpPr>
          <p:nvPr/>
        </p:nvCxnSpPr>
        <p:spPr>
          <a:xfrm>
            <a:off x="6247186" y="4441238"/>
            <a:ext cx="2203640" cy="4854"/>
          </a:xfrm>
          <a:prstGeom prst="line">
            <a:avLst/>
          </a:prstGeom>
          <a:ln w="571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13" idx="6"/>
          </p:cNvCxnSpPr>
          <p:nvPr/>
        </p:nvCxnSpPr>
        <p:spPr>
          <a:xfrm>
            <a:off x="6236196" y="3300333"/>
            <a:ext cx="1155203" cy="12583"/>
          </a:xfrm>
          <a:prstGeom prst="line">
            <a:avLst/>
          </a:prstGeom>
          <a:ln w="571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6138244" y="3245975"/>
            <a:ext cx="108942" cy="11634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6127254" y="4387524"/>
            <a:ext cx="108942" cy="11634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337932" y="5453520"/>
                <a:ext cx="33182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932" y="5453520"/>
                <a:ext cx="33182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Прямая соединительная линия 29"/>
          <p:cNvCxnSpPr/>
          <p:nvPr/>
        </p:nvCxnSpPr>
        <p:spPr>
          <a:xfrm flipV="1">
            <a:off x="6185320" y="3300712"/>
            <a:ext cx="1179153" cy="3112636"/>
          </a:xfrm>
          <a:prstGeom prst="line">
            <a:avLst/>
          </a:prstGeom>
          <a:ln w="571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endCxn id="13" idx="2"/>
          </p:cNvCxnSpPr>
          <p:nvPr/>
        </p:nvCxnSpPr>
        <p:spPr>
          <a:xfrm flipH="1" flipV="1">
            <a:off x="4924424" y="3312916"/>
            <a:ext cx="1268291" cy="3100053"/>
          </a:xfrm>
          <a:prstGeom prst="line">
            <a:avLst/>
          </a:prstGeom>
          <a:ln w="571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 flipV="1">
            <a:off x="3797930" y="4429693"/>
            <a:ext cx="2414797" cy="1995480"/>
          </a:xfrm>
          <a:prstGeom prst="line">
            <a:avLst/>
          </a:prstGeom>
          <a:ln w="5715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6192715" y="4458642"/>
            <a:ext cx="2365498" cy="1954327"/>
          </a:xfrm>
          <a:prstGeom prst="line">
            <a:avLst/>
          </a:prstGeom>
          <a:ln w="5715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95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5508" y="447261"/>
            <a:ext cx="11992707" cy="6322816"/>
          </a:xfrm>
          <a:prstGeom prst="roundRect">
            <a:avLst>
              <a:gd name="adj" fmla="val 15670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24013" y="1019575"/>
                <a:ext cx="10828461" cy="5520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Shar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kamari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asoslarining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radiuslari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𝒓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𝒓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balandligi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𝒉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shar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kamarining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hajmi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CC00CC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𝑽</m:t>
                      </m:r>
                      <m:r>
                        <a:rPr lang="en-US" sz="4000" b="1" i="1" smtClean="0">
                          <a:solidFill>
                            <a:srgbClr val="CC00CC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rgbClr val="CC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  <m:r>
                        <a:rPr lang="en-US" sz="4000" b="1" i="1" smtClean="0">
                          <a:solidFill>
                            <a:srgbClr val="CC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𝒉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4000" b="1" i="1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4000" b="1" i="1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4000" b="1" i="1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4000" b="1" i="1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b="1" i="1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4000" b="1" i="1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4000" b="1" i="1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4000" b="1" i="1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4000" b="1" i="1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000" b="1" i="1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𝒉</m:t>
                              </m:r>
                            </m:e>
                            <m:sup>
                              <m:r>
                                <a:rPr lang="en-US" sz="4000" b="1" i="1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40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013" y="1019575"/>
                <a:ext cx="10828461" cy="5520357"/>
              </a:xfrm>
              <a:prstGeom prst="rect">
                <a:avLst/>
              </a:prstGeom>
              <a:blipFill>
                <a:blip r:embed="rId2"/>
                <a:stretch>
                  <a:fillRect l="-2027" r="-1971" b="-16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Скругленный прямоугольник 5"/>
          <p:cNvSpPr/>
          <p:nvPr/>
        </p:nvSpPr>
        <p:spPr>
          <a:xfrm>
            <a:off x="2419349" y="101729"/>
            <a:ext cx="7248525" cy="917846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95157" y="206709"/>
            <a:ext cx="56861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kamarining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hajmi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42864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58261" y="509953"/>
            <a:ext cx="11852031" cy="6260123"/>
          </a:xfrm>
          <a:prstGeom prst="roundRect">
            <a:avLst>
              <a:gd name="adj" fmla="val 15670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29379" y="1079974"/>
            <a:ext cx="110468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segmenti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sektori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kamarlari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aylanish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jismlaridir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yassi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shakllarning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muayyan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atrofida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aylantirishdan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qilinadi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16923" y="101729"/>
            <a:ext cx="4835769" cy="917846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19228" y="162128"/>
            <a:ext cx="34487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Yodda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96523" y="3694918"/>
            <a:ext cx="9210675" cy="293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54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5508" y="123825"/>
            <a:ext cx="11992707" cy="6646252"/>
          </a:xfrm>
          <a:prstGeom prst="roundRect">
            <a:avLst>
              <a:gd name="adj" fmla="val 15670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62525" y="742354"/>
            <a:ext cx="4314826" cy="917846"/>
          </a:xfrm>
          <a:prstGeom prst="roundRect">
            <a:avLst/>
          </a:prstGeom>
          <a:gradFill>
            <a:gsLst>
              <a:gs pos="45300">
                <a:schemeClr val="bg1"/>
              </a:gs>
              <a:gs pos="0">
                <a:srgbClr val="00FF00"/>
              </a:gs>
              <a:gs pos="100000">
                <a:srgbClr val="00FF00"/>
              </a:gs>
            </a:gsLst>
            <a:lin ang="5400000" scaled="1"/>
          </a:gradFill>
          <a:ln>
            <a:solidFill>
              <a:srgbClr val="00CC9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04382" y="716621"/>
            <a:ext cx="28232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1-masala</a:t>
            </a:r>
            <a:endParaRPr lang="ru-RU" sz="4800" dirty="0"/>
          </a:p>
        </p:txBody>
      </p:sp>
      <p:pic>
        <p:nvPicPr>
          <p:cNvPr id="8" name="Picture 2" descr="Картинки по запросу &quot;3d book question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77"/>
          <a:stretch/>
        </p:blipFill>
        <p:spPr bwMode="auto">
          <a:xfrm>
            <a:off x="2845763" y="330473"/>
            <a:ext cx="2711205" cy="1741608"/>
          </a:xfrm>
          <a:prstGeom prst="ellipse">
            <a:avLst/>
          </a:prstGeom>
          <a:noFill/>
          <a:ln w="57150"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74455" y="2380432"/>
                <a:ext cx="10674595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Agar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shar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sektori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asosining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radiusi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𝟔𝟎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sharning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radiusi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𝟕𝟓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bo‘lsa,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shar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sektorining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hajmini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455" y="2380432"/>
                <a:ext cx="10674595" cy="3046988"/>
              </a:xfrm>
              <a:prstGeom prst="rect">
                <a:avLst/>
              </a:prstGeom>
              <a:blipFill>
                <a:blip r:embed="rId3"/>
                <a:stretch>
                  <a:fillRect l="-2570" t="-4800" r="-2627" b="-94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72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5508" y="447675"/>
            <a:ext cx="11992707" cy="6322402"/>
          </a:xfrm>
          <a:prstGeom prst="roundRect">
            <a:avLst>
              <a:gd name="adj" fmla="val 20399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Картинки по запросу &quot;3d a pupil writing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38"/>
          <a:stretch/>
        </p:blipFill>
        <p:spPr bwMode="auto">
          <a:xfrm>
            <a:off x="105508" y="4641670"/>
            <a:ext cx="2940049" cy="2181226"/>
          </a:xfrm>
          <a:prstGeom prst="ellipse">
            <a:avLst/>
          </a:prstGeom>
          <a:noFill/>
          <a:ln w="38100"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743200" y="199220"/>
            <a:ext cx="6524625" cy="787733"/>
          </a:xfrm>
          <a:prstGeom prst="roundRect">
            <a:avLst/>
          </a:prstGeom>
          <a:gradFill>
            <a:gsLst>
              <a:gs pos="45300">
                <a:schemeClr val="bg1"/>
              </a:gs>
              <a:gs pos="0">
                <a:srgbClr val="00FF00"/>
              </a:gs>
              <a:gs pos="100000">
                <a:srgbClr val="00FF00"/>
              </a:gs>
            </a:gsLst>
            <a:lin ang="5400000" scaled="1"/>
          </a:gradFill>
          <a:ln>
            <a:solidFill>
              <a:srgbClr val="00CC9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90240" y="199220"/>
            <a:ext cx="5030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710976" y="1224396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686519" y="1902351"/>
                <a:ext cx="273145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519" y="1902351"/>
                <a:ext cx="2731453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645642" y="2634704"/>
                <a:ext cx="281320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𝑹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𝟕𝟓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5642" y="2634704"/>
                <a:ext cx="2813206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723360" y="3289780"/>
            <a:ext cx="3480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686519" y="4085208"/>
                <a:ext cx="148771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𝑽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?</m:t>
                      </m:r>
                    </m:oMath>
                  </m:oMathPara>
                </a14:m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519" y="4085208"/>
                <a:ext cx="1487715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Рисунок 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1800" y="986953"/>
            <a:ext cx="5554106" cy="493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89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502" y="373705"/>
            <a:ext cx="6143274" cy="5440742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201705" y="188259"/>
            <a:ext cx="11793071" cy="6521823"/>
          </a:xfrm>
          <a:prstGeom prst="roundRect">
            <a:avLst>
              <a:gd name="adj" fmla="val 14626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23592" y="2349234"/>
                <a:ext cx="4206023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𝑨𝑶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𝑪𝑶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592" y="2349234"/>
                <a:ext cx="4206023" cy="6294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28525" y="1118337"/>
                <a:ext cx="413376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𝑪𝑩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𝑪𝑶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525" y="1118337"/>
                <a:ext cx="4133760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28525" y="1745753"/>
                <a:ext cx="145873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𝑨𝑶𝑪</m:t>
                      </m:r>
                    </m:oMath>
                  </m:oMathPara>
                </a14:m>
                <a:endParaRPr lang="ru-RU" sz="4000" b="1" i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525" y="1745753"/>
                <a:ext cx="1458733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03711" y="462517"/>
                <a:ext cx="326935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𝑨𝑶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𝑶𝑩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711" y="462517"/>
                <a:ext cx="3269357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01209" y="3077746"/>
                <a:ext cx="4188391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𝑪𝑶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𝑨𝑶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209" y="3077746"/>
                <a:ext cx="4188391" cy="6294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01209" y="3744951"/>
                <a:ext cx="5946500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𝑪𝑶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𝟕𝟓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𝟔𝟎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𝟐𝟎𝟐𝟓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209" y="3744951"/>
                <a:ext cx="5946500" cy="6294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01209" y="4481454"/>
                <a:ext cx="294112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𝑪𝑶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209" y="4481454"/>
                <a:ext cx="2941126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371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871" y="909236"/>
            <a:ext cx="1129384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markazga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shar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sirtlari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jismga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</a:t>
            </a:r>
            <a:r>
              <a:rPr lang="en-US" sz="44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halqasi</a:t>
            </a:r>
            <a:r>
              <a:rPr lang="en-US" sz="44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5508" y="447261"/>
            <a:ext cx="11992707" cy="6322816"/>
          </a:xfrm>
          <a:prstGeom prst="roundRect">
            <a:avLst>
              <a:gd name="adj" fmla="val 15670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84166" y="101729"/>
            <a:ext cx="5372963" cy="691063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85072" y="77305"/>
            <a:ext cx="32335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halqasi</a:t>
            </a:r>
            <a:endParaRPr lang="ru-RU" sz="4000" dirty="0"/>
          </a:p>
        </p:txBody>
      </p:sp>
      <p:sp>
        <p:nvSpPr>
          <p:cNvPr id="7" name="Овал 6"/>
          <p:cNvSpPr/>
          <p:nvPr/>
        </p:nvSpPr>
        <p:spPr>
          <a:xfrm>
            <a:off x="4392706" y="3164541"/>
            <a:ext cx="3325944" cy="3290047"/>
          </a:xfrm>
          <a:prstGeom prst="ellipse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0" scaled="1"/>
            <a:tileRect/>
          </a:gradFill>
          <a:ln w="57150">
            <a:solidFill>
              <a:srgbClr val="009E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091953" y="3845859"/>
            <a:ext cx="1963272" cy="1945341"/>
          </a:xfrm>
          <a:prstGeom prst="ellipse">
            <a:avLst/>
          </a:prstGeom>
          <a:gradFill flip="none" rotWithShape="1">
            <a:gsLst>
              <a:gs pos="0">
                <a:srgbClr val="99FF66">
                  <a:tint val="66000"/>
                  <a:satMod val="160000"/>
                </a:srgbClr>
              </a:gs>
              <a:gs pos="50000">
                <a:srgbClr val="99FF66">
                  <a:tint val="44500"/>
                  <a:satMod val="160000"/>
                </a:srgbClr>
              </a:gs>
              <a:gs pos="100000">
                <a:srgbClr val="99FF66">
                  <a:tint val="23500"/>
                  <a:satMod val="160000"/>
                </a:srgbClr>
              </a:gs>
            </a:gsLst>
            <a:lin ang="8100000" scaled="1"/>
            <a:tileRect/>
          </a:gradFill>
          <a:ln w="57150">
            <a:solidFill>
              <a:srgbClr val="009E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438889" y="4450975"/>
            <a:ext cx="3233578" cy="735107"/>
          </a:xfrm>
          <a:prstGeom prst="ellipse">
            <a:avLst/>
          </a:prstGeom>
          <a:noFill/>
          <a:ln w="57150">
            <a:solidFill>
              <a:srgbClr val="009E4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155045" y="4606604"/>
            <a:ext cx="1837766" cy="421342"/>
          </a:xfrm>
          <a:prstGeom prst="ellipse">
            <a:avLst/>
          </a:prstGeom>
          <a:noFill/>
          <a:ln w="57150">
            <a:solidFill>
              <a:srgbClr val="009E4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17459" y="3651769"/>
                <a:ext cx="33182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7459" y="3651769"/>
                <a:ext cx="331822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48528" y="4077350"/>
                <a:ext cx="2741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528" y="4077350"/>
                <a:ext cx="274114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 стрелкой 13"/>
          <p:cNvCxnSpPr/>
          <p:nvPr/>
        </p:nvCxnSpPr>
        <p:spPr>
          <a:xfrm>
            <a:off x="4913030" y="3662942"/>
            <a:ext cx="1099766" cy="1117286"/>
          </a:xfrm>
          <a:prstGeom prst="straightConnector1">
            <a:avLst/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6135059" y="4142200"/>
            <a:ext cx="665849" cy="626516"/>
          </a:xfrm>
          <a:prstGeom prst="straightConnector1">
            <a:avLst/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6017236" y="4760358"/>
            <a:ext cx="108942" cy="11634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1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01705" y="188259"/>
            <a:ext cx="11793071" cy="6521823"/>
          </a:xfrm>
          <a:prstGeom prst="roundRect">
            <a:avLst>
              <a:gd name="adj" fmla="val 14626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47090" y="1683055"/>
                <a:ext cx="507151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𝟕𝟓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090" y="1683055"/>
                <a:ext cx="5071517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547090" y="544922"/>
                <a:ext cx="413376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𝑪𝑩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𝑪𝑶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090" y="544922"/>
                <a:ext cx="4133760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547090" y="2388103"/>
                <a:ext cx="9340955" cy="19687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𝑽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  <m:sSup>
                        <m:sSup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𝑹</m:t>
                          </m:r>
                        </m:e>
                        <m:sup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𝒉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𝟕𝟓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𝟑𝟎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0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112500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𝛑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090" y="2388103"/>
                <a:ext cx="9340955" cy="19687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 descr="Картинки по запросу &quot;3d a pupil writing&quot;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38"/>
          <a:stretch/>
        </p:blipFill>
        <p:spPr bwMode="auto">
          <a:xfrm flipH="1">
            <a:off x="9155376" y="4504765"/>
            <a:ext cx="2940049" cy="2353235"/>
          </a:xfrm>
          <a:prstGeom prst="ellipse">
            <a:avLst/>
          </a:prstGeom>
          <a:noFill/>
          <a:ln w="38100"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2186930" y="5132365"/>
                <a:ext cx="6154121" cy="10816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4800" b="1" dirty="0" smtClean="0">
                    <a:solidFill>
                      <a:srgbClr val="CC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i="0" dirty="0" smtClean="0">
                        <a:solidFill>
                          <a:srgbClr val="CC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112500</m:t>
                    </m:r>
                    <m:r>
                      <a:rPr lang="en-US" sz="4800" b="1" i="1" dirty="0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𝛑</m:t>
                    </m:r>
                  </m:oMath>
                </a14:m>
                <a:r>
                  <a:rPr lang="en-US" sz="4800" b="1" dirty="0" smtClean="0">
                    <a:solidFill>
                      <a:srgbClr val="CC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dirty="0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800" b="1" i="1" dirty="0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4800" b="1" i="1" dirty="0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</m:oMath>
                </a14:m>
                <a:endParaRPr lang="ru-RU" sz="4800" b="1" dirty="0">
                  <a:solidFill>
                    <a:srgbClr val="CC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930" y="5132365"/>
                <a:ext cx="6154121" cy="1081643"/>
              </a:xfrm>
              <a:prstGeom prst="rect">
                <a:avLst/>
              </a:prstGeom>
              <a:blipFill>
                <a:blip r:embed="rId6"/>
                <a:stretch>
                  <a:fillRect l="-4163" b="-288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582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5508" y="123825"/>
            <a:ext cx="11992707" cy="6646252"/>
          </a:xfrm>
          <a:prstGeom prst="roundRect">
            <a:avLst>
              <a:gd name="adj" fmla="val 15670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62525" y="742354"/>
            <a:ext cx="4314826" cy="917846"/>
          </a:xfrm>
          <a:prstGeom prst="roundRect">
            <a:avLst/>
          </a:prstGeom>
          <a:gradFill>
            <a:gsLst>
              <a:gs pos="45300">
                <a:schemeClr val="bg1"/>
              </a:gs>
              <a:gs pos="0">
                <a:srgbClr val="00FF00"/>
              </a:gs>
              <a:gs pos="100000">
                <a:srgbClr val="00FF00"/>
              </a:gs>
            </a:gsLst>
            <a:lin ang="5400000" scaled="1"/>
          </a:gradFill>
          <a:ln>
            <a:solidFill>
              <a:srgbClr val="00CC9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04382" y="716621"/>
            <a:ext cx="28232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2-masala</a:t>
            </a:r>
            <a:endParaRPr lang="ru-RU" sz="4800" dirty="0"/>
          </a:p>
        </p:txBody>
      </p:sp>
      <p:pic>
        <p:nvPicPr>
          <p:cNvPr id="8" name="Picture 2" descr="Картинки по запросу &quot;3d book question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77"/>
          <a:stretch/>
        </p:blipFill>
        <p:spPr bwMode="auto">
          <a:xfrm>
            <a:off x="2845763" y="330473"/>
            <a:ext cx="2711205" cy="1741608"/>
          </a:xfrm>
          <a:prstGeom prst="ellipse">
            <a:avLst/>
          </a:prstGeom>
          <a:noFill/>
          <a:ln w="57150"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4455" y="2380432"/>
            <a:ext cx="106745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diametriga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perpendikulyar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6 cm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12 cm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qismlarga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bo‘luvchi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tekislik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o‘tkazilgan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Sharning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qismlari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hajmlarini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hisoblang</a:t>
            </a:r>
            <a:r>
              <a:rPr lang="en-US" sz="4800" b="1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23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5508" y="447675"/>
            <a:ext cx="11992707" cy="6322402"/>
          </a:xfrm>
          <a:prstGeom prst="roundRect">
            <a:avLst>
              <a:gd name="adj" fmla="val 20399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Картинки по запросу &quot;3d a pupil writing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38"/>
          <a:stretch/>
        </p:blipFill>
        <p:spPr bwMode="auto">
          <a:xfrm>
            <a:off x="105508" y="4641670"/>
            <a:ext cx="2940049" cy="2181226"/>
          </a:xfrm>
          <a:prstGeom prst="ellipse">
            <a:avLst/>
          </a:prstGeom>
          <a:noFill/>
          <a:ln w="38100"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743200" y="199220"/>
            <a:ext cx="6524625" cy="787733"/>
          </a:xfrm>
          <a:prstGeom prst="roundRect">
            <a:avLst/>
          </a:prstGeom>
          <a:gradFill>
            <a:gsLst>
              <a:gs pos="45300">
                <a:schemeClr val="bg1"/>
              </a:gs>
              <a:gs pos="0">
                <a:srgbClr val="00FF00"/>
              </a:gs>
              <a:gs pos="100000">
                <a:srgbClr val="00FF00"/>
              </a:gs>
            </a:gsLst>
            <a:lin ang="5400000" scaled="1"/>
          </a:gradFill>
          <a:ln>
            <a:solidFill>
              <a:srgbClr val="00CC9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90240" y="199220"/>
            <a:ext cx="5030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710976" y="1224396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686519" y="1902351"/>
                <a:ext cx="314547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𝑶𝑶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519" y="1902351"/>
                <a:ext cx="3145476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645642" y="2634704"/>
                <a:ext cx="357187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𝑶𝑶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𝟏𝟐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5642" y="2634704"/>
                <a:ext cx="3571875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723360" y="3289780"/>
            <a:ext cx="3480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597060" y="3997666"/>
                <a:ext cx="173342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𝑽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?</m:t>
                      </m:r>
                    </m:oMath>
                  </m:oMathPara>
                </a14:m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060" y="3997666"/>
                <a:ext cx="1733423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9218" y="1937943"/>
            <a:ext cx="4143375" cy="3609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642174" y="1387331"/>
                <a:ext cx="7974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𝑶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2174" y="1387331"/>
                <a:ext cx="79746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655422" y="5470673"/>
                <a:ext cx="7974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𝑶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5422" y="5470673"/>
                <a:ext cx="797462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3597060" y="4840032"/>
                <a:ext cx="173342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𝑽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?</m:t>
                      </m:r>
                    </m:oMath>
                  </m:oMathPara>
                </a14:m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060" y="4840032"/>
                <a:ext cx="1733423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Овал 16"/>
          <p:cNvSpPr/>
          <p:nvPr/>
        </p:nvSpPr>
        <p:spPr>
          <a:xfrm>
            <a:off x="8977395" y="3704002"/>
            <a:ext cx="108942" cy="11634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67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01705" y="188259"/>
            <a:ext cx="11793071" cy="6521823"/>
          </a:xfrm>
          <a:prstGeom prst="roundRect">
            <a:avLst>
              <a:gd name="adj" fmla="val 14626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7800" y="1021768"/>
            <a:ext cx="4143375" cy="3609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84077" y="556318"/>
                <a:ext cx="48399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𝑶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𝑶𝑶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𝑶𝑶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077" y="556318"/>
                <a:ext cx="4839979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84076" y="1632263"/>
                <a:ext cx="589507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𝑶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𝟏𝟖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076" y="1632263"/>
                <a:ext cx="5895075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27062" y="2826756"/>
                <a:ext cx="5697137" cy="12448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𝑹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𝑶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𝟏𝟖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𝟗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062" y="2826756"/>
                <a:ext cx="5697137" cy="12448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8958846" y="498548"/>
                <a:ext cx="70128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𝑶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8846" y="498548"/>
                <a:ext cx="70128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8958846" y="4556049"/>
                <a:ext cx="70128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𝑶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8846" y="4556049"/>
                <a:ext cx="70128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927062" y="4454867"/>
                <a:ext cx="6972613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𝑽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𝑶𝑶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</m:e>
                        <m:sup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d>
                        <m:d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𝑹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𝑶𝑶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062" y="4454867"/>
                <a:ext cx="6972613" cy="124880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284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01705" y="188259"/>
            <a:ext cx="11793071" cy="6521823"/>
          </a:xfrm>
          <a:prstGeom prst="roundRect">
            <a:avLst>
              <a:gd name="adj" fmla="val 14626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864307" y="316681"/>
                <a:ext cx="10467866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𝑽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</m:e>
                        <m:sup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d>
                        <m:d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𝟗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𝟏𝟐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𝟐𝟏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𝟐𝟓𝟐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</m:oMath>
                  </m:oMathPara>
                </a14:m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307" y="316681"/>
                <a:ext cx="10467866" cy="12488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864307" y="1767864"/>
                <a:ext cx="8268802" cy="1862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𝑽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𝒔𝒉𝒂𝒓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𝑹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𝟗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𝟗𝟕𝟐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</m:oMath>
                  </m:oMathPara>
                </a14:m>
                <a:endParaRPr lang="ru-RU" sz="4000" dirty="0"/>
              </a:p>
              <a:p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307" y="1767864"/>
                <a:ext cx="8268802" cy="18620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985331" y="3478349"/>
                <a:ext cx="845866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𝑽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𝒔𝒉𝒂𝒓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𝑽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𝟗𝟕𝟐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𝟐𝟓𝟐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𝟕𝟐𝟎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331" y="3478349"/>
                <a:ext cx="8458662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" descr="Картинки по запросу &quot;3d a pupil writing&quot;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38"/>
          <a:stretch/>
        </p:blipFill>
        <p:spPr bwMode="auto">
          <a:xfrm flipH="1">
            <a:off x="9155376" y="4504765"/>
            <a:ext cx="2940049" cy="2353235"/>
          </a:xfrm>
          <a:prstGeom prst="ellipse">
            <a:avLst/>
          </a:prstGeom>
          <a:noFill/>
          <a:ln w="38100"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864307" y="5132365"/>
                <a:ext cx="9538125" cy="12254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b="1" dirty="0" err="1" smtClean="0">
                    <a:solidFill>
                      <a:srgbClr val="CC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4800" b="1" dirty="0" smtClean="0">
                    <a:solidFill>
                      <a:srgbClr val="CC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>
                        <a:solidFill>
                          <a:srgbClr val="CC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𝟐𝟓𝟐</m:t>
                    </m:r>
                    <m:r>
                      <a:rPr lang="en-US" sz="4800" b="1">
                        <a:solidFill>
                          <a:srgbClr val="CC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𝝅</m:t>
                    </m:r>
                  </m:oMath>
                </a14:m>
                <a:r>
                  <a:rPr lang="en-US" sz="4800" b="1" dirty="0">
                    <a:solidFill>
                      <a:srgbClr val="CC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dirty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800" b="1" i="1" dirty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4800" b="1" i="1" dirty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rgbClr val="CC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sz="4800" b="1" dirty="0" smtClean="0">
                    <a:solidFill>
                      <a:srgbClr val="CC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CC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𝟕𝟐𝟎</m:t>
                    </m:r>
                    <m:r>
                      <a:rPr lang="en-US" sz="4800" b="1" i="1">
                        <a:solidFill>
                          <a:srgbClr val="CC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𝝅</m:t>
                    </m:r>
                    <m:r>
                      <a:rPr lang="en-US" sz="4800" b="1" i="1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4800" b="1" i="1" dirty="0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800" b="1" i="1" dirty="0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4800" b="1" i="1" dirty="0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</m:oMath>
                </a14:m>
                <a:endParaRPr lang="ru-RU" sz="4800" b="1" dirty="0">
                  <a:solidFill>
                    <a:srgbClr val="CC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307" y="5132365"/>
                <a:ext cx="9538125" cy="1225464"/>
              </a:xfrm>
              <a:prstGeom prst="rect">
                <a:avLst/>
              </a:prstGeom>
              <a:blipFill>
                <a:blip r:embed="rId6"/>
                <a:stretch>
                  <a:fillRect l="-2941" b="-134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016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5071248-ABD6-428A-8E4D-CA894BD4D9FD}"/>
              </a:ext>
            </a:extLst>
          </p:cNvPr>
          <p:cNvSpPr/>
          <p:nvPr/>
        </p:nvSpPr>
        <p:spPr>
          <a:xfrm>
            <a:off x="0" y="-20027"/>
            <a:ext cx="12192000" cy="111911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C2E114-8608-49C2-85BA-43468F4E3BA2}"/>
              </a:ext>
            </a:extLst>
          </p:cNvPr>
          <p:cNvSpPr txBox="1"/>
          <p:nvPr/>
        </p:nvSpPr>
        <p:spPr>
          <a:xfrm>
            <a:off x="1257378" y="184370"/>
            <a:ext cx="10149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5401" t="10451" r="15508" b="18086"/>
          <a:stretch/>
        </p:blipFill>
        <p:spPr>
          <a:xfrm flipH="1">
            <a:off x="8045578" y="2571168"/>
            <a:ext cx="3962399" cy="4061355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715252" y="1701174"/>
            <a:ext cx="7001002" cy="1122237"/>
          </a:xfrm>
          <a:prstGeom prst="roundRect">
            <a:avLst>
              <a:gd name="adj" fmla="val 42157"/>
            </a:avLst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1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dirty="0"/>
          </a:p>
        </p:txBody>
      </p:sp>
      <p:sp>
        <p:nvSpPr>
          <p:cNvPr id="14" name="TextBox 13"/>
          <p:cNvSpPr txBox="1"/>
          <p:nvPr/>
        </p:nvSpPr>
        <p:spPr>
          <a:xfrm>
            <a:off x="1595378" y="1785392"/>
            <a:ext cx="58015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158-159-sahifalar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35667" y="3505706"/>
            <a:ext cx="2643277" cy="120808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1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541</a:t>
            </a:r>
            <a:endParaRPr lang="ru-RU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50970" y="3505706"/>
            <a:ext cx="2545996" cy="120808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1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547</a:t>
            </a:r>
            <a:endParaRPr lang="ru-RU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23641" y="5230029"/>
            <a:ext cx="2503805" cy="120808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1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550</a:t>
            </a:r>
            <a:endParaRPr lang="ru-RU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5508" y="1303485"/>
            <a:ext cx="11992707" cy="5466592"/>
          </a:xfrm>
          <a:prstGeom prst="roundRect">
            <a:avLst>
              <a:gd name="adj" fmla="val 20399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>
            <a:stCxn id="7" idx="2"/>
          </p:cNvCxnSpPr>
          <p:nvPr/>
        </p:nvCxnSpPr>
        <p:spPr>
          <a:xfrm flipH="1">
            <a:off x="2699524" y="2823411"/>
            <a:ext cx="1516229" cy="642594"/>
          </a:xfrm>
          <a:prstGeom prst="straightConnector1">
            <a:avLst/>
          </a:prstGeom>
          <a:ln w="76200">
            <a:solidFill>
              <a:srgbClr val="00CC99"/>
            </a:solidFill>
            <a:tailEnd type="triangle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215753" y="2820942"/>
            <a:ext cx="1487638" cy="626202"/>
          </a:xfrm>
          <a:prstGeom prst="straightConnector1">
            <a:avLst/>
          </a:prstGeom>
          <a:ln w="76200">
            <a:solidFill>
              <a:srgbClr val="00CC99"/>
            </a:solidFill>
            <a:tailEnd type="triangle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7" idx="2"/>
          </p:cNvCxnSpPr>
          <p:nvPr/>
        </p:nvCxnSpPr>
        <p:spPr>
          <a:xfrm flipH="1">
            <a:off x="4169838" y="2823411"/>
            <a:ext cx="45915" cy="2348056"/>
          </a:xfrm>
          <a:prstGeom prst="straightConnector1">
            <a:avLst/>
          </a:prstGeom>
          <a:ln w="76200">
            <a:solidFill>
              <a:srgbClr val="00CC99"/>
            </a:solidFill>
            <a:tailEnd type="triangle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45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5508" y="447261"/>
            <a:ext cx="11992707" cy="6322816"/>
          </a:xfrm>
          <a:prstGeom prst="roundRect">
            <a:avLst>
              <a:gd name="adj" fmla="val 15670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7202" y="794422"/>
                <a:ext cx="11829317" cy="2346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Bu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sharlar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radiuslari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𝑹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𝒓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𝑹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&lt;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𝒓</m:t>
                        </m:r>
                      </m:e>
                    </m:d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bo‘lsa, 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shar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halqasining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hajmi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𝑽</m:t>
                    </m:r>
                    <m:r>
                      <a:rPr lang="en-US" sz="4000" b="1" i="1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  <m:r>
                      <a:rPr lang="en-US" sz="4000" b="1" i="1">
                        <a:solidFill>
                          <a:srgbClr val="CC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𝝅</m:t>
                    </m:r>
                    <m:d>
                      <m:dPr>
                        <m:ctrlPr>
                          <a:rPr lang="en-US" sz="4000" b="1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b="1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en-US" sz="4000" b="1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4000" b="1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000" b="1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sz="4000" b="1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02" y="794422"/>
                <a:ext cx="11829317" cy="2346925"/>
              </a:xfrm>
              <a:prstGeom prst="rect">
                <a:avLst/>
              </a:prstGeom>
              <a:blipFill>
                <a:blip r:embed="rId2"/>
                <a:stretch>
                  <a:fillRect l="-1856" r="-18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Скругленный прямоугольник 4"/>
          <p:cNvSpPr/>
          <p:nvPr/>
        </p:nvSpPr>
        <p:spPr>
          <a:xfrm>
            <a:off x="2352675" y="101729"/>
            <a:ext cx="7619999" cy="691063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64284" y="93317"/>
            <a:ext cx="57967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halqasining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hajmi</a:t>
            </a:r>
            <a:endParaRPr lang="ru-RU" sz="4000" dirty="0"/>
          </a:p>
        </p:txBody>
      </p:sp>
      <p:sp>
        <p:nvSpPr>
          <p:cNvPr id="7" name="Овал 6"/>
          <p:cNvSpPr/>
          <p:nvPr/>
        </p:nvSpPr>
        <p:spPr>
          <a:xfrm>
            <a:off x="4392706" y="3164541"/>
            <a:ext cx="3325944" cy="3290047"/>
          </a:xfrm>
          <a:prstGeom prst="ellipse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0" scaled="1"/>
            <a:tileRect/>
          </a:gradFill>
          <a:ln w="57150">
            <a:solidFill>
              <a:srgbClr val="009E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091953" y="3845859"/>
            <a:ext cx="1963272" cy="1945341"/>
          </a:xfrm>
          <a:prstGeom prst="ellipse">
            <a:avLst/>
          </a:prstGeom>
          <a:gradFill flip="none" rotWithShape="1">
            <a:gsLst>
              <a:gs pos="0">
                <a:srgbClr val="99FF66">
                  <a:tint val="66000"/>
                  <a:satMod val="160000"/>
                </a:srgbClr>
              </a:gs>
              <a:gs pos="50000">
                <a:srgbClr val="99FF66">
                  <a:tint val="44500"/>
                  <a:satMod val="160000"/>
                </a:srgbClr>
              </a:gs>
              <a:gs pos="100000">
                <a:srgbClr val="99FF66">
                  <a:tint val="23500"/>
                  <a:satMod val="160000"/>
                </a:srgbClr>
              </a:gs>
            </a:gsLst>
            <a:lin ang="8100000" scaled="1"/>
            <a:tileRect/>
          </a:gradFill>
          <a:ln w="57150">
            <a:solidFill>
              <a:srgbClr val="009E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438889" y="4450975"/>
            <a:ext cx="3233578" cy="735107"/>
          </a:xfrm>
          <a:prstGeom prst="ellipse">
            <a:avLst/>
          </a:prstGeom>
          <a:noFill/>
          <a:ln w="57150">
            <a:solidFill>
              <a:srgbClr val="009E4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155045" y="4606604"/>
            <a:ext cx="1837766" cy="421342"/>
          </a:xfrm>
          <a:prstGeom prst="ellipse">
            <a:avLst/>
          </a:prstGeom>
          <a:noFill/>
          <a:ln w="57150">
            <a:solidFill>
              <a:srgbClr val="009E4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17459" y="3651769"/>
                <a:ext cx="33182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7459" y="3651769"/>
                <a:ext cx="331822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48528" y="4077350"/>
                <a:ext cx="2741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528" y="4077350"/>
                <a:ext cx="27411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 стрелкой 13"/>
          <p:cNvCxnSpPr/>
          <p:nvPr/>
        </p:nvCxnSpPr>
        <p:spPr>
          <a:xfrm>
            <a:off x="4913030" y="3662942"/>
            <a:ext cx="1099766" cy="1117286"/>
          </a:xfrm>
          <a:prstGeom prst="straightConnector1">
            <a:avLst/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6135059" y="4142200"/>
            <a:ext cx="665849" cy="626516"/>
          </a:xfrm>
          <a:prstGeom prst="straightConnector1">
            <a:avLst/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6017236" y="4760358"/>
            <a:ext cx="108942" cy="11634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95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5508" y="447261"/>
            <a:ext cx="11992707" cy="6322816"/>
          </a:xfrm>
          <a:prstGeom prst="roundRect">
            <a:avLst>
              <a:gd name="adj" fmla="val 15670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67886" y="910060"/>
            <a:ext cx="102679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sz="4000" b="1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</a:t>
            </a:r>
            <a:r>
              <a:rPr lang="en-US" sz="40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segmenti</a:t>
            </a:r>
            <a:r>
              <a:rPr lang="en-US" sz="40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markazidan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o‘tmaydigan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tekislik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kesganda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shar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bo‘laklariga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aytiladi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84166" y="101729"/>
            <a:ext cx="5372963" cy="691063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85072" y="77305"/>
            <a:ext cx="37192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segmenti</a:t>
            </a:r>
            <a:endParaRPr lang="ru-RU" sz="4000" dirty="0"/>
          </a:p>
        </p:txBody>
      </p:sp>
      <p:sp>
        <p:nvSpPr>
          <p:cNvPr id="16" name="Овал 15"/>
          <p:cNvSpPr/>
          <p:nvPr/>
        </p:nvSpPr>
        <p:spPr>
          <a:xfrm>
            <a:off x="1961846" y="3638550"/>
            <a:ext cx="2770094" cy="2771775"/>
          </a:xfrm>
          <a:prstGeom prst="ellipse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0" scaled="1"/>
            <a:tileRect/>
          </a:gradFill>
          <a:ln w="57150">
            <a:solidFill>
              <a:srgbClr val="009E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араллелограмм 14"/>
          <p:cNvSpPr/>
          <p:nvPr/>
        </p:nvSpPr>
        <p:spPr>
          <a:xfrm>
            <a:off x="1502966" y="3469297"/>
            <a:ext cx="3962400" cy="1226527"/>
          </a:xfrm>
          <a:prstGeom prst="parallelogram">
            <a:avLst>
              <a:gd name="adj" fmla="val 51229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2331972" y="3638550"/>
            <a:ext cx="1980868" cy="428625"/>
          </a:xfrm>
          <a:custGeom>
            <a:avLst/>
            <a:gdLst>
              <a:gd name="connsiteX0" fmla="*/ 0 w 1971675"/>
              <a:gd name="connsiteY0" fmla="*/ 381600 h 381600"/>
              <a:gd name="connsiteX1" fmla="*/ 295275 w 1971675"/>
              <a:gd name="connsiteY1" fmla="*/ 172050 h 381600"/>
              <a:gd name="connsiteX2" fmla="*/ 723900 w 1971675"/>
              <a:gd name="connsiteY2" fmla="*/ 19650 h 381600"/>
              <a:gd name="connsiteX3" fmla="*/ 1276350 w 1971675"/>
              <a:gd name="connsiteY3" fmla="*/ 19650 h 381600"/>
              <a:gd name="connsiteX4" fmla="*/ 1695450 w 1971675"/>
              <a:gd name="connsiteY4" fmla="*/ 181575 h 381600"/>
              <a:gd name="connsiteX5" fmla="*/ 1971675 w 1971675"/>
              <a:gd name="connsiteY5" fmla="*/ 381600 h 381600"/>
              <a:gd name="connsiteX6" fmla="*/ 1971675 w 1971675"/>
              <a:gd name="connsiteY6" fmla="*/ 381600 h 3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1675" h="381600">
                <a:moveTo>
                  <a:pt x="0" y="381600"/>
                </a:moveTo>
                <a:cubicBezTo>
                  <a:pt x="87312" y="306987"/>
                  <a:pt x="174625" y="232375"/>
                  <a:pt x="295275" y="172050"/>
                </a:cubicBezTo>
                <a:cubicBezTo>
                  <a:pt x="415925" y="111725"/>
                  <a:pt x="560388" y="45050"/>
                  <a:pt x="723900" y="19650"/>
                </a:cubicBezTo>
                <a:cubicBezTo>
                  <a:pt x="887413" y="-5750"/>
                  <a:pt x="1114425" y="-7338"/>
                  <a:pt x="1276350" y="19650"/>
                </a:cubicBezTo>
                <a:cubicBezTo>
                  <a:pt x="1438275" y="46637"/>
                  <a:pt x="1579563" y="121250"/>
                  <a:pt x="1695450" y="181575"/>
                </a:cubicBezTo>
                <a:cubicBezTo>
                  <a:pt x="1811337" y="241900"/>
                  <a:pt x="1971675" y="381600"/>
                  <a:pt x="1971675" y="381600"/>
                </a:cubicBezTo>
                <a:lnTo>
                  <a:pt x="1971675" y="381600"/>
                </a:lnTo>
              </a:path>
            </a:pathLst>
          </a:cu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009E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2236391" y="3867151"/>
            <a:ext cx="2181224" cy="676274"/>
          </a:xfrm>
          <a:prstGeom prst="ellipse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5400000" scaled="1"/>
            <a:tileRect/>
          </a:gradFill>
          <a:ln w="57150">
            <a:solidFill>
              <a:srgbClr val="009E4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436436" y="3638550"/>
            <a:ext cx="2770094" cy="2771775"/>
          </a:xfrm>
          <a:prstGeom prst="ellipse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0" scaled="1"/>
            <a:tileRect/>
          </a:gradFill>
          <a:ln w="57150">
            <a:solidFill>
              <a:srgbClr val="009E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араллелограмм 25"/>
          <p:cNvSpPr/>
          <p:nvPr/>
        </p:nvSpPr>
        <p:spPr>
          <a:xfrm>
            <a:off x="7140150" y="3215238"/>
            <a:ext cx="3962400" cy="1226527"/>
          </a:xfrm>
          <a:prstGeom prst="parallelogram">
            <a:avLst>
              <a:gd name="adj" fmla="val 5122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600950" y="4067175"/>
            <a:ext cx="2476500" cy="676274"/>
          </a:xfrm>
          <a:prstGeom prst="ellipse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5400000" scaled="1"/>
            <a:tileRect/>
          </a:gradFill>
          <a:ln w="57150">
            <a:solidFill>
              <a:srgbClr val="009E4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7814154" y="3410016"/>
            <a:ext cx="1980868" cy="397306"/>
          </a:xfrm>
          <a:custGeom>
            <a:avLst/>
            <a:gdLst>
              <a:gd name="connsiteX0" fmla="*/ 0 w 1971675"/>
              <a:gd name="connsiteY0" fmla="*/ 381600 h 381600"/>
              <a:gd name="connsiteX1" fmla="*/ 295275 w 1971675"/>
              <a:gd name="connsiteY1" fmla="*/ 172050 h 381600"/>
              <a:gd name="connsiteX2" fmla="*/ 723900 w 1971675"/>
              <a:gd name="connsiteY2" fmla="*/ 19650 h 381600"/>
              <a:gd name="connsiteX3" fmla="*/ 1276350 w 1971675"/>
              <a:gd name="connsiteY3" fmla="*/ 19650 h 381600"/>
              <a:gd name="connsiteX4" fmla="*/ 1695450 w 1971675"/>
              <a:gd name="connsiteY4" fmla="*/ 181575 h 381600"/>
              <a:gd name="connsiteX5" fmla="*/ 1971675 w 1971675"/>
              <a:gd name="connsiteY5" fmla="*/ 381600 h 381600"/>
              <a:gd name="connsiteX6" fmla="*/ 1971675 w 1971675"/>
              <a:gd name="connsiteY6" fmla="*/ 381600 h 3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1675" h="381600">
                <a:moveTo>
                  <a:pt x="0" y="381600"/>
                </a:moveTo>
                <a:cubicBezTo>
                  <a:pt x="87312" y="306987"/>
                  <a:pt x="174625" y="232375"/>
                  <a:pt x="295275" y="172050"/>
                </a:cubicBezTo>
                <a:cubicBezTo>
                  <a:pt x="415925" y="111725"/>
                  <a:pt x="560388" y="45050"/>
                  <a:pt x="723900" y="19650"/>
                </a:cubicBezTo>
                <a:cubicBezTo>
                  <a:pt x="887413" y="-5750"/>
                  <a:pt x="1114425" y="-7338"/>
                  <a:pt x="1276350" y="19650"/>
                </a:cubicBezTo>
                <a:cubicBezTo>
                  <a:pt x="1438275" y="46637"/>
                  <a:pt x="1579563" y="121250"/>
                  <a:pt x="1695450" y="181575"/>
                </a:cubicBezTo>
                <a:cubicBezTo>
                  <a:pt x="1811337" y="241900"/>
                  <a:pt x="1971675" y="381600"/>
                  <a:pt x="1971675" y="381600"/>
                </a:cubicBezTo>
                <a:lnTo>
                  <a:pt x="1971675" y="381600"/>
                </a:lnTo>
              </a:path>
            </a:pathLst>
          </a:cu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009E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7713976" y="3596786"/>
            <a:ext cx="2181224" cy="676274"/>
          </a:xfrm>
          <a:prstGeom prst="ellipse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5400000" scaled="1"/>
            <a:tileRect/>
          </a:gradFill>
          <a:ln w="57150">
            <a:solidFill>
              <a:srgbClr val="009E4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020432" y="3675130"/>
                <a:ext cx="30937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432" y="3675130"/>
                <a:ext cx="309379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605443" y="3958724"/>
                <a:ext cx="2741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443" y="3958724"/>
                <a:ext cx="274114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Овал 34"/>
          <p:cNvSpPr/>
          <p:nvPr/>
        </p:nvSpPr>
        <p:spPr>
          <a:xfrm>
            <a:off x="3298515" y="4135475"/>
            <a:ext cx="108942" cy="11634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V="1">
            <a:off x="3364032" y="3631087"/>
            <a:ext cx="11755" cy="460605"/>
          </a:xfrm>
          <a:prstGeom prst="line">
            <a:avLst/>
          </a:prstGeom>
          <a:ln w="571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3423831" y="3934923"/>
            <a:ext cx="442506" cy="278054"/>
          </a:xfrm>
          <a:prstGeom prst="line">
            <a:avLst/>
          </a:prstGeom>
          <a:ln w="571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27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5508" y="447261"/>
            <a:ext cx="11992707" cy="6322816"/>
          </a:xfrm>
          <a:prstGeom prst="roundRect">
            <a:avLst>
              <a:gd name="adj" fmla="val 15670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88730" y="1004450"/>
            <a:ext cx="108262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	 Bu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tekislik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sharni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kesganda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kesimda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doira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</a:t>
            </a:r>
            <a:r>
              <a:rPr lang="en-US" sz="40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segmentining</a:t>
            </a:r>
            <a:r>
              <a:rPr lang="en-US" sz="40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76500" y="101729"/>
            <a:ext cx="7210425" cy="691063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20432" y="84906"/>
            <a:ext cx="62536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segmentining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asosi</a:t>
            </a:r>
            <a:endParaRPr lang="ru-RU" sz="4000" dirty="0"/>
          </a:p>
        </p:txBody>
      </p:sp>
      <p:sp>
        <p:nvSpPr>
          <p:cNvPr id="16" name="Овал 15"/>
          <p:cNvSpPr/>
          <p:nvPr/>
        </p:nvSpPr>
        <p:spPr>
          <a:xfrm>
            <a:off x="1961846" y="3638550"/>
            <a:ext cx="2770094" cy="2771775"/>
          </a:xfrm>
          <a:prstGeom prst="ellipse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0" scaled="1"/>
            <a:tileRect/>
          </a:gradFill>
          <a:ln w="57150">
            <a:solidFill>
              <a:srgbClr val="009E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араллелограмм 14"/>
          <p:cNvSpPr/>
          <p:nvPr/>
        </p:nvSpPr>
        <p:spPr>
          <a:xfrm>
            <a:off x="1502966" y="3469297"/>
            <a:ext cx="3962400" cy="1226527"/>
          </a:xfrm>
          <a:prstGeom prst="parallelogram">
            <a:avLst>
              <a:gd name="adj" fmla="val 51229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2331972" y="3638550"/>
            <a:ext cx="1980868" cy="428625"/>
          </a:xfrm>
          <a:custGeom>
            <a:avLst/>
            <a:gdLst>
              <a:gd name="connsiteX0" fmla="*/ 0 w 1971675"/>
              <a:gd name="connsiteY0" fmla="*/ 381600 h 381600"/>
              <a:gd name="connsiteX1" fmla="*/ 295275 w 1971675"/>
              <a:gd name="connsiteY1" fmla="*/ 172050 h 381600"/>
              <a:gd name="connsiteX2" fmla="*/ 723900 w 1971675"/>
              <a:gd name="connsiteY2" fmla="*/ 19650 h 381600"/>
              <a:gd name="connsiteX3" fmla="*/ 1276350 w 1971675"/>
              <a:gd name="connsiteY3" fmla="*/ 19650 h 381600"/>
              <a:gd name="connsiteX4" fmla="*/ 1695450 w 1971675"/>
              <a:gd name="connsiteY4" fmla="*/ 181575 h 381600"/>
              <a:gd name="connsiteX5" fmla="*/ 1971675 w 1971675"/>
              <a:gd name="connsiteY5" fmla="*/ 381600 h 381600"/>
              <a:gd name="connsiteX6" fmla="*/ 1971675 w 1971675"/>
              <a:gd name="connsiteY6" fmla="*/ 381600 h 3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1675" h="381600">
                <a:moveTo>
                  <a:pt x="0" y="381600"/>
                </a:moveTo>
                <a:cubicBezTo>
                  <a:pt x="87312" y="306987"/>
                  <a:pt x="174625" y="232375"/>
                  <a:pt x="295275" y="172050"/>
                </a:cubicBezTo>
                <a:cubicBezTo>
                  <a:pt x="415925" y="111725"/>
                  <a:pt x="560388" y="45050"/>
                  <a:pt x="723900" y="19650"/>
                </a:cubicBezTo>
                <a:cubicBezTo>
                  <a:pt x="887413" y="-5750"/>
                  <a:pt x="1114425" y="-7338"/>
                  <a:pt x="1276350" y="19650"/>
                </a:cubicBezTo>
                <a:cubicBezTo>
                  <a:pt x="1438275" y="46637"/>
                  <a:pt x="1579563" y="121250"/>
                  <a:pt x="1695450" y="181575"/>
                </a:cubicBezTo>
                <a:cubicBezTo>
                  <a:pt x="1811337" y="241900"/>
                  <a:pt x="1971675" y="381600"/>
                  <a:pt x="1971675" y="381600"/>
                </a:cubicBezTo>
                <a:lnTo>
                  <a:pt x="1971675" y="381600"/>
                </a:lnTo>
              </a:path>
            </a:pathLst>
          </a:cu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009E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2236391" y="3867151"/>
            <a:ext cx="2181224" cy="676274"/>
          </a:xfrm>
          <a:prstGeom prst="ellipse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5400000" scaled="1"/>
            <a:tileRect/>
          </a:gradFill>
          <a:ln w="57150">
            <a:solidFill>
              <a:srgbClr val="009E4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436436" y="3638550"/>
            <a:ext cx="2770094" cy="2771775"/>
          </a:xfrm>
          <a:prstGeom prst="ellipse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0" scaled="1"/>
            <a:tileRect/>
          </a:gradFill>
          <a:ln w="57150">
            <a:solidFill>
              <a:srgbClr val="009E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араллелограмм 25"/>
          <p:cNvSpPr/>
          <p:nvPr/>
        </p:nvSpPr>
        <p:spPr>
          <a:xfrm>
            <a:off x="7140150" y="3215238"/>
            <a:ext cx="3962400" cy="1226527"/>
          </a:xfrm>
          <a:prstGeom prst="parallelogram">
            <a:avLst>
              <a:gd name="adj" fmla="val 5122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600950" y="4067175"/>
            <a:ext cx="2476500" cy="676274"/>
          </a:xfrm>
          <a:prstGeom prst="ellipse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5400000" scaled="1"/>
            <a:tileRect/>
          </a:gradFill>
          <a:ln w="57150">
            <a:solidFill>
              <a:srgbClr val="009E4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7814154" y="3410016"/>
            <a:ext cx="1980868" cy="397306"/>
          </a:xfrm>
          <a:custGeom>
            <a:avLst/>
            <a:gdLst>
              <a:gd name="connsiteX0" fmla="*/ 0 w 1971675"/>
              <a:gd name="connsiteY0" fmla="*/ 381600 h 381600"/>
              <a:gd name="connsiteX1" fmla="*/ 295275 w 1971675"/>
              <a:gd name="connsiteY1" fmla="*/ 172050 h 381600"/>
              <a:gd name="connsiteX2" fmla="*/ 723900 w 1971675"/>
              <a:gd name="connsiteY2" fmla="*/ 19650 h 381600"/>
              <a:gd name="connsiteX3" fmla="*/ 1276350 w 1971675"/>
              <a:gd name="connsiteY3" fmla="*/ 19650 h 381600"/>
              <a:gd name="connsiteX4" fmla="*/ 1695450 w 1971675"/>
              <a:gd name="connsiteY4" fmla="*/ 181575 h 381600"/>
              <a:gd name="connsiteX5" fmla="*/ 1971675 w 1971675"/>
              <a:gd name="connsiteY5" fmla="*/ 381600 h 381600"/>
              <a:gd name="connsiteX6" fmla="*/ 1971675 w 1971675"/>
              <a:gd name="connsiteY6" fmla="*/ 381600 h 3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1675" h="381600">
                <a:moveTo>
                  <a:pt x="0" y="381600"/>
                </a:moveTo>
                <a:cubicBezTo>
                  <a:pt x="87312" y="306987"/>
                  <a:pt x="174625" y="232375"/>
                  <a:pt x="295275" y="172050"/>
                </a:cubicBezTo>
                <a:cubicBezTo>
                  <a:pt x="415925" y="111725"/>
                  <a:pt x="560388" y="45050"/>
                  <a:pt x="723900" y="19650"/>
                </a:cubicBezTo>
                <a:cubicBezTo>
                  <a:pt x="887413" y="-5750"/>
                  <a:pt x="1114425" y="-7338"/>
                  <a:pt x="1276350" y="19650"/>
                </a:cubicBezTo>
                <a:cubicBezTo>
                  <a:pt x="1438275" y="46637"/>
                  <a:pt x="1579563" y="121250"/>
                  <a:pt x="1695450" y="181575"/>
                </a:cubicBezTo>
                <a:cubicBezTo>
                  <a:pt x="1811337" y="241900"/>
                  <a:pt x="1971675" y="381600"/>
                  <a:pt x="1971675" y="381600"/>
                </a:cubicBezTo>
                <a:lnTo>
                  <a:pt x="1971675" y="381600"/>
                </a:lnTo>
              </a:path>
            </a:pathLst>
          </a:cu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009E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7713976" y="3596786"/>
            <a:ext cx="2181224" cy="676274"/>
          </a:xfrm>
          <a:prstGeom prst="ellipse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5400000" scaled="1"/>
            <a:tileRect/>
          </a:gradFill>
          <a:ln w="57150">
            <a:solidFill>
              <a:srgbClr val="009E4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020432" y="3675130"/>
                <a:ext cx="30937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432" y="3675130"/>
                <a:ext cx="309379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605443" y="3958724"/>
                <a:ext cx="2741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443" y="3958724"/>
                <a:ext cx="274114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Овал 34"/>
          <p:cNvSpPr/>
          <p:nvPr/>
        </p:nvSpPr>
        <p:spPr>
          <a:xfrm>
            <a:off x="3298515" y="4135475"/>
            <a:ext cx="108942" cy="11634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V="1">
            <a:off x="3364032" y="3631087"/>
            <a:ext cx="11755" cy="460605"/>
          </a:xfrm>
          <a:prstGeom prst="line">
            <a:avLst/>
          </a:prstGeom>
          <a:ln w="571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3423831" y="3934923"/>
            <a:ext cx="442506" cy="278054"/>
          </a:xfrm>
          <a:prstGeom prst="line">
            <a:avLst/>
          </a:prstGeom>
          <a:ln w="571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64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5508" y="447261"/>
            <a:ext cx="11992707" cy="6322816"/>
          </a:xfrm>
          <a:prstGeom prst="roundRect">
            <a:avLst>
              <a:gd name="adj" fmla="val 15670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77728" y="1038758"/>
            <a:ext cx="110482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Shar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segmenti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asosiga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perpendikulyar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shar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radiusining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segment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ichidagi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bo‘lagi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</a:t>
            </a:r>
            <a:r>
              <a:rPr lang="en-US" sz="40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segmentining</a:t>
            </a:r>
            <a:r>
              <a:rPr lang="en-US" sz="40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balandligi</a:t>
            </a:r>
            <a:r>
              <a:rPr lang="en-US" sz="40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63473" y="161900"/>
            <a:ext cx="7937777" cy="691063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65331" y="118117"/>
            <a:ext cx="73340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segmentining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balandligi</a:t>
            </a:r>
            <a:endParaRPr lang="ru-RU" sz="4000" dirty="0"/>
          </a:p>
        </p:txBody>
      </p:sp>
      <p:sp>
        <p:nvSpPr>
          <p:cNvPr id="16" name="Овал 15"/>
          <p:cNvSpPr/>
          <p:nvPr/>
        </p:nvSpPr>
        <p:spPr>
          <a:xfrm>
            <a:off x="1961846" y="3638550"/>
            <a:ext cx="2770094" cy="2771775"/>
          </a:xfrm>
          <a:prstGeom prst="ellipse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0" scaled="1"/>
            <a:tileRect/>
          </a:gradFill>
          <a:ln w="57150">
            <a:solidFill>
              <a:srgbClr val="009E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араллелограмм 14"/>
          <p:cNvSpPr/>
          <p:nvPr/>
        </p:nvSpPr>
        <p:spPr>
          <a:xfrm>
            <a:off x="1502966" y="3469297"/>
            <a:ext cx="3962400" cy="1226527"/>
          </a:xfrm>
          <a:prstGeom prst="parallelogram">
            <a:avLst>
              <a:gd name="adj" fmla="val 51229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2331972" y="3638550"/>
            <a:ext cx="1980868" cy="428625"/>
          </a:xfrm>
          <a:custGeom>
            <a:avLst/>
            <a:gdLst>
              <a:gd name="connsiteX0" fmla="*/ 0 w 1971675"/>
              <a:gd name="connsiteY0" fmla="*/ 381600 h 381600"/>
              <a:gd name="connsiteX1" fmla="*/ 295275 w 1971675"/>
              <a:gd name="connsiteY1" fmla="*/ 172050 h 381600"/>
              <a:gd name="connsiteX2" fmla="*/ 723900 w 1971675"/>
              <a:gd name="connsiteY2" fmla="*/ 19650 h 381600"/>
              <a:gd name="connsiteX3" fmla="*/ 1276350 w 1971675"/>
              <a:gd name="connsiteY3" fmla="*/ 19650 h 381600"/>
              <a:gd name="connsiteX4" fmla="*/ 1695450 w 1971675"/>
              <a:gd name="connsiteY4" fmla="*/ 181575 h 381600"/>
              <a:gd name="connsiteX5" fmla="*/ 1971675 w 1971675"/>
              <a:gd name="connsiteY5" fmla="*/ 381600 h 381600"/>
              <a:gd name="connsiteX6" fmla="*/ 1971675 w 1971675"/>
              <a:gd name="connsiteY6" fmla="*/ 381600 h 3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1675" h="381600">
                <a:moveTo>
                  <a:pt x="0" y="381600"/>
                </a:moveTo>
                <a:cubicBezTo>
                  <a:pt x="87312" y="306987"/>
                  <a:pt x="174625" y="232375"/>
                  <a:pt x="295275" y="172050"/>
                </a:cubicBezTo>
                <a:cubicBezTo>
                  <a:pt x="415925" y="111725"/>
                  <a:pt x="560388" y="45050"/>
                  <a:pt x="723900" y="19650"/>
                </a:cubicBezTo>
                <a:cubicBezTo>
                  <a:pt x="887413" y="-5750"/>
                  <a:pt x="1114425" y="-7338"/>
                  <a:pt x="1276350" y="19650"/>
                </a:cubicBezTo>
                <a:cubicBezTo>
                  <a:pt x="1438275" y="46637"/>
                  <a:pt x="1579563" y="121250"/>
                  <a:pt x="1695450" y="181575"/>
                </a:cubicBezTo>
                <a:cubicBezTo>
                  <a:pt x="1811337" y="241900"/>
                  <a:pt x="1971675" y="381600"/>
                  <a:pt x="1971675" y="381600"/>
                </a:cubicBezTo>
                <a:lnTo>
                  <a:pt x="1971675" y="381600"/>
                </a:lnTo>
              </a:path>
            </a:pathLst>
          </a:cu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009E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2236391" y="3867151"/>
            <a:ext cx="2181224" cy="676274"/>
          </a:xfrm>
          <a:prstGeom prst="ellipse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5400000" scaled="1"/>
            <a:tileRect/>
          </a:gradFill>
          <a:ln w="57150">
            <a:solidFill>
              <a:srgbClr val="009E4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436436" y="3638550"/>
            <a:ext cx="2770094" cy="2771775"/>
          </a:xfrm>
          <a:prstGeom prst="ellipse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0" scaled="1"/>
            <a:tileRect/>
          </a:gradFill>
          <a:ln w="57150">
            <a:solidFill>
              <a:srgbClr val="009E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араллелограмм 25"/>
          <p:cNvSpPr/>
          <p:nvPr/>
        </p:nvSpPr>
        <p:spPr>
          <a:xfrm>
            <a:off x="7140150" y="3215238"/>
            <a:ext cx="3962400" cy="1226527"/>
          </a:xfrm>
          <a:prstGeom prst="parallelogram">
            <a:avLst>
              <a:gd name="adj" fmla="val 5122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600950" y="4067175"/>
            <a:ext cx="2476500" cy="676274"/>
          </a:xfrm>
          <a:prstGeom prst="ellipse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5400000" scaled="1"/>
            <a:tileRect/>
          </a:gradFill>
          <a:ln w="57150">
            <a:solidFill>
              <a:srgbClr val="009E4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7814154" y="3410016"/>
            <a:ext cx="1980868" cy="397306"/>
          </a:xfrm>
          <a:custGeom>
            <a:avLst/>
            <a:gdLst>
              <a:gd name="connsiteX0" fmla="*/ 0 w 1971675"/>
              <a:gd name="connsiteY0" fmla="*/ 381600 h 381600"/>
              <a:gd name="connsiteX1" fmla="*/ 295275 w 1971675"/>
              <a:gd name="connsiteY1" fmla="*/ 172050 h 381600"/>
              <a:gd name="connsiteX2" fmla="*/ 723900 w 1971675"/>
              <a:gd name="connsiteY2" fmla="*/ 19650 h 381600"/>
              <a:gd name="connsiteX3" fmla="*/ 1276350 w 1971675"/>
              <a:gd name="connsiteY3" fmla="*/ 19650 h 381600"/>
              <a:gd name="connsiteX4" fmla="*/ 1695450 w 1971675"/>
              <a:gd name="connsiteY4" fmla="*/ 181575 h 381600"/>
              <a:gd name="connsiteX5" fmla="*/ 1971675 w 1971675"/>
              <a:gd name="connsiteY5" fmla="*/ 381600 h 381600"/>
              <a:gd name="connsiteX6" fmla="*/ 1971675 w 1971675"/>
              <a:gd name="connsiteY6" fmla="*/ 381600 h 3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1675" h="381600">
                <a:moveTo>
                  <a:pt x="0" y="381600"/>
                </a:moveTo>
                <a:cubicBezTo>
                  <a:pt x="87312" y="306987"/>
                  <a:pt x="174625" y="232375"/>
                  <a:pt x="295275" y="172050"/>
                </a:cubicBezTo>
                <a:cubicBezTo>
                  <a:pt x="415925" y="111725"/>
                  <a:pt x="560388" y="45050"/>
                  <a:pt x="723900" y="19650"/>
                </a:cubicBezTo>
                <a:cubicBezTo>
                  <a:pt x="887413" y="-5750"/>
                  <a:pt x="1114425" y="-7338"/>
                  <a:pt x="1276350" y="19650"/>
                </a:cubicBezTo>
                <a:cubicBezTo>
                  <a:pt x="1438275" y="46637"/>
                  <a:pt x="1579563" y="121250"/>
                  <a:pt x="1695450" y="181575"/>
                </a:cubicBezTo>
                <a:cubicBezTo>
                  <a:pt x="1811337" y="241900"/>
                  <a:pt x="1971675" y="381600"/>
                  <a:pt x="1971675" y="381600"/>
                </a:cubicBezTo>
                <a:lnTo>
                  <a:pt x="1971675" y="381600"/>
                </a:lnTo>
              </a:path>
            </a:pathLst>
          </a:cu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009E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7713976" y="3596786"/>
            <a:ext cx="2181224" cy="676274"/>
          </a:xfrm>
          <a:prstGeom prst="ellipse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5400000" scaled="1"/>
            <a:tileRect/>
          </a:gradFill>
          <a:ln w="57150">
            <a:solidFill>
              <a:srgbClr val="009E4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020432" y="3675130"/>
                <a:ext cx="30937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432" y="3675130"/>
                <a:ext cx="309379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605443" y="3958724"/>
                <a:ext cx="2741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443" y="3958724"/>
                <a:ext cx="274114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Овал 34"/>
          <p:cNvSpPr/>
          <p:nvPr/>
        </p:nvSpPr>
        <p:spPr>
          <a:xfrm>
            <a:off x="3298515" y="4135475"/>
            <a:ext cx="108942" cy="11634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V="1">
            <a:off x="3364032" y="3631087"/>
            <a:ext cx="11755" cy="460605"/>
          </a:xfrm>
          <a:prstGeom prst="line">
            <a:avLst/>
          </a:prstGeom>
          <a:ln w="571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3423831" y="3934923"/>
            <a:ext cx="442506" cy="278054"/>
          </a:xfrm>
          <a:prstGeom prst="line">
            <a:avLst/>
          </a:prstGeom>
          <a:ln w="571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04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5508" y="447261"/>
            <a:ext cx="11992707" cy="6322816"/>
          </a:xfrm>
          <a:prstGeom prst="roundRect">
            <a:avLst>
              <a:gd name="adj" fmla="val 15670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2284" y="894090"/>
                <a:ext cx="11896725" cy="2212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 Shar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segmentining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hajmi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𝑽</m:t>
                    </m:r>
                    <m:r>
                      <a:rPr lang="en-US" sz="4000" b="1" i="1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  <m:r>
                      <a:rPr lang="en-US" sz="4000" b="1" i="1">
                        <a:solidFill>
                          <a:srgbClr val="CC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𝝅</m:t>
                    </m:r>
                    <m:sSup>
                      <m:sSupPr>
                        <m:ctrlPr>
                          <a:rPr lang="en-US" sz="4000" b="1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𝒉</m:t>
                        </m:r>
                      </m:e>
                      <m:sup>
                        <m:r>
                          <a:rPr lang="en-US" sz="4000" b="1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d>
                      <m:dPr>
                        <m:ctrlPr>
                          <a:rPr lang="en-US" sz="4000" b="1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1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en-US" sz="4000" b="1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𝑹</m:t>
                        </m:r>
                        <m:r>
                          <a:rPr lang="en-US" sz="4000" b="1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1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𝒉</m:t>
                        </m:r>
                      </m:e>
                    </m:d>
                  </m:oMath>
                </a14:m>
                <a:r>
                  <a:rPr lang="en-US" sz="4000" b="1" dirty="0">
                    <a:solidFill>
                      <a:srgbClr val="CC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yerda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𝑹</m:t>
                    </m:r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shar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radiusi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𝒉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shar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segmentining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balandligi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84" y="894090"/>
                <a:ext cx="11896725" cy="2212593"/>
              </a:xfrm>
              <a:prstGeom prst="rect">
                <a:avLst/>
              </a:prstGeom>
              <a:blipFill>
                <a:blip r:embed="rId2"/>
                <a:stretch>
                  <a:fillRect l="-1793" b="-107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Скругленный прямоугольник 4"/>
          <p:cNvSpPr/>
          <p:nvPr/>
        </p:nvSpPr>
        <p:spPr>
          <a:xfrm>
            <a:off x="2331972" y="101729"/>
            <a:ext cx="7326378" cy="691063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60616" y="77649"/>
            <a:ext cx="62824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segmentining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hajmi</a:t>
            </a:r>
            <a:endParaRPr lang="ru-RU" sz="4000" dirty="0"/>
          </a:p>
        </p:txBody>
      </p:sp>
      <p:sp>
        <p:nvSpPr>
          <p:cNvPr id="16" name="Овал 15"/>
          <p:cNvSpPr/>
          <p:nvPr/>
        </p:nvSpPr>
        <p:spPr>
          <a:xfrm>
            <a:off x="1961846" y="3638550"/>
            <a:ext cx="2770094" cy="2771775"/>
          </a:xfrm>
          <a:prstGeom prst="ellipse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0" scaled="1"/>
            <a:tileRect/>
          </a:gradFill>
          <a:ln w="57150">
            <a:solidFill>
              <a:srgbClr val="009E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араллелограмм 14"/>
          <p:cNvSpPr/>
          <p:nvPr/>
        </p:nvSpPr>
        <p:spPr>
          <a:xfrm>
            <a:off x="1502966" y="3469297"/>
            <a:ext cx="3962400" cy="1226527"/>
          </a:xfrm>
          <a:prstGeom prst="parallelogram">
            <a:avLst>
              <a:gd name="adj" fmla="val 51229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2331972" y="3638550"/>
            <a:ext cx="1980868" cy="428625"/>
          </a:xfrm>
          <a:custGeom>
            <a:avLst/>
            <a:gdLst>
              <a:gd name="connsiteX0" fmla="*/ 0 w 1971675"/>
              <a:gd name="connsiteY0" fmla="*/ 381600 h 381600"/>
              <a:gd name="connsiteX1" fmla="*/ 295275 w 1971675"/>
              <a:gd name="connsiteY1" fmla="*/ 172050 h 381600"/>
              <a:gd name="connsiteX2" fmla="*/ 723900 w 1971675"/>
              <a:gd name="connsiteY2" fmla="*/ 19650 h 381600"/>
              <a:gd name="connsiteX3" fmla="*/ 1276350 w 1971675"/>
              <a:gd name="connsiteY3" fmla="*/ 19650 h 381600"/>
              <a:gd name="connsiteX4" fmla="*/ 1695450 w 1971675"/>
              <a:gd name="connsiteY4" fmla="*/ 181575 h 381600"/>
              <a:gd name="connsiteX5" fmla="*/ 1971675 w 1971675"/>
              <a:gd name="connsiteY5" fmla="*/ 381600 h 381600"/>
              <a:gd name="connsiteX6" fmla="*/ 1971675 w 1971675"/>
              <a:gd name="connsiteY6" fmla="*/ 381600 h 3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1675" h="381600">
                <a:moveTo>
                  <a:pt x="0" y="381600"/>
                </a:moveTo>
                <a:cubicBezTo>
                  <a:pt x="87312" y="306987"/>
                  <a:pt x="174625" y="232375"/>
                  <a:pt x="295275" y="172050"/>
                </a:cubicBezTo>
                <a:cubicBezTo>
                  <a:pt x="415925" y="111725"/>
                  <a:pt x="560388" y="45050"/>
                  <a:pt x="723900" y="19650"/>
                </a:cubicBezTo>
                <a:cubicBezTo>
                  <a:pt x="887413" y="-5750"/>
                  <a:pt x="1114425" y="-7338"/>
                  <a:pt x="1276350" y="19650"/>
                </a:cubicBezTo>
                <a:cubicBezTo>
                  <a:pt x="1438275" y="46637"/>
                  <a:pt x="1579563" y="121250"/>
                  <a:pt x="1695450" y="181575"/>
                </a:cubicBezTo>
                <a:cubicBezTo>
                  <a:pt x="1811337" y="241900"/>
                  <a:pt x="1971675" y="381600"/>
                  <a:pt x="1971675" y="381600"/>
                </a:cubicBezTo>
                <a:lnTo>
                  <a:pt x="1971675" y="381600"/>
                </a:lnTo>
              </a:path>
            </a:pathLst>
          </a:cu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009E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2236391" y="3867151"/>
            <a:ext cx="2181224" cy="676274"/>
          </a:xfrm>
          <a:prstGeom prst="ellipse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5400000" scaled="1"/>
            <a:tileRect/>
          </a:gradFill>
          <a:ln w="57150">
            <a:solidFill>
              <a:srgbClr val="009E4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436436" y="3638550"/>
            <a:ext cx="2770094" cy="2771775"/>
          </a:xfrm>
          <a:prstGeom prst="ellipse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0" scaled="1"/>
            <a:tileRect/>
          </a:gradFill>
          <a:ln w="57150">
            <a:solidFill>
              <a:srgbClr val="009E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араллелограмм 25"/>
          <p:cNvSpPr/>
          <p:nvPr/>
        </p:nvSpPr>
        <p:spPr>
          <a:xfrm>
            <a:off x="7140150" y="3215238"/>
            <a:ext cx="3962400" cy="1226527"/>
          </a:xfrm>
          <a:prstGeom prst="parallelogram">
            <a:avLst>
              <a:gd name="adj" fmla="val 5122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600950" y="4067175"/>
            <a:ext cx="2476500" cy="676274"/>
          </a:xfrm>
          <a:prstGeom prst="ellipse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5400000" scaled="1"/>
            <a:tileRect/>
          </a:gradFill>
          <a:ln w="57150">
            <a:solidFill>
              <a:srgbClr val="009E4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7814154" y="3410016"/>
            <a:ext cx="1980868" cy="397306"/>
          </a:xfrm>
          <a:custGeom>
            <a:avLst/>
            <a:gdLst>
              <a:gd name="connsiteX0" fmla="*/ 0 w 1971675"/>
              <a:gd name="connsiteY0" fmla="*/ 381600 h 381600"/>
              <a:gd name="connsiteX1" fmla="*/ 295275 w 1971675"/>
              <a:gd name="connsiteY1" fmla="*/ 172050 h 381600"/>
              <a:gd name="connsiteX2" fmla="*/ 723900 w 1971675"/>
              <a:gd name="connsiteY2" fmla="*/ 19650 h 381600"/>
              <a:gd name="connsiteX3" fmla="*/ 1276350 w 1971675"/>
              <a:gd name="connsiteY3" fmla="*/ 19650 h 381600"/>
              <a:gd name="connsiteX4" fmla="*/ 1695450 w 1971675"/>
              <a:gd name="connsiteY4" fmla="*/ 181575 h 381600"/>
              <a:gd name="connsiteX5" fmla="*/ 1971675 w 1971675"/>
              <a:gd name="connsiteY5" fmla="*/ 381600 h 381600"/>
              <a:gd name="connsiteX6" fmla="*/ 1971675 w 1971675"/>
              <a:gd name="connsiteY6" fmla="*/ 381600 h 3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1675" h="381600">
                <a:moveTo>
                  <a:pt x="0" y="381600"/>
                </a:moveTo>
                <a:cubicBezTo>
                  <a:pt x="87312" y="306987"/>
                  <a:pt x="174625" y="232375"/>
                  <a:pt x="295275" y="172050"/>
                </a:cubicBezTo>
                <a:cubicBezTo>
                  <a:pt x="415925" y="111725"/>
                  <a:pt x="560388" y="45050"/>
                  <a:pt x="723900" y="19650"/>
                </a:cubicBezTo>
                <a:cubicBezTo>
                  <a:pt x="887413" y="-5750"/>
                  <a:pt x="1114425" y="-7338"/>
                  <a:pt x="1276350" y="19650"/>
                </a:cubicBezTo>
                <a:cubicBezTo>
                  <a:pt x="1438275" y="46637"/>
                  <a:pt x="1579563" y="121250"/>
                  <a:pt x="1695450" y="181575"/>
                </a:cubicBezTo>
                <a:cubicBezTo>
                  <a:pt x="1811337" y="241900"/>
                  <a:pt x="1971675" y="381600"/>
                  <a:pt x="1971675" y="381600"/>
                </a:cubicBezTo>
                <a:lnTo>
                  <a:pt x="1971675" y="381600"/>
                </a:lnTo>
              </a:path>
            </a:pathLst>
          </a:cu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009E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7713976" y="3596786"/>
            <a:ext cx="2181224" cy="676274"/>
          </a:xfrm>
          <a:prstGeom prst="ellipse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5400000" scaled="1"/>
            <a:tileRect/>
          </a:gradFill>
          <a:ln w="57150">
            <a:solidFill>
              <a:srgbClr val="009E4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020432" y="3675130"/>
                <a:ext cx="30937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432" y="3675130"/>
                <a:ext cx="309379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605443" y="3958724"/>
                <a:ext cx="2741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443" y="3958724"/>
                <a:ext cx="27411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Овал 34"/>
          <p:cNvSpPr/>
          <p:nvPr/>
        </p:nvSpPr>
        <p:spPr>
          <a:xfrm>
            <a:off x="3298515" y="4135475"/>
            <a:ext cx="108942" cy="11634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V="1">
            <a:off x="3364032" y="3631087"/>
            <a:ext cx="11755" cy="460605"/>
          </a:xfrm>
          <a:prstGeom prst="line">
            <a:avLst/>
          </a:prstGeom>
          <a:ln w="571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3423831" y="3934923"/>
            <a:ext cx="442506" cy="278054"/>
          </a:xfrm>
          <a:prstGeom prst="line">
            <a:avLst/>
          </a:prstGeom>
          <a:ln w="571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13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/>
          <p:cNvSpPr/>
          <p:nvPr/>
        </p:nvSpPr>
        <p:spPr>
          <a:xfrm>
            <a:off x="105508" y="447261"/>
            <a:ext cx="11992707" cy="6322816"/>
          </a:xfrm>
          <a:prstGeom prst="roundRect">
            <a:avLst>
              <a:gd name="adj" fmla="val 15670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уга 6"/>
          <p:cNvSpPr/>
          <p:nvPr/>
        </p:nvSpPr>
        <p:spPr>
          <a:xfrm rot="19011194">
            <a:off x="5867299" y="3519310"/>
            <a:ext cx="5248564" cy="5279349"/>
          </a:xfrm>
          <a:prstGeom prst="arc">
            <a:avLst>
              <a:gd name="adj1" fmla="val 15604448"/>
              <a:gd name="adj2" fmla="val 406953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439970" y="4235202"/>
            <a:ext cx="4126011" cy="676274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>
            <a:stCxn id="7" idx="1"/>
            <a:endCxn id="7" idx="0"/>
          </p:cNvCxnSpPr>
          <p:nvPr/>
        </p:nvCxnSpPr>
        <p:spPr>
          <a:xfrm flipH="1" flipV="1">
            <a:off x="6381800" y="4573339"/>
            <a:ext cx="2109781" cy="1585646"/>
          </a:xfrm>
          <a:prstGeom prst="line">
            <a:avLst/>
          </a:prstGeom>
          <a:ln w="571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endCxn id="7" idx="2"/>
          </p:cNvCxnSpPr>
          <p:nvPr/>
        </p:nvCxnSpPr>
        <p:spPr>
          <a:xfrm flipV="1">
            <a:off x="8456201" y="4602879"/>
            <a:ext cx="2148791" cy="1556105"/>
          </a:xfrm>
          <a:prstGeom prst="line">
            <a:avLst/>
          </a:prstGeom>
          <a:ln w="571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153117" y="3826892"/>
                <a:ext cx="30937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117" y="3826892"/>
                <a:ext cx="309379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541983" y="5319786"/>
                <a:ext cx="33182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1983" y="5319786"/>
                <a:ext cx="331822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Прямая соединительная линия 17"/>
          <p:cNvCxnSpPr>
            <a:stCxn id="7" idx="1"/>
          </p:cNvCxnSpPr>
          <p:nvPr/>
        </p:nvCxnSpPr>
        <p:spPr>
          <a:xfrm flipV="1">
            <a:off x="8491581" y="3789136"/>
            <a:ext cx="21980" cy="2369849"/>
          </a:xfrm>
          <a:prstGeom prst="line">
            <a:avLst/>
          </a:prstGeom>
          <a:ln w="571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8459090" y="3702179"/>
            <a:ext cx="108942" cy="11634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8448100" y="4500756"/>
            <a:ext cx="108942" cy="11634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484166" y="101729"/>
            <a:ext cx="5372963" cy="691063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485072" y="77305"/>
            <a:ext cx="31502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sektori</a:t>
            </a:r>
            <a:endParaRPr lang="ru-RU" sz="4000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753" y="3657947"/>
            <a:ext cx="2626437" cy="311125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00086" y="817216"/>
            <a:ext cx="113489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1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</a:t>
            </a:r>
            <a:r>
              <a:rPr lang="en-US" sz="40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sektori</a:t>
            </a:r>
            <a:r>
              <a:rPr lang="en-US" sz="40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shar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segmenti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uchi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shar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markazida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asosi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shar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segmenti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asosidan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konusdan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topgan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shar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bo‘lagiga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aytiladi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70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/>
          <p:cNvSpPr/>
          <p:nvPr/>
        </p:nvSpPr>
        <p:spPr>
          <a:xfrm>
            <a:off x="105508" y="447261"/>
            <a:ext cx="11992707" cy="6322816"/>
          </a:xfrm>
          <a:prstGeom prst="roundRect">
            <a:avLst>
              <a:gd name="adj" fmla="val 15670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0648" y="958848"/>
            <a:ext cx="11782425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Shar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sektorining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hajmini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shar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segmenti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konus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hajmlarini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qo‘shib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" name="Дуга 6"/>
          <p:cNvSpPr/>
          <p:nvPr/>
        </p:nvSpPr>
        <p:spPr>
          <a:xfrm rot="19011194">
            <a:off x="5867299" y="3519310"/>
            <a:ext cx="5248564" cy="5279349"/>
          </a:xfrm>
          <a:prstGeom prst="arc">
            <a:avLst>
              <a:gd name="adj1" fmla="val 15604448"/>
              <a:gd name="adj2" fmla="val 406953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419819" y="4225188"/>
            <a:ext cx="4172787" cy="676274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>
            <a:stCxn id="7" idx="1"/>
            <a:endCxn id="7" idx="0"/>
          </p:cNvCxnSpPr>
          <p:nvPr/>
        </p:nvCxnSpPr>
        <p:spPr>
          <a:xfrm flipH="1" flipV="1">
            <a:off x="6381800" y="4573339"/>
            <a:ext cx="2109781" cy="1585646"/>
          </a:xfrm>
          <a:prstGeom prst="line">
            <a:avLst/>
          </a:prstGeom>
          <a:ln w="571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8482825" y="4615738"/>
            <a:ext cx="2148791" cy="1556105"/>
          </a:xfrm>
          <a:prstGeom prst="line">
            <a:avLst/>
          </a:prstGeom>
          <a:ln w="571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153117" y="3826892"/>
                <a:ext cx="30937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117" y="3826892"/>
                <a:ext cx="309379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541983" y="5319786"/>
                <a:ext cx="33182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1983" y="5319786"/>
                <a:ext cx="331822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Прямая соединительная линия 17"/>
          <p:cNvCxnSpPr/>
          <p:nvPr/>
        </p:nvCxnSpPr>
        <p:spPr>
          <a:xfrm flipV="1">
            <a:off x="8508129" y="3789135"/>
            <a:ext cx="21980" cy="2369849"/>
          </a:xfrm>
          <a:prstGeom prst="line">
            <a:avLst/>
          </a:prstGeom>
          <a:ln w="571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8459090" y="3702179"/>
            <a:ext cx="108942" cy="11634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8448100" y="4500756"/>
            <a:ext cx="108942" cy="11634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5263" y="3101726"/>
            <a:ext cx="2914650" cy="3619500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2506497" y="138082"/>
            <a:ext cx="7437603" cy="691063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368586" y="138082"/>
            <a:ext cx="57134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sektorining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hajmi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75089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152</Words>
  <Application>Microsoft Office PowerPoint</Application>
  <PresentationFormat>Широкоэкранный</PresentationFormat>
  <Paragraphs>110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36</cp:revision>
  <dcterms:created xsi:type="dcterms:W3CDTF">2021-02-06T04:57:53Z</dcterms:created>
  <dcterms:modified xsi:type="dcterms:W3CDTF">2021-02-08T05:12:08Z</dcterms:modified>
</cp:coreProperties>
</file>