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57" r:id="rId3"/>
    <p:sldId id="258" r:id="rId4"/>
    <p:sldId id="272" r:id="rId5"/>
    <p:sldId id="259" r:id="rId6"/>
    <p:sldId id="260" r:id="rId7"/>
    <p:sldId id="261" r:id="rId8"/>
    <p:sldId id="262" r:id="rId9"/>
    <p:sldId id="265" r:id="rId10"/>
    <p:sldId id="273" r:id="rId11"/>
    <p:sldId id="267" r:id="rId12"/>
    <p:sldId id="268" r:id="rId13"/>
    <p:sldId id="269" r:id="rId14"/>
    <p:sldId id="270" r:id="rId15"/>
    <p:sldId id="275" r:id="rId16"/>
    <p:sldId id="278" r:id="rId17"/>
    <p:sldId id="281" r:id="rId18"/>
    <p:sldId id="282" r:id="rId19"/>
    <p:sldId id="279" r:id="rId20"/>
    <p:sldId id="284" r:id="rId21"/>
    <p:sldId id="285" r:id="rId22"/>
    <p:sldId id="286" r:id="rId23"/>
    <p:sldId id="280" r:id="rId24"/>
    <p:sldId id="287" r:id="rId25"/>
    <p:sldId id="290" r:id="rId26"/>
    <p:sldId id="289" r:id="rId27"/>
    <p:sldId id="277" r:id="rId28"/>
    <p:sldId id="291" r:id="rId29"/>
    <p:sldId id="292" r:id="rId30"/>
    <p:sldId id="293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CC"/>
    <a:srgbClr val="0000CC"/>
    <a:srgbClr val="006600"/>
    <a:srgbClr val="CC00CC"/>
    <a:srgbClr val="FF66FF"/>
    <a:srgbClr val="00CC00"/>
    <a:srgbClr val="66FF99"/>
    <a:srgbClr val="00B0F0"/>
    <a:srgbClr val="000000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578" autoAdjust="0"/>
  </p:normalViewPr>
  <p:slideViewPr>
    <p:cSldViewPr snapToGrid="0">
      <p:cViewPr varScale="1">
        <p:scale>
          <a:sx n="104" d="100"/>
          <a:sy n="104" d="100"/>
        </p:scale>
        <p:origin x="19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F7E665-F59D-42D5-A669-3C189B4517D5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0311E69-A81E-4096-916C-A758C3D04E15}">
      <dgm:prSet phldrT="[Текст]"/>
      <dgm:spPr>
        <a:gradFill rotWithShape="0">
          <a:gsLst>
            <a:gs pos="0">
              <a:srgbClr val="92D050"/>
            </a:gs>
            <a:gs pos="100000">
              <a:schemeClr val="bg1"/>
            </a:gs>
          </a:gsLst>
          <a:lin ang="5400000" scaled="1"/>
        </a:gradFill>
        <a:ln>
          <a:solidFill>
            <a:srgbClr val="009900"/>
          </a:solidFill>
        </a:ln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pPr algn="ctr"/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152-sahifa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632D3A-684B-4802-8B39-3F4B1FD4DCAF}" type="parTrans" cxnId="{5CFB3895-E30D-4440-B18E-51E26A097EF0}">
      <dgm:prSet/>
      <dgm:spPr/>
      <dgm:t>
        <a:bodyPr/>
        <a:lstStyle/>
        <a:p>
          <a:endParaRPr lang="ru-RU"/>
        </a:p>
      </dgm:t>
    </dgm:pt>
    <dgm:pt modelId="{4F10D0C6-849C-4F8C-AFF8-14C10EDC6C3E}" type="sibTrans" cxnId="{5CFB3895-E30D-4440-B18E-51E26A097EF0}">
      <dgm:prSet/>
      <dgm:spPr/>
      <dgm:t>
        <a:bodyPr/>
        <a:lstStyle/>
        <a:p>
          <a:endParaRPr lang="ru-RU"/>
        </a:p>
      </dgm:t>
    </dgm:pt>
    <dgm:pt modelId="{95F434D6-AA33-4F65-94F0-9796C4F63712}">
      <dgm:prSet phldrT="[Текст]" custT="1"/>
      <dgm:spPr>
        <a:gradFill rotWithShape="0">
          <a:gsLst>
            <a:gs pos="0">
              <a:srgbClr val="92D050"/>
            </a:gs>
            <a:gs pos="100000">
              <a:schemeClr val="bg1"/>
            </a:gs>
          </a:gsLst>
          <a:lin ang="5400000" scaled="1"/>
        </a:gradFill>
        <a:ln>
          <a:solidFill>
            <a:srgbClr val="009900"/>
          </a:solidFill>
        </a:ln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pPr algn="ctr"/>
          <a:r>
            <a:rPr lang="en-US" sz="6600" b="1" dirty="0" smtClean="0">
              <a:latin typeface="Cambria Math" panose="02040503050406030204" pitchFamily="18" charset="0"/>
              <a:ea typeface="Cambria Math" panose="02040503050406030204" pitchFamily="18" charset="0"/>
            </a:rPr>
            <a:t>510</a:t>
          </a:r>
          <a:endParaRPr lang="ru-RU" sz="6600" b="1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19550DB4-725A-4BDE-A5F2-5B199C21B7FD}" type="parTrans" cxnId="{3834FD3B-634C-4B1D-982B-415709AB72B3}">
      <dgm:prSet/>
      <dgm:spPr>
        <a:ln>
          <a:solidFill>
            <a:srgbClr val="009900"/>
          </a:solidFill>
        </a:ln>
      </dgm:spPr>
      <dgm:t>
        <a:bodyPr/>
        <a:lstStyle/>
        <a:p>
          <a:endParaRPr lang="ru-RU"/>
        </a:p>
      </dgm:t>
    </dgm:pt>
    <dgm:pt modelId="{185201B0-3527-49DC-9320-96FF6EF95E12}" type="sibTrans" cxnId="{3834FD3B-634C-4B1D-982B-415709AB72B3}">
      <dgm:prSet/>
      <dgm:spPr/>
      <dgm:t>
        <a:bodyPr/>
        <a:lstStyle/>
        <a:p>
          <a:endParaRPr lang="ru-RU"/>
        </a:p>
      </dgm:t>
    </dgm:pt>
    <dgm:pt modelId="{1AA2274F-29E7-4F78-873A-ADD555B15102}">
      <dgm:prSet phldrT="[Текст]"/>
      <dgm:spPr>
        <a:gradFill rotWithShape="0">
          <a:gsLst>
            <a:gs pos="0">
              <a:srgbClr val="92D050"/>
            </a:gs>
            <a:gs pos="100000">
              <a:schemeClr val="bg1"/>
            </a:gs>
          </a:gsLst>
          <a:lin ang="5400000" scaled="1"/>
        </a:gradFill>
        <a:ln>
          <a:solidFill>
            <a:srgbClr val="009900"/>
          </a:solidFill>
        </a:ln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b="1" dirty="0" smtClean="0">
              <a:latin typeface="Cambria Math" panose="02040503050406030204" pitchFamily="18" charset="0"/>
              <a:ea typeface="Cambria Math" panose="02040503050406030204" pitchFamily="18" charset="0"/>
            </a:rPr>
            <a:t>514</a:t>
          </a:r>
          <a:endParaRPr lang="ru-RU" b="1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212E9E2B-245F-430C-8C7C-05B0C7FD599C}" type="parTrans" cxnId="{D06D235D-7D00-4797-9A91-141193F66B2B}">
      <dgm:prSet/>
      <dgm:spPr>
        <a:ln>
          <a:solidFill>
            <a:srgbClr val="009900"/>
          </a:solidFill>
        </a:ln>
      </dgm:spPr>
      <dgm:t>
        <a:bodyPr/>
        <a:lstStyle/>
        <a:p>
          <a:endParaRPr lang="ru-RU"/>
        </a:p>
      </dgm:t>
    </dgm:pt>
    <dgm:pt modelId="{59349242-6F94-4ABB-A7F0-1019E6F8701F}" type="sibTrans" cxnId="{D06D235D-7D00-4797-9A91-141193F66B2B}">
      <dgm:prSet/>
      <dgm:spPr/>
      <dgm:t>
        <a:bodyPr/>
        <a:lstStyle/>
        <a:p>
          <a:endParaRPr lang="ru-RU"/>
        </a:p>
      </dgm:t>
    </dgm:pt>
    <dgm:pt modelId="{4F6FAC58-D027-46CA-BD92-033D67DF3E6D}">
      <dgm:prSet phldrT="[Текст]" custT="1"/>
      <dgm:spPr>
        <a:gradFill rotWithShape="0">
          <a:gsLst>
            <a:gs pos="0">
              <a:srgbClr val="92D050"/>
            </a:gs>
            <a:gs pos="100000">
              <a:schemeClr val="bg1"/>
            </a:gs>
          </a:gsLst>
          <a:lin ang="5400000" scaled="1"/>
        </a:gradFill>
        <a:ln>
          <a:solidFill>
            <a:srgbClr val="009900"/>
          </a:solidFill>
        </a:ln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pPr algn="ctr"/>
          <a:r>
            <a:rPr lang="en-US" sz="6600" b="1" dirty="0" smtClean="0">
              <a:latin typeface="Cambria Math" panose="02040503050406030204" pitchFamily="18" charset="0"/>
              <a:ea typeface="Cambria Math" panose="02040503050406030204" pitchFamily="18" charset="0"/>
            </a:rPr>
            <a:t>512</a:t>
          </a:r>
          <a:endParaRPr lang="ru-RU" sz="6600" b="1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E2B1A9F8-E2FA-4EE7-B677-93BEA8CDA971}" type="parTrans" cxnId="{71C7027F-A732-43B7-9157-2FD7DB1A282E}">
      <dgm:prSet/>
      <dgm:spPr/>
      <dgm:t>
        <a:bodyPr/>
        <a:lstStyle/>
        <a:p>
          <a:endParaRPr lang="ru-RU"/>
        </a:p>
      </dgm:t>
    </dgm:pt>
    <dgm:pt modelId="{1900ED37-35B6-4110-BDE3-843CBD9AFAA4}" type="sibTrans" cxnId="{71C7027F-A732-43B7-9157-2FD7DB1A282E}">
      <dgm:prSet/>
      <dgm:spPr/>
      <dgm:t>
        <a:bodyPr/>
        <a:lstStyle/>
        <a:p>
          <a:endParaRPr lang="ru-RU"/>
        </a:p>
      </dgm:t>
    </dgm:pt>
    <dgm:pt modelId="{87E2D51A-0817-49E5-8F8F-0DC5BA09DC46}" type="pres">
      <dgm:prSet presAssocID="{80F7E665-F59D-42D5-A669-3C189B4517D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EE1419A-3CB1-4B8D-B7EB-BD1EE6E6CB25}" type="pres">
      <dgm:prSet presAssocID="{30311E69-A81E-4096-916C-A758C3D04E15}" presName="root" presStyleCnt="0"/>
      <dgm:spPr/>
    </dgm:pt>
    <dgm:pt modelId="{D903BCE9-CC47-4614-913B-F1F0FA10CD4A}" type="pres">
      <dgm:prSet presAssocID="{30311E69-A81E-4096-916C-A758C3D04E15}" presName="rootComposite" presStyleCnt="0"/>
      <dgm:spPr/>
    </dgm:pt>
    <dgm:pt modelId="{0A562844-CF1C-470D-9C1E-0E19D0306D00}" type="pres">
      <dgm:prSet presAssocID="{30311E69-A81E-4096-916C-A758C3D04E15}" presName="rootText" presStyleLbl="node1" presStyleIdx="0" presStyleCnt="1" custScaleX="202452" custLinFactNeighborY="633"/>
      <dgm:spPr/>
      <dgm:t>
        <a:bodyPr/>
        <a:lstStyle/>
        <a:p>
          <a:endParaRPr lang="ru-RU"/>
        </a:p>
      </dgm:t>
    </dgm:pt>
    <dgm:pt modelId="{5F76F2FE-487A-4094-BB63-45F79602D601}" type="pres">
      <dgm:prSet presAssocID="{30311E69-A81E-4096-916C-A758C3D04E15}" presName="rootConnector" presStyleLbl="node1" presStyleIdx="0" presStyleCnt="1"/>
      <dgm:spPr/>
      <dgm:t>
        <a:bodyPr/>
        <a:lstStyle/>
        <a:p>
          <a:endParaRPr lang="ru-RU"/>
        </a:p>
      </dgm:t>
    </dgm:pt>
    <dgm:pt modelId="{B60DC978-4087-44DF-9699-9BF095C55D8D}" type="pres">
      <dgm:prSet presAssocID="{30311E69-A81E-4096-916C-A758C3D04E15}" presName="childShape" presStyleCnt="0"/>
      <dgm:spPr/>
    </dgm:pt>
    <dgm:pt modelId="{9B763BA8-6560-408B-AD2E-8866291F0FDE}" type="pres">
      <dgm:prSet presAssocID="{19550DB4-725A-4BDE-A5F2-5B199C21B7FD}" presName="Name13" presStyleLbl="parChTrans1D2" presStyleIdx="0" presStyleCnt="3"/>
      <dgm:spPr/>
      <dgm:t>
        <a:bodyPr/>
        <a:lstStyle/>
        <a:p>
          <a:endParaRPr lang="ru-RU"/>
        </a:p>
      </dgm:t>
    </dgm:pt>
    <dgm:pt modelId="{B87B7E44-BBCD-4FFF-8A3A-8BB170ABD556}" type="pres">
      <dgm:prSet presAssocID="{95F434D6-AA33-4F65-94F0-9796C4F63712}" presName="childText" presStyleLbl="bgAcc1" presStyleIdx="0" presStyleCnt="3" custScaleX="1630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40A064-AB8F-453D-B69A-2863060390A7}" type="pres">
      <dgm:prSet presAssocID="{E2B1A9F8-E2FA-4EE7-B677-93BEA8CDA971}" presName="Name13" presStyleLbl="parChTrans1D2" presStyleIdx="1" presStyleCnt="3"/>
      <dgm:spPr/>
      <dgm:t>
        <a:bodyPr/>
        <a:lstStyle/>
        <a:p>
          <a:endParaRPr lang="ru-RU"/>
        </a:p>
      </dgm:t>
    </dgm:pt>
    <dgm:pt modelId="{00F2EF04-83F9-470E-A26B-83171D254079}" type="pres">
      <dgm:prSet presAssocID="{4F6FAC58-D027-46CA-BD92-033D67DF3E6D}" presName="childText" presStyleLbl="bgAcc1" presStyleIdx="1" presStyleCnt="3" custScaleX="1640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8278B3-1D68-4832-AA4A-76CF8CFC9980}" type="pres">
      <dgm:prSet presAssocID="{212E9E2B-245F-430C-8C7C-05B0C7FD599C}" presName="Name13" presStyleLbl="parChTrans1D2" presStyleIdx="2" presStyleCnt="3"/>
      <dgm:spPr/>
      <dgm:t>
        <a:bodyPr/>
        <a:lstStyle/>
        <a:p>
          <a:endParaRPr lang="ru-RU"/>
        </a:p>
      </dgm:t>
    </dgm:pt>
    <dgm:pt modelId="{EBF3800B-1EEC-43B0-AFC5-63572FC71393}" type="pres">
      <dgm:prSet presAssocID="{1AA2274F-29E7-4F78-873A-ADD555B15102}" presName="childText" presStyleLbl="bgAcc1" presStyleIdx="2" presStyleCnt="3" custScaleX="1622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834FD3B-634C-4B1D-982B-415709AB72B3}" srcId="{30311E69-A81E-4096-916C-A758C3D04E15}" destId="{95F434D6-AA33-4F65-94F0-9796C4F63712}" srcOrd="0" destOrd="0" parTransId="{19550DB4-725A-4BDE-A5F2-5B199C21B7FD}" sibTransId="{185201B0-3527-49DC-9320-96FF6EF95E12}"/>
    <dgm:cxn modelId="{17946C44-B23F-4E8C-AE99-1FD0B0EB7729}" type="presOf" srcId="{212E9E2B-245F-430C-8C7C-05B0C7FD599C}" destId="{8E8278B3-1D68-4832-AA4A-76CF8CFC9980}" srcOrd="0" destOrd="0" presId="urn:microsoft.com/office/officeart/2005/8/layout/hierarchy3"/>
    <dgm:cxn modelId="{7819B239-8325-4355-B21D-8A4D60C84255}" type="presOf" srcId="{19550DB4-725A-4BDE-A5F2-5B199C21B7FD}" destId="{9B763BA8-6560-408B-AD2E-8866291F0FDE}" srcOrd="0" destOrd="0" presId="urn:microsoft.com/office/officeart/2005/8/layout/hierarchy3"/>
    <dgm:cxn modelId="{5CFB3895-E30D-4440-B18E-51E26A097EF0}" srcId="{80F7E665-F59D-42D5-A669-3C189B4517D5}" destId="{30311E69-A81E-4096-916C-A758C3D04E15}" srcOrd="0" destOrd="0" parTransId="{6E632D3A-684B-4802-8B39-3F4B1FD4DCAF}" sibTransId="{4F10D0C6-849C-4F8C-AFF8-14C10EDC6C3E}"/>
    <dgm:cxn modelId="{71C7027F-A732-43B7-9157-2FD7DB1A282E}" srcId="{30311E69-A81E-4096-916C-A758C3D04E15}" destId="{4F6FAC58-D027-46CA-BD92-033D67DF3E6D}" srcOrd="1" destOrd="0" parTransId="{E2B1A9F8-E2FA-4EE7-B677-93BEA8CDA971}" sibTransId="{1900ED37-35B6-4110-BDE3-843CBD9AFAA4}"/>
    <dgm:cxn modelId="{111144B6-A0E6-41B2-AD7F-1DDE004EE483}" type="presOf" srcId="{1AA2274F-29E7-4F78-873A-ADD555B15102}" destId="{EBF3800B-1EEC-43B0-AFC5-63572FC71393}" srcOrd="0" destOrd="0" presId="urn:microsoft.com/office/officeart/2005/8/layout/hierarchy3"/>
    <dgm:cxn modelId="{C9F3D407-B365-4291-B206-266F1F46BA7A}" type="presOf" srcId="{30311E69-A81E-4096-916C-A758C3D04E15}" destId="{5F76F2FE-487A-4094-BB63-45F79602D601}" srcOrd="1" destOrd="0" presId="urn:microsoft.com/office/officeart/2005/8/layout/hierarchy3"/>
    <dgm:cxn modelId="{FD1D0B1C-2B4A-471E-B64C-595535AF9544}" type="presOf" srcId="{95F434D6-AA33-4F65-94F0-9796C4F63712}" destId="{B87B7E44-BBCD-4FFF-8A3A-8BB170ABD556}" srcOrd="0" destOrd="0" presId="urn:microsoft.com/office/officeart/2005/8/layout/hierarchy3"/>
    <dgm:cxn modelId="{6E5ED99B-468B-4B6A-865D-2781FEB11D01}" type="presOf" srcId="{4F6FAC58-D027-46CA-BD92-033D67DF3E6D}" destId="{00F2EF04-83F9-470E-A26B-83171D254079}" srcOrd="0" destOrd="0" presId="urn:microsoft.com/office/officeart/2005/8/layout/hierarchy3"/>
    <dgm:cxn modelId="{5EF2B8E6-9027-4B74-B94A-95206DC12974}" type="presOf" srcId="{80F7E665-F59D-42D5-A669-3C189B4517D5}" destId="{87E2D51A-0817-49E5-8F8F-0DC5BA09DC46}" srcOrd="0" destOrd="0" presId="urn:microsoft.com/office/officeart/2005/8/layout/hierarchy3"/>
    <dgm:cxn modelId="{C1DFAD58-1D3F-4185-A212-1DFC21E8B3A6}" type="presOf" srcId="{30311E69-A81E-4096-916C-A758C3D04E15}" destId="{0A562844-CF1C-470D-9C1E-0E19D0306D00}" srcOrd="0" destOrd="0" presId="urn:microsoft.com/office/officeart/2005/8/layout/hierarchy3"/>
    <dgm:cxn modelId="{CAA321A7-96BF-406A-95ED-0964B00E0513}" type="presOf" srcId="{E2B1A9F8-E2FA-4EE7-B677-93BEA8CDA971}" destId="{1740A064-AB8F-453D-B69A-2863060390A7}" srcOrd="0" destOrd="0" presId="urn:microsoft.com/office/officeart/2005/8/layout/hierarchy3"/>
    <dgm:cxn modelId="{D06D235D-7D00-4797-9A91-141193F66B2B}" srcId="{30311E69-A81E-4096-916C-A758C3D04E15}" destId="{1AA2274F-29E7-4F78-873A-ADD555B15102}" srcOrd="2" destOrd="0" parTransId="{212E9E2B-245F-430C-8C7C-05B0C7FD599C}" sibTransId="{59349242-6F94-4ABB-A7F0-1019E6F8701F}"/>
    <dgm:cxn modelId="{840D1ABB-2703-49C1-921B-F272D5F78A41}" type="presParOf" srcId="{87E2D51A-0817-49E5-8F8F-0DC5BA09DC46}" destId="{5EE1419A-3CB1-4B8D-B7EB-BD1EE6E6CB25}" srcOrd="0" destOrd="0" presId="urn:microsoft.com/office/officeart/2005/8/layout/hierarchy3"/>
    <dgm:cxn modelId="{CB01880C-B48F-4022-9DC1-BE2E3DB81374}" type="presParOf" srcId="{5EE1419A-3CB1-4B8D-B7EB-BD1EE6E6CB25}" destId="{D903BCE9-CC47-4614-913B-F1F0FA10CD4A}" srcOrd="0" destOrd="0" presId="urn:microsoft.com/office/officeart/2005/8/layout/hierarchy3"/>
    <dgm:cxn modelId="{7BDB9DC4-EC4F-49EE-8676-3F0AA1996119}" type="presParOf" srcId="{D903BCE9-CC47-4614-913B-F1F0FA10CD4A}" destId="{0A562844-CF1C-470D-9C1E-0E19D0306D00}" srcOrd="0" destOrd="0" presId="urn:microsoft.com/office/officeart/2005/8/layout/hierarchy3"/>
    <dgm:cxn modelId="{BCC88F28-E3DF-4C3E-B055-F9487A885ABD}" type="presParOf" srcId="{D903BCE9-CC47-4614-913B-F1F0FA10CD4A}" destId="{5F76F2FE-487A-4094-BB63-45F79602D601}" srcOrd="1" destOrd="0" presId="urn:microsoft.com/office/officeart/2005/8/layout/hierarchy3"/>
    <dgm:cxn modelId="{BCFBE53C-B5DD-4408-BF04-9DDBC3739208}" type="presParOf" srcId="{5EE1419A-3CB1-4B8D-B7EB-BD1EE6E6CB25}" destId="{B60DC978-4087-44DF-9699-9BF095C55D8D}" srcOrd="1" destOrd="0" presId="urn:microsoft.com/office/officeart/2005/8/layout/hierarchy3"/>
    <dgm:cxn modelId="{B8D2745C-FB45-4A34-9D44-D96CC60759AA}" type="presParOf" srcId="{B60DC978-4087-44DF-9699-9BF095C55D8D}" destId="{9B763BA8-6560-408B-AD2E-8866291F0FDE}" srcOrd="0" destOrd="0" presId="urn:microsoft.com/office/officeart/2005/8/layout/hierarchy3"/>
    <dgm:cxn modelId="{14EB5F3E-2C01-4DF9-A07B-066200965685}" type="presParOf" srcId="{B60DC978-4087-44DF-9699-9BF095C55D8D}" destId="{B87B7E44-BBCD-4FFF-8A3A-8BB170ABD556}" srcOrd="1" destOrd="0" presId="urn:microsoft.com/office/officeart/2005/8/layout/hierarchy3"/>
    <dgm:cxn modelId="{395C2E6E-F685-4267-8701-F3BF08275184}" type="presParOf" srcId="{B60DC978-4087-44DF-9699-9BF095C55D8D}" destId="{1740A064-AB8F-453D-B69A-2863060390A7}" srcOrd="2" destOrd="0" presId="urn:microsoft.com/office/officeart/2005/8/layout/hierarchy3"/>
    <dgm:cxn modelId="{6282701C-9F7B-45AB-B772-6459DC42A2A4}" type="presParOf" srcId="{B60DC978-4087-44DF-9699-9BF095C55D8D}" destId="{00F2EF04-83F9-470E-A26B-83171D254079}" srcOrd="3" destOrd="0" presId="urn:microsoft.com/office/officeart/2005/8/layout/hierarchy3"/>
    <dgm:cxn modelId="{5ABF02C2-3A54-4B3D-9188-17CD39B65A3F}" type="presParOf" srcId="{B60DC978-4087-44DF-9699-9BF095C55D8D}" destId="{8E8278B3-1D68-4832-AA4A-76CF8CFC9980}" srcOrd="4" destOrd="0" presId="urn:microsoft.com/office/officeart/2005/8/layout/hierarchy3"/>
    <dgm:cxn modelId="{61871E57-DAB6-4175-86EF-B09D9AB4E6B4}" type="presParOf" srcId="{B60DC978-4087-44DF-9699-9BF095C55D8D}" destId="{EBF3800B-1EEC-43B0-AFC5-63572FC71393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562844-CF1C-470D-9C1E-0E19D0306D00}">
      <dsp:nvSpPr>
        <dsp:cNvPr id="0" name=""/>
        <dsp:cNvSpPr/>
      </dsp:nvSpPr>
      <dsp:spPr>
        <a:xfrm>
          <a:off x="538702" y="7193"/>
          <a:ext cx="4223724" cy="1043142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92D050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rgbClr val="009900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78740" rIns="118110" bIns="78740" numCol="1" spcCol="1270" anchor="ctr" anchorCtr="0">
          <a:noAutofit/>
        </a:bodyPr>
        <a:lstStyle/>
        <a:p>
          <a:pPr lvl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152-sahifa</a:t>
          </a:r>
          <a:endParaRPr lang="ru-RU" sz="6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9255" y="37746"/>
        <a:ext cx="4162618" cy="982036"/>
      </dsp:txXfrm>
    </dsp:sp>
    <dsp:sp modelId="{9B763BA8-6560-408B-AD2E-8866291F0FDE}">
      <dsp:nvSpPr>
        <dsp:cNvPr id="0" name=""/>
        <dsp:cNvSpPr/>
      </dsp:nvSpPr>
      <dsp:spPr>
        <a:xfrm>
          <a:off x="961074" y="1050335"/>
          <a:ext cx="422372" cy="7757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75753"/>
              </a:lnTo>
              <a:lnTo>
                <a:pt x="422372" y="775753"/>
              </a:lnTo>
            </a:path>
          </a:pathLst>
        </a:custGeom>
        <a:noFill/>
        <a:ln w="12700" cap="flat" cmpd="sng" algn="ctr">
          <a:solidFill>
            <a:srgbClr val="0099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7B7E44-BBCD-4FFF-8A3A-8BB170ABD556}">
      <dsp:nvSpPr>
        <dsp:cNvPr id="0" name=""/>
        <dsp:cNvSpPr/>
      </dsp:nvSpPr>
      <dsp:spPr>
        <a:xfrm>
          <a:off x="1383447" y="1304517"/>
          <a:ext cx="2722150" cy="1043142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92D050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rgbClr val="009900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83820" rIns="125730" bIns="83820" numCol="1" spcCol="1270" anchor="ctr" anchorCtr="0">
          <a:noAutofit/>
        </a:bodyPr>
        <a:lstStyle/>
        <a:p>
          <a:pPr lvl="0" algn="ctr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600" b="1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510</a:t>
          </a:r>
          <a:endParaRPr lang="ru-RU" sz="6600" b="1" kern="1200" dirty="0">
            <a:latin typeface="Cambria Math" panose="02040503050406030204" pitchFamily="18" charset="0"/>
            <a:ea typeface="Cambria Math" panose="02040503050406030204" pitchFamily="18" charset="0"/>
          </a:endParaRPr>
        </a:p>
      </dsp:txBody>
      <dsp:txXfrm>
        <a:off x="1414000" y="1335070"/>
        <a:ext cx="2661044" cy="982036"/>
      </dsp:txXfrm>
    </dsp:sp>
    <dsp:sp modelId="{1740A064-AB8F-453D-B69A-2863060390A7}">
      <dsp:nvSpPr>
        <dsp:cNvPr id="0" name=""/>
        <dsp:cNvSpPr/>
      </dsp:nvSpPr>
      <dsp:spPr>
        <a:xfrm>
          <a:off x="961074" y="1050335"/>
          <a:ext cx="422372" cy="20796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79681"/>
              </a:lnTo>
              <a:lnTo>
                <a:pt x="422372" y="20796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F2EF04-83F9-470E-A26B-83171D254079}">
      <dsp:nvSpPr>
        <dsp:cNvPr id="0" name=""/>
        <dsp:cNvSpPr/>
      </dsp:nvSpPr>
      <dsp:spPr>
        <a:xfrm>
          <a:off x="1383447" y="2608445"/>
          <a:ext cx="2737488" cy="1043142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92D050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rgbClr val="009900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83820" rIns="125730" bIns="83820" numCol="1" spcCol="1270" anchor="ctr" anchorCtr="0">
          <a:noAutofit/>
        </a:bodyPr>
        <a:lstStyle/>
        <a:p>
          <a:pPr lvl="0" algn="ctr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600" b="1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512</a:t>
          </a:r>
          <a:endParaRPr lang="ru-RU" sz="6600" b="1" kern="1200" dirty="0">
            <a:latin typeface="Cambria Math" panose="02040503050406030204" pitchFamily="18" charset="0"/>
            <a:ea typeface="Cambria Math" panose="02040503050406030204" pitchFamily="18" charset="0"/>
          </a:endParaRPr>
        </a:p>
      </dsp:txBody>
      <dsp:txXfrm>
        <a:off x="1414000" y="2638998"/>
        <a:ext cx="2676382" cy="982036"/>
      </dsp:txXfrm>
    </dsp:sp>
    <dsp:sp modelId="{8E8278B3-1D68-4832-AA4A-76CF8CFC9980}">
      <dsp:nvSpPr>
        <dsp:cNvPr id="0" name=""/>
        <dsp:cNvSpPr/>
      </dsp:nvSpPr>
      <dsp:spPr>
        <a:xfrm>
          <a:off x="961074" y="1050335"/>
          <a:ext cx="422372" cy="33836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83608"/>
              </a:lnTo>
              <a:lnTo>
                <a:pt x="422372" y="3383608"/>
              </a:lnTo>
            </a:path>
          </a:pathLst>
        </a:custGeom>
        <a:noFill/>
        <a:ln w="12700" cap="flat" cmpd="sng" algn="ctr">
          <a:solidFill>
            <a:srgbClr val="0099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F3800B-1EEC-43B0-AFC5-63572FC71393}">
      <dsp:nvSpPr>
        <dsp:cNvPr id="0" name=""/>
        <dsp:cNvSpPr/>
      </dsp:nvSpPr>
      <dsp:spPr>
        <a:xfrm>
          <a:off x="1383447" y="3912372"/>
          <a:ext cx="2708147" cy="1043142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92D050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rgbClr val="009900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205" tIns="77470" rIns="116205" bIns="77470" numCol="1" spcCol="1270" anchor="ctr" anchorCtr="0">
          <a:noAutofit/>
        </a:bodyPr>
        <a:lstStyle/>
        <a:p>
          <a:pPr lvl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100" b="1" kern="1200" dirty="0" smtClean="0">
              <a:latin typeface="Cambria Math" panose="02040503050406030204" pitchFamily="18" charset="0"/>
              <a:ea typeface="Cambria Math" panose="02040503050406030204" pitchFamily="18" charset="0"/>
            </a:rPr>
            <a:t>514</a:t>
          </a:r>
          <a:endParaRPr lang="ru-RU" sz="6100" b="1" kern="1200" dirty="0">
            <a:latin typeface="Cambria Math" panose="02040503050406030204" pitchFamily="18" charset="0"/>
            <a:ea typeface="Cambria Math" panose="02040503050406030204" pitchFamily="18" charset="0"/>
          </a:endParaRPr>
        </a:p>
      </dsp:txBody>
      <dsp:txXfrm>
        <a:off x="1414000" y="3942925"/>
        <a:ext cx="2647041" cy="9820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250086-00F4-41DB-897F-32A0CD837F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EB857C0-479A-452A-BCC7-672FAF0D29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2B22FD4-8A6F-4887-91DE-8F4934127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659EE-1E44-44BA-B74D-69A77ECC9946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BF6E747-FF94-493C-9793-41148D534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75BF7E7-EF5E-4606-A643-97D46AED3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3C531-BCB1-4030-A8AF-EFE4C1A04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959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11164E-39B8-4EED-BE28-09FF1153C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FC90391-C0D3-41D1-A02E-197581D227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34FD783-9B13-4423-8BFB-EABA68463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659EE-1E44-44BA-B74D-69A77ECC9946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54D027-28D3-418D-863B-DD8527A90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12231F3-57B5-4E43-AD1D-CFD1DBFF4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3C531-BCB1-4030-A8AF-EFE4C1A04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58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B8F3CDB-71BB-4127-AD6A-DD0A43207A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FAB0178-E70D-44FA-95D2-E0B44B1E79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B4C2C7D-24E6-431D-BCCC-00462A74B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659EE-1E44-44BA-B74D-69A77ECC9946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F0172D-A12C-4E70-9E97-53F4E5412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D677B9-96F6-425F-809E-3A6EE6A7C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3C531-BCB1-4030-A8AF-EFE4C1A04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4746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D97FA2-4771-4326-804C-4F8E10A9D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ED71D9-8845-4663-8134-E6C65074C3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E685FA9-AAEB-4F5D-800A-F0A2DD154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659EE-1E44-44BA-B74D-69A77ECC9946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165710-6FEE-45F4-84AC-9D13E0E86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FF62B88-BB51-453C-BE5A-A0EEBD19C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3C531-BCB1-4030-A8AF-EFE4C1A04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318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D2C3D3-B2B8-494A-AD7C-B11D2299D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3847B0C-9BD3-44EA-8840-6FE3885ED8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069B37-1594-480B-A348-E76929549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659EE-1E44-44BA-B74D-69A77ECC9946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702EC8-B74D-4D47-8F97-D06F24B13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8DB679-77FA-47CD-89F6-6E063DFDE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3C531-BCB1-4030-A8AF-EFE4C1A04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115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ED0BD6-29C4-48BB-96D4-B99551BA6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CB68B11-E8A5-4F47-83C3-E836BEDD6D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3028E55-6AEB-494D-915B-413E72DD24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48A31A5-83B9-4E70-9727-8743607A6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659EE-1E44-44BA-B74D-69A77ECC9946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86D6BA1-7A8C-4639-A73C-53E16599A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764A19D-CDCC-47B7-BB25-4C1DFC985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3C531-BCB1-4030-A8AF-EFE4C1A04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133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58FC3C-84FD-4917-B51D-944D695F3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9FB3ED4-C1CD-469D-927E-C9AD2C6318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E76DB42-7A01-468D-AF21-B468C437C6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DE3F53C-C0B0-4DF9-92BA-146A237D2A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48EA1DC-CC2D-4F2C-9952-52F8D04EBE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BFA07DF-D7D7-424A-9BD6-A3F2F96A5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659EE-1E44-44BA-B74D-69A77ECC9946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E9095FE-AF40-4CF0-AF8F-9FC44B885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7BA46AE-4733-4BB9-8D47-CD3816586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3C531-BCB1-4030-A8AF-EFE4C1A04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682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2A29D7-F6D7-4E5C-BA74-ADB156F7D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D171C97-2356-46F9-A829-E9F2BDD5A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659EE-1E44-44BA-B74D-69A77ECC9946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F003DB6-E806-447A-ABCE-26320095B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C2FF6B7-1A54-4BD1-A833-F2E989F2A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3C531-BCB1-4030-A8AF-EFE4C1A04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5610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4A7245B-CE80-4DD0-9079-0DFF2CFEA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659EE-1E44-44BA-B74D-69A77ECC9946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F7587D9-00F1-445D-895D-7B4B5BAE9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256571C-EF6E-4827-A5B5-F109BAB26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3C531-BCB1-4030-A8AF-EFE4C1A04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1022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C79745-FC81-48E4-8510-C983394B6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16C21B-51BC-45D3-A5AF-B3A7417F22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E5658BB-6E7D-41D5-8219-9233747F99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F13DCAD-502A-4A98-9CA0-38CD71D6D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659EE-1E44-44BA-B74D-69A77ECC9946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1378287-DDBD-4F6A-9779-BE2B3DC4C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77D0C6E-512B-428A-BB84-F8D6CB73E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3C531-BCB1-4030-A8AF-EFE4C1A04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592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98FF6B-0E05-4C6D-B637-E76A84DA8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8A6236C-A6FF-49D8-A19F-292C013092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A3DC589-62A4-44A4-9C23-2C0E5AC624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65FF7D5-E417-46A1-94C1-21FEC8EEA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659EE-1E44-44BA-B74D-69A77ECC9946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6002423-50C8-444B-8E5A-CF820E608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7B7E310-3EB9-4809-8887-062FE2972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3C531-BCB1-4030-A8AF-EFE4C1A04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417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31F65D-5D6A-48EC-BBFD-58718D4E2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51EF56E-8696-4CD6-879D-D19C97282F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25A844D-185B-430B-8CF7-CDD75A429A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659EE-1E44-44BA-B74D-69A77ECC9946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27143D8-E414-4089-AD96-1321A4C440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75E07F-6653-4C54-B796-40C886078A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B3C531-BCB1-4030-A8AF-EFE4C1A04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945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.jpe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jpeg"/><Relationship Id="rId9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.jpeg"/><Relationship Id="rId7" Type="http://schemas.openxmlformats.org/officeDocument/2006/relationships/image" Target="../media/image3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1.jpeg"/><Relationship Id="rId7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21.jpeg"/><Relationship Id="rId9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21.jpeg"/><Relationship Id="rId7" Type="http://schemas.openxmlformats.org/officeDocument/2006/relationships/image" Target="../media/image4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34.jpe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png"/><Relationship Id="rId3" Type="http://schemas.openxmlformats.org/officeDocument/2006/relationships/image" Target="../media/image34.jpeg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Relationship Id="rId14" Type="http://schemas.openxmlformats.org/officeDocument/2006/relationships/image" Target="../media/image6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34.jpeg"/><Relationship Id="rId7" Type="http://schemas.openxmlformats.org/officeDocument/2006/relationships/image" Target="../media/image73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34.jpeg"/><Relationship Id="rId7" Type="http://schemas.openxmlformats.org/officeDocument/2006/relationships/image" Target="../media/image80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10" Type="http://schemas.openxmlformats.org/officeDocument/2006/relationships/image" Target="../media/image83.png"/><Relationship Id="rId4" Type="http://schemas.openxmlformats.org/officeDocument/2006/relationships/image" Target="../media/image77.png"/><Relationship Id="rId9" Type="http://schemas.openxmlformats.org/officeDocument/2006/relationships/image" Target="../media/image8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78.png"/><Relationship Id="rId7" Type="http://schemas.openxmlformats.org/officeDocument/2006/relationships/image" Target="../media/image84.png"/><Relationship Id="rId12" Type="http://schemas.openxmlformats.org/officeDocument/2006/relationships/image" Target="../media/image89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11" Type="http://schemas.openxmlformats.org/officeDocument/2006/relationships/image" Target="../media/image88.png"/><Relationship Id="rId5" Type="http://schemas.openxmlformats.org/officeDocument/2006/relationships/image" Target="../media/image80.png"/><Relationship Id="rId10" Type="http://schemas.openxmlformats.org/officeDocument/2006/relationships/image" Target="../media/image87.png"/><Relationship Id="rId4" Type="http://schemas.openxmlformats.org/officeDocument/2006/relationships/image" Target="../media/image79.png"/><Relationship Id="rId9" Type="http://schemas.openxmlformats.org/officeDocument/2006/relationships/image" Target="../media/image8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34.jpeg"/><Relationship Id="rId7" Type="http://schemas.openxmlformats.org/officeDocument/2006/relationships/image" Target="../media/image95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Relationship Id="rId9" Type="http://schemas.openxmlformats.org/officeDocument/2006/relationships/image" Target="../media/image10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106.png"/><Relationship Id="rId7" Type="http://schemas.openxmlformats.org/officeDocument/2006/relationships/image" Target="../media/image110.png"/><Relationship Id="rId12" Type="http://schemas.openxmlformats.org/officeDocument/2006/relationships/image" Target="../media/image115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png"/><Relationship Id="rId11" Type="http://schemas.openxmlformats.org/officeDocument/2006/relationships/image" Target="../media/image114.png"/><Relationship Id="rId5" Type="http://schemas.openxmlformats.org/officeDocument/2006/relationships/image" Target="../media/image108.png"/><Relationship Id="rId10" Type="http://schemas.openxmlformats.org/officeDocument/2006/relationships/image" Target="../media/image113.png"/><Relationship Id="rId4" Type="http://schemas.openxmlformats.org/officeDocument/2006/relationships/image" Target="../media/image107.png"/><Relationship Id="rId9" Type="http://schemas.openxmlformats.org/officeDocument/2006/relationships/image" Target="../media/image11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1.jpe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57292" y="2334175"/>
            <a:ext cx="608858" cy="160143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13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57292" y="4526959"/>
            <a:ext cx="608858" cy="160143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7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19261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8" name="object 9">
            <a:extLst>
              <a:ext uri="{FF2B5EF4-FFF2-40B4-BE49-F238E27FC236}">
                <a16:creationId xmlns:a16="http://schemas.microsoft.com/office/drawing/2014/main" id="{F509CE63-EA07-4147-A5FD-1F5904E99FB9}"/>
              </a:ext>
            </a:extLst>
          </p:cNvPr>
          <p:cNvSpPr/>
          <p:nvPr/>
        </p:nvSpPr>
        <p:spPr>
          <a:xfrm>
            <a:off x="9660046" y="450904"/>
            <a:ext cx="1892173" cy="88844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9" name="object 12">
            <a:extLst>
              <a:ext uri="{FF2B5EF4-FFF2-40B4-BE49-F238E27FC236}">
                <a16:creationId xmlns:a16="http://schemas.microsoft.com/office/drawing/2014/main" id="{1009E430-E2A9-4BD4-AC5C-69057C90208A}"/>
              </a:ext>
            </a:extLst>
          </p:cNvPr>
          <p:cNvSpPr txBox="1"/>
          <p:nvPr/>
        </p:nvSpPr>
        <p:spPr>
          <a:xfrm>
            <a:off x="9696267" y="556113"/>
            <a:ext cx="1993142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0" name="object 2">
            <a:extLst>
              <a:ext uri="{FF2B5EF4-FFF2-40B4-BE49-F238E27FC236}">
                <a16:creationId xmlns:a16="http://schemas.microsoft.com/office/drawing/2014/main" id="{E90F6910-3ECD-4DFB-8ECF-6AF3799CA502}"/>
              </a:ext>
            </a:extLst>
          </p:cNvPr>
          <p:cNvSpPr txBox="1">
            <a:spLocks/>
          </p:cNvSpPr>
          <p:nvPr/>
        </p:nvSpPr>
        <p:spPr>
          <a:xfrm>
            <a:off x="2923263" y="222537"/>
            <a:ext cx="5110067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err="1">
                <a:solidFill>
                  <a:sysClr val="window" lastClr="FFFFFF"/>
                </a:solidFill>
              </a:rPr>
              <a:t>Geometriya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31" name="object 11">
            <a:extLst>
              <a:ext uri="{FF2B5EF4-FFF2-40B4-BE49-F238E27FC236}">
                <a16:creationId xmlns:a16="http://schemas.microsoft.com/office/drawing/2014/main" id="{4A8F95AD-6C6B-4BAD-BCA4-7A90954DE64F}"/>
              </a:ext>
            </a:extLst>
          </p:cNvPr>
          <p:cNvSpPr/>
          <p:nvPr/>
        </p:nvSpPr>
        <p:spPr>
          <a:xfrm>
            <a:off x="847166" y="260921"/>
            <a:ext cx="937406" cy="106179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4">
            <a:extLst>
              <a:ext uri="{FF2B5EF4-FFF2-40B4-BE49-F238E27FC236}">
                <a16:creationId xmlns:a16="http://schemas.microsoft.com/office/drawing/2014/main" id="{14392D96-CF1D-4433-B4AC-FEF43CEB7C4B}"/>
              </a:ext>
            </a:extLst>
          </p:cNvPr>
          <p:cNvSpPr txBox="1"/>
          <p:nvPr/>
        </p:nvSpPr>
        <p:spPr>
          <a:xfrm>
            <a:off x="1575874" y="2021288"/>
            <a:ext cx="10219169" cy="279980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ct val="150000"/>
              </a:lnSpc>
              <a:spcBef>
                <a:spcPts val="233"/>
              </a:spcBef>
              <a:spcAft>
                <a:spcPts val="600"/>
              </a:spcAft>
            </a:pPr>
            <a:r>
              <a:rPr sz="6000" b="1" dirty="0" err="1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Mavzu</a:t>
            </a:r>
            <a:r>
              <a:rPr sz="6000" b="1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:</a:t>
            </a:r>
            <a:r>
              <a:rPr lang="en-US" sz="6000" b="1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6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6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6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6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kesimlari</a:t>
            </a:r>
            <a:endParaRPr lang="en-US" sz="6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50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5">
            <a:extLst>
              <a:ext uri="{FF2B5EF4-FFF2-40B4-BE49-F238E27FC236}">
                <a16:creationId xmlns:a16="http://schemas.microsoft.com/office/drawing/2014/main" id="{799B2E98-37C2-450B-A27B-8BA14BEA890A}"/>
              </a:ext>
            </a:extLst>
          </p:cNvPr>
          <p:cNvSpPr/>
          <p:nvPr/>
        </p:nvSpPr>
        <p:spPr>
          <a:xfrm>
            <a:off x="253218" y="314325"/>
            <a:ext cx="11704320" cy="6296025"/>
          </a:xfrm>
          <a:prstGeom prst="roundRect">
            <a:avLst>
              <a:gd name="adj" fmla="val 11245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B156AA-07DF-42EF-B1C7-414208665982}"/>
              </a:ext>
            </a:extLst>
          </p:cNvPr>
          <p:cNvSpPr txBox="1"/>
          <p:nvPr/>
        </p:nvSpPr>
        <p:spPr>
          <a:xfrm>
            <a:off x="616295" y="4179933"/>
            <a:ext cx="108422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Bu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doiraning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markazidan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kesuvchi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tekislikka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tushirilgan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perpendikulyar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asosidan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3803" y="404743"/>
            <a:ext cx="98036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kesganda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kesimda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doira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4000" dirty="0"/>
          </a:p>
        </p:txBody>
      </p:sp>
      <p:pic>
        <p:nvPicPr>
          <p:cNvPr id="8194" name="Picture 2" descr="Картинки по запросу &quot;сечение шар и сфера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94" b="19413"/>
          <a:stretch/>
        </p:blipFill>
        <p:spPr bwMode="auto">
          <a:xfrm>
            <a:off x="2233981" y="1781254"/>
            <a:ext cx="8141376" cy="2345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ᐈ Картинка человечек с книжкой фото, фотографии 3d человечки книги |  скачать на Depositphotos®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46" r="-5013" b="31214"/>
          <a:stretch/>
        </p:blipFill>
        <p:spPr bwMode="auto">
          <a:xfrm>
            <a:off x="9747935" y="152399"/>
            <a:ext cx="2288542" cy="1900087"/>
          </a:xfrm>
          <a:prstGeom prst="ellipse">
            <a:avLst/>
          </a:prstGeom>
          <a:solidFill>
            <a:schemeClr val="bg1"/>
          </a:solidFill>
          <a:ln w="190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</p:spTree>
    <p:extLst>
      <p:ext uri="{BB962C8B-B14F-4D97-AF65-F5344CB8AC3E}">
        <p14:creationId xmlns:p14="http://schemas.microsoft.com/office/powerpoint/2010/main" val="865285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819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C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C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C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C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углы 3">
            <a:extLst>
              <a:ext uri="{FF2B5EF4-FFF2-40B4-BE49-F238E27FC236}">
                <a16:creationId xmlns:a16="http://schemas.microsoft.com/office/drawing/2014/main" id="{2FAB8F5E-DCBE-48DC-89F6-8BAB56A141F4}"/>
              </a:ext>
            </a:extLst>
          </p:cNvPr>
          <p:cNvSpPr/>
          <p:nvPr/>
        </p:nvSpPr>
        <p:spPr>
          <a:xfrm>
            <a:off x="253218" y="182880"/>
            <a:ext cx="11704320" cy="6492240"/>
          </a:xfrm>
          <a:prstGeom prst="roundRect">
            <a:avLst>
              <a:gd name="adj" fmla="val 13455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A5B2E11-DA64-4B19-BE61-44BB0F8291AA}"/>
                  </a:ext>
                </a:extLst>
              </p:cNvPr>
              <p:cNvSpPr txBox="1"/>
              <p:nvPr/>
            </p:nvSpPr>
            <p:spPr>
              <a:xfrm flipH="1">
                <a:off x="595200" y="345690"/>
                <a:ext cx="8873289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shar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markazidan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𝒅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masofada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tekislik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o‘tkazilgan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3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A5B2E11-DA64-4B19-BE61-44BB0F8291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595200" y="345690"/>
                <a:ext cx="8873289" cy="1754326"/>
              </a:xfrm>
              <a:prstGeom prst="rect">
                <a:avLst/>
              </a:prstGeom>
              <a:blipFill>
                <a:blip r:embed="rId2"/>
                <a:stretch>
                  <a:fillRect l="-2131" t="-5575" r="-2131" b="-125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2" descr="ᐈ Картинка человечек с книжкой фото, фотографии 3d человечки книги |  скачать на Depositphotos®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46" r="-5013" b="31214"/>
          <a:stretch/>
        </p:blipFill>
        <p:spPr bwMode="auto">
          <a:xfrm>
            <a:off x="9810471" y="116378"/>
            <a:ext cx="2288542" cy="1900087"/>
          </a:xfrm>
          <a:prstGeom prst="ellipse">
            <a:avLst/>
          </a:prstGeom>
          <a:solidFill>
            <a:schemeClr val="bg1"/>
          </a:solidFill>
          <a:ln w="28575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9" name="Picture 2" descr="Картинки по запросу &quot;3d man drawing&quot;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35"/>
          <a:stretch/>
        </p:blipFill>
        <p:spPr bwMode="auto">
          <a:xfrm flipH="1">
            <a:off x="111743" y="4767943"/>
            <a:ext cx="2288542" cy="1973679"/>
          </a:xfrm>
          <a:prstGeom prst="ellipse">
            <a:avLst/>
          </a:prstGeom>
          <a:noFill/>
          <a:ln w="28575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95200" y="2105680"/>
                <a:ext cx="10949100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Bu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agar </a:t>
                </a:r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𝒅</m:t>
                    </m:r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  <m:r>
                      <a:rPr lang="en-US" sz="36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tekislik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shar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umumiy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nuqtaga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emas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  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200" y="2105680"/>
                <a:ext cx="10949100" cy="1200329"/>
              </a:xfrm>
              <a:prstGeom prst="rect">
                <a:avLst/>
              </a:prstGeom>
              <a:blipFill>
                <a:blip r:embed="rId5"/>
                <a:stretch>
                  <a:fillRect l="-1726" t="-7614" r="-1670" b="-182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Овал 9"/>
          <p:cNvSpPr/>
          <p:nvPr/>
        </p:nvSpPr>
        <p:spPr>
          <a:xfrm>
            <a:off x="5181600" y="4399935"/>
            <a:ext cx="2228849" cy="2124075"/>
          </a:xfrm>
          <a:prstGeom prst="ellipse">
            <a:avLst/>
          </a:prstGeom>
          <a:solidFill>
            <a:srgbClr val="00FF00">
              <a:alpha val="23922"/>
            </a:srgb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Арка 10"/>
          <p:cNvSpPr/>
          <p:nvPr/>
        </p:nvSpPr>
        <p:spPr>
          <a:xfrm>
            <a:off x="5181600" y="5075210"/>
            <a:ext cx="2228850" cy="620318"/>
          </a:xfrm>
          <a:prstGeom prst="blockArc">
            <a:avLst>
              <a:gd name="adj1" fmla="val 10924035"/>
              <a:gd name="adj2" fmla="val 91281"/>
              <a:gd name="adj3" fmla="val 0"/>
            </a:avLst>
          </a:prstGeom>
          <a:ln w="28575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2" name="Прямая соединительная линия 11"/>
          <p:cNvCxnSpPr>
            <a:endCxn id="14" idx="0"/>
          </p:cNvCxnSpPr>
          <p:nvPr/>
        </p:nvCxnSpPr>
        <p:spPr>
          <a:xfrm flipH="1">
            <a:off x="6343664" y="4628817"/>
            <a:ext cx="2224" cy="795377"/>
          </a:xfrm>
          <a:prstGeom prst="line">
            <a:avLst/>
          </a:prstGeom>
          <a:ln w="38100">
            <a:solidFill>
              <a:srgbClr val="00206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вал 12"/>
          <p:cNvSpPr/>
          <p:nvPr/>
        </p:nvSpPr>
        <p:spPr>
          <a:xfrm>
            <a:off x="6282841" y="4494442"/>
            <a:ext cx="94573" cy="10035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6296377" y="5424194"/>
            <a:ext cx="94573" cy="10035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390951" y="4797150"/>
                <a:ext cx="23564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0951" y="4797150"/>
                <a:ext cx="235641" cy="307777"/>
              </a:xfrm>
              <a:prstGeom prst="rect">
                <a:avLst/>
              </a:prstGeom>
              <a:blipFill>
                <a:blip r:embed="rId6"/>
                <a:stretch>
                  <a:fillRect l="-23077" r="-25641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365418" y="5415229"/>
                <a:ext cx="24525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5418" y="5415229"/>
                <a:ext cx="245259" cy="307777"/>
              </a:xfrm>
              <a:prstGeom prst="rect">
                <a:avLst/>
              </a:prstGeom>
              <a:blipFill>
                <a:blip r:embed="rId7"/>
                <a:stretch>
                  <a:fillRect l="-22500" r="-275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араллелограмм 16"/>
          <p:cNvSpPr/>
          <p:nvPr/>
        </p:nvSpPr>
        <p:spPr>
          <a:xfrm>
            <a:off x="4591050" y="3424291"/>
            <a:ext cx="3695141" cy="950225"/>
          </a:xfrm>
          <a:prstGeom prst="parallelogram">
            <a:avLst>
              <a:gd name="adj" fmla="val 97442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 w="28575">
            <a:solidFill>
              <a:srgbClr val="CC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6282840" y="3845259"/>
            <a:ext cx="94573" cy="10035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957811" y="3741545"/>
                <a:ext cx="25968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7811" y="3741545"/>
                <a:ext cx="259686" cy="307777"/>
              </a:xfrm>
              <a:prstGeom prst="rect">
                <a:avLst/>
              </a:prstGeom>
              <a:blipFill>
                <a:blip r:embed="rId8"/>
                <a:stretch>
                  <a:fillRect l="-20930" r="-23256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814575" y="3391464"/>
                <a:ext cx="22922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4575" y="3391464"/>
                <a:ext cx="229229" cy="307777"/>
              </a:xfrm>
              <a:prstGeom prst="rect">
                <a:avLst/>
              </a:prstGeom>
              <a:blipFill>
                <a:blip r:embed="rId9"/>
                <a:stretch>
                  <a:fillRect l="-15789" r="-157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3760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3">
            <a:extLst>
              <a:ext uri="{FF2B5EF4-FFF2-40B4-BE49-F238E27FC236}">
                <a16:creationId xmlns:a16="http://schemas.microsoft.com/office/drawing/2014/main" id="{2FAB8F5E-DCBE-48DC-89F6-8BAB56A141F4}"/>
              </a:ext>
            </a:extLst>
          </p:cNvPr>
          <p:cNvSpPr/>
          <p:nvPr/>
        </p:nvSpPr>
        <p:spPr>
          <a:xfrm>
            <a:off x="253218" y="182880"/>
            <a:ext cx="11704320" cy="6492240"/>
          </a:xfrm>
          <a:prstGeom prst="roundRect">
            <a:avLst>
              <a:gd name="adj" fmla="val 13455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A5B2E11-DA64-4B19-BE61-44BB0F8291AA}"/>
                  </a:ext>
                </a:extLst>
              </p:cNvPr>
              <p:cNvSpPr txBox="1"/>
              <p:nvPr/>
            </p:nvSpPr>
            <p:spPr>
              <a:xfrm flipH="1">
                <a:off x="643562" y="529463"/>
                <a:ext cx="8776565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Agar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𝒅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tekislik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sharga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urinadi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A5B2E11-DA64-4B19-BE61-44BB0F8291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43562" y="529463"/>
                <a:ext cx="8776565" cy="1323439"/>
              </a:xfrm>
              <a:prstGeom prst="rect">
                <a:avLst/>
              </a:prstGeom>
              <a:blipFill>
                <a:blip r:embed="rId2"/>
                <a:stretch>
                  <a:fillRect l="-2502" t="-8295" r="-2502" b="-188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2" descr="ᐈ Картинка человечек с книжкой фото, фотографии 3d человечки книги |  скачать на Depositphotos®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46" r="-5013" b="31214"/>
          <a:stretch/>
        </p:blipFill>
        <p:spPr bwMode="auto">
          <a:xfrm>
            <a:off x="9810471" y="116378"/>
            <a:ext cx="2288542" cy="1900087"/>
          </a:xfrm>
          <a:prstGeom prst="ellipse">
            <a:avLst/>
          </a:prstGeom>
          <a:solidFill>
            <a:schemeClr val="bg1"/>
          </a:solidFill>
          <a:ln w="28575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" name="Picture 2" descr="Картинки по запросу &quot;3d man drawing&quot;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35"/>
          <a:stretch/>
        </p:blipFill>
        <p:spPr bwMode="auto">
          <a:xfrm flipH="1">
            <a:off x="111743" y="4767943"/>
            <a:ext cx="2288542" cy="1973679"/>
          </a:xfrm>
          <a:prstGeom prst="ellipse">
            <a:avLst/>
          </a:prstGeom>
          <a:noFill/>
          <a:ln w="28575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Овал 11"/>
          <p:cNvSpPr/>
          <p:nvPr/>
        </p:nvSpPr>
        <p:spPr>
          <a:xfrm>
            <a:off x="4536136" y="2695575"/>
            <a:ext cx="3379955" cy="3313339"/>
          </a:xfrm>
          <a:prstGeom prst="ellipse">
            <a:avLst/>
          </a:prstGeom>
          <a:solidFill>
            <a:srgbClr val="00FF00">
              <a:alpha val="23922"/>
            </a:srgbClr>
          </a:solidFill>
          <a:ln w="3810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12"/>
          <p:cNvSpPr/>
          <p:nvPr/>
        </p:nvSpPr>
        <p:spPr>
          <a:xfrm>
            <a:off x="3536416" y="2194560"/>
            <a:ext cx="6061431" cy="1436914"/>
          </a:xfrm>
          <a:prstGeom prst="parallelogram">
            <a:avLst>
              <a:gd name="adj" fmla="val 102273"/>
            </a:avLst>
          </a:prstGeom>
          <a:solidFill>
            <a:srgbClr val="FFFF00">
              <a:alpha val="50980"/>
            </a:srgbClr>
          </a:solidFill>
          <a:ln w="38100">
            <a:solidFill>
              <a:srgbClr val="CC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Арка 13"/>
          <p:cNvSpPr/>
          <p:nvPr/>
        </p:nvSpPr>
        <p:spPr>
          <a:xfrm>
            <a:off x="4536137" y="3819525"/>
            <a:ext cx="3379954" cy="1055962"/>
          </a:xfrm>
          <a:prstGeom prst="blockArc">
            <a:avLst>
              <a:gd name="adj1" fmla="val 10924035"/>
              <a:gd name="adj2" fmla="val 10842389"/>
              <a:gd name="adj3" fmla="val 0"/>
            </a:avLst>
          </a:prstGeom>
          <a:ln w="3810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923188" y="3254344"/>
                <a:ext cx="23564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3188" y="3254344"/>
                <a:ext cx="235641" cy="307777"/>
              </a:xfrm>
              <a:prstGeom prst="rect">
                <a:avLst/>
              </a:prstGeom>
              <a:blipFill>
                <a:blip r:embed="rId5"/>
                <a:stretch>
                  <a:fillRect l="-26316" r="-26316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350011" y="4293532"/>
                <a:ext cx="24525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0011" y="4293532"/>
                <a:ext cx="245259" cy="307777"/>
              </a:xfrm>
              <a:prstGeom prst="rect">
                <a:avLst/>
              </a:prstGeom>
              <a:blipFill>
                <a:blip r:embed="rId6"/>
                <a:stretch>
                  <a:fillRect l="-25000" r="-250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392587" y="2796085"/>
                <a:ext cx="25487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𝑲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2587" y="2796085"/>
                <a:ext cx="254878" cy="307777"/>
              </a:xfrm>
              <a:prstGeom prst="rect">
                <a:avLst/>
              </a:prstGeom>
              <a:blipFill>
                <a:blip r:embed="rId7"/>
                <a:stretch>
                  <a:fillRect l="-24390" r="-2439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914824" y="2257440"/>
                <a:ext cx="22922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4824" y="2257440"/>
                <a:ext cx="229229" cy="307777"/>
              </a:xfrm>
              <a:prstGeom prst="rect">
                <a:avLst/>
              </a:prstGeom>
              <a:blipFill>
                <a:blip r:embed="rId8"/>
                <a:stretch>
                  <a:fillRect l="-15789" r="-157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/>
          <p:cNvCxnSpPr/>
          <p:nvPr/>
        </p:nvCxnSpPr>
        <p:spPr>
          <a:xfrm>
            <a:off x="6283588" y="2912261"/>
            <a:ext cx="1" cy="1427649"/>
          </a:xfrm>
          <a:prstGeom prst="line">
            <a:avLst/>
          </a:prstGeom>
          <a:ln w="57150">
            <a:solidFill>
              <a:srgbClr val="00206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вал 23"/>
          <p:cNvSpPr/>
          <p:nvPr/>
        </p:nvSpPr>
        <p:spPr>
          <a:xfrm>
            <a:off x="6230708" y="2842463"/>
            <a:ext cx="105762" cy="10751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6230708" y="4339910"/>
            <a:ext cx="105762" cy="10751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6548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FAB8F5E-DCBE-48DC-89F6-8BAB56A141F4}"/>
              </a:ext>
            </a:extLst>
          </p:cNvPr>
          <p:cNvSpPr/>
          <p:nvPr/>
        </p:nvSpPr>
        <p:spPr>
          <a:xfrm>
            <a:off x="253218" y="182880"/>
            <a:ext cx="11704320" cy="6492240"/>
          </a:xfrm>
          <a:prstGeom prst="roundRect">
            <a:avLst>
              <a:gd name="adj" fmla="val 13455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A5B2E11-DA64-4B19-BE61-44BB0F8291AA}"/>
                  </a:ext>
                </a:extLst>
              </p:cNvPr>
              <p:cNvSpPr txBox="1"/>
              <p:nvPr/>
            </p:nvSpPr>
            <p:spPr>
              <a:xfrm flipH="1">
                <a:off x="569562" y="401676"/>
                <a:ext cx="8924565" cy="20272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Agar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𝒅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tekislik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𝒓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𝑹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𝒅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doira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bo‘ylab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kesib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o‘tadi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A5B2E11-DA64-4B19-BE61-44BB0F8291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569562" y="401676"/>
                <a:ext cx="8924565" cy="2027286"/>
              </a:xfrm>
              <a:prstGeom prst="rect">
                <a:avLst/>
              </a:prstGeom>
              <a:blipFill>
                <a:blip r:embed="rId2"/>
                <a:stretch>
                  <a:fillRect l="-2391" t="-5422" r="-2459" b="-120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2" descr="ᐈ Картинка человечек с книжкой фото, фотографии 3d человечки книги |  скачать на Depositphotos®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46" r="-5013" b="31214"/>
          <a:stretch/>
        </p:blipFill>
        <p:spPr bwMode="auto">
          <a:xfrm>
            <a:off x="9810471" y="116378"/>
            <a:ext cx="2288542" cy="1900087"/>
          </a:xfrm>
          <a:prstGeom prst="ellipse">
            <a:avLst/>
          </a:prstGeom>
          <a:solidFill>
            <a:schemeClr val="bg1"/>
          </a:solidFill>
          <a:ln w="28575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2050" name="Picture 2" descr="Картинки по запросу &quot;3d man drawing&quot;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35"/>
          <a:stretch/>
        </p:blipFill>
        <p:spPr bwMode="auto">
          <a:xfrm flipH="1">
            <a:off x="111743" y="4767943"/>
            <a:ext cx="2288542" cy="1973679"/>
          </a:xfrm>
          <a:prstGeom prst="ellipse">
            <a:avLst/>
          </a:prstGeom>
          <a:noFill/>
          <a:ln w="28575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араллелограмм 8"/>
          <p:cNvSpPr/>
          <p:nvPr/>
        </p:nvSpPr>
        <p:spPr>
          <a:xfrm>
            <a:off x="3146255" y="2995543"/>
            <a:ext cx="5514419" cy="1419225"/>
          </a:xfrm>
          <a:prstGeom prst="parallelogram">
            <a:avLst>
              <a:gd name="adj" fmla="val 75909"/>
            </a:avLst>
          </a:prstGeom>
          <a:solidFill>
            <a:srgbClr val="FFFF00">
              <a:alpha val="50980"/>
            </a:srgbClr>
          </a:solidFill>
          <a:ln>
            <a:solidFill>
              <a:srgbClr val="CC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4105275" y="2958170"/>
            <a:ext cx="3105150" cy="3099730"/>
          </a:xfrm>
          <a:prstGeom prst="ellipse">
            <a:avLst/>
          </a:prstGeom>
          <a:solidFill>
            <a:srgbClr val="00FF00">
              <a:alpha val="23922"/>
            </a:srgbClr>
          </a:solidFill>
          <a:ln w="3810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4398300" y="3224512"/>
            <a:ext cx="2495550" cy="876300"/>
          </a:xfrm>
          <a:prstGeom prst="ellipse">
            <a:avLst/>
          </a:prstGeom>
          <a:gradFill flip="none" rotWithShape="1">
            <a:gsLst>
              <a:gs pos="0">
                <a:srgbClr val="33CC33">
                  <a:tint val="66000"/>
                  <a:satMod val="160000"/>
                </a:srgbClr>
              </a:gs>
              <a:gs pos="50000">
                <a:srgbClr val="33CC33">
                  <a:tint val="44500"/>
                  <a:satMod val="160000"/>
                </a:srgbClr>
              </a:gs>
              <a:gs pos="100000">
                <a:srgbClr val="33CC33">
                  <a:tint val="23500"/>
                  <a:satMod val="160000"/>
                </a:srgbClr>
              </a:gs>
            </a:gsLst>
            <a:lin ang="5400000" scaled="1"/>
            <a:tileRect/>
          </a:gradFill>
          <a:ln w="28575">
            <a:solidFill>
              <a:srgbClr val="0099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5704406" y="3670171"/>
            <a:ext cx="0" cy="806641"/>
          </a:xfrm>
          <a:prstGeom prst="line">
            <a:avLst/>
          </a:prstGeom>
          <a:ln w="57150">
            <a:solidFill>
              <a:srgbClr val="00206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5740648" y="3974295"/>
            <a:ext cx="858890" cy="533740"/>
          </a:xfrm>
          <a:prstGeom prst="line">
            <a:avLst/>
          </a:prstGeom>
          <a:ln w="57150">
            <a:solidFill>
              <a:srgbClr val="00206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5704406" y="3603669"/>
            <a:ext cx="931373" cy="339402"/>
          </a:xfrm>
          <a:prstGeom prst="line">
            <a:avLst/>
          </a:prstGeom>
          <a:ln w="57150">
            <a:solidFill>
              <a:srgbClr val="00206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Овал 21"/>
          <p:cNvSpPr/>
          <p:nvPr/>
        </p:nvSpPr>
        <p:spPr>
          <a:xfrm>
            <a:off x="5646075" y="3569820"/>
            <a:ext cx="94573" cy="10035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6589191" y="3892895"/>
            <a:ext cx="94573" cy="10035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5655341" y="4491111"/>
            <a:ext cx="94573" cy="10035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362442" y="4496464"/>
                <a:ext cx="34464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2442" y="4496464"/>
                <a:ext cx="344646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184772" y="4190333"/>
                <a:ext cx="33182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4772" y="4190333"/>
                <a:ext cx="331821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158625" y="3291077"/>
                <a:ext cx="51661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8625" y="3291077"/>
                <a:ext cx="516616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333489" y="3886534"/>
                <a:ext cx="31258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𝒅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3489" y="3886534"/>
                <a:ext cx="312586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202517" y="3355578"/>
                <a:ext cx="274114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2517" y="3355578"/>
                <a:ext cx="274114" cy="4308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6698671" y="3810278"/>
                <a:ext cx="410369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𝑴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8671" y="3810278"/>
                <a:ext cx="410369" cy="43088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7963961" y="3009068"/>
                <a:ext cx="322203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3961" y="3009068"/>
                <a:ext cx="322203" cy="43088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Прямая соединительная линия 31"/>
          <p:cNvCxnSpPr/>
          <p:nvPr/>
        </p:nvCxnSpPr>
        <p:spPr>
          <a:xfrm>
            <a:off x="5825955" y="3662662"/>
            <a:ext cx="0" cy="147616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 flipV="1">
            <a:off x="5740648" y="3786465"/>
            <a:ext cx="101034" cy="27416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1550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углы 3">
            <a:extLst>
              <a:ext uri="{FF2B5EF4-FFF2-40B4-BE49-F238E27FC236}">
                <a16:creationId xmlns:a16="http://schemas.microsoft.com/office/drawing/2014/main" id="{2FAB8F5E-DCBE-48DC-89F6-8BAB56A141F4}"/>
              </a:ext>
            </a:extLst>
          </p:cNvPr>
          <p:cNvSpPr/>
          <p:nvPr/>
        </p:nvSpPr>
        <p:spPr>
          <a:xfrm>
            <a:off x="253218" y="182880"/>
            <a:ext cx="11704320" cy="6492240"/>
          </a:xfrm>
          <a:prstGeom prst="roundRect">
            <a:avLst>
              <a:gd name="adj" fmla="val 13455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5B2E11-DA64-4B19-BE61-44BB0F8291AA}"/>
              </a:ext>
            </a:extLst>
          </p:cNvPr>
          <p:cNvSpPr txBox="1"/>
          <p:nvPr/>
        </p:nvSpPr>
        <p:spPr>
          <a:xfrm flipH="1">
            <a:off x="530262" y="228779"/>
            <a:ext cx="86582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Sharning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markazidan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o‘tadigan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diametr</a:t>
            </a:r>
            <a:r>
              <a:rPr lang="en-US" sz="3600" b="1" dirty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tekisligi</a:t>
            </a:r>
            <a:r>
              <a:rPr lang="en-US" sz="3600" b="1" dirty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ᐈ Картинка человечек с книжкой фото, фотографии 3d человечки книги | 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46" r="-5013" b="31214"/>
          <a:stretch/>
        </p:blipFill>
        <p:spPr bwMode="auto">
          <a:xfrm>
            <a:off x="9810471" y="116378"/>
            <a:ext cx="2288542" cy="1900087"/>
          </a:xfrm>
          <a:prstGeom prst="ellipse">
            <a:avLst/>
          </a:prstGeom>
          <a:solidFill>
            <a:schemeClr val="bg1"/>
          </a:solidFill>
          <a:ln w="28575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9" name="Picture 2" descr="Картинки по запросу &quot;3d man drawing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35"/>
          <a:stretch/>
        </p:blipFill>
        <p:spPr bwMode="auto">
          <a:xfrm flipH="1">
            <a:off x="111743" y="4767943"/>
            <a:ext cx="2288542" cy="1973679"/>
          </a:xfrm>
          <a:prstGeom prst="ellipse">
            <a:avLst/>
          </a:prstGeom>
          <a:noFill/>
          <a:ln w="28575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509438" y="1383209"/>
            <a:ext cx="114480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Diametr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tekisligining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kesimi</a:t>
            </a:r>
            <a:endParaRPr lang="en-US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600" b="1" dirty="0" err="1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b="1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doira</a:t>
            </a:r>
            <a:r>
              <a:rPr lang="en-US" sz="3600" b="1" dirty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7" name="Овал 16"/>
          <p:cNvSpPr/>
          <p:nvPr/>
        </p:nvSpPr>
        <p:spPr>
          <a:xfrm>
            <a:off x="4873939" y="3367876"/>
            <a:ext cx="3301635" cy="2956171"/>
          </a:xfrm>
          <a:prstGeom prst="ellipse">
            <a:avLst/>
          </a:prstGeom>
          <a:solidFill>
            <a:srgbClr val="00FF00">
              <a:alpha val="23922"/>
            </a:srgbClr>
          </a:solidFill>
          <a:ln w="3810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араллелограмм 17"/>
          <p:cNvSpPr/>
          <p:nvPr/>
        </p:nvSpPr>
        <p:spPr>
          <a:xfrm>
            <a:off x="4469130" y="3947234"/>
            <a:ext cx="4069080" cy="1859206"/>
          </a:xfrm>
          <a:prstGeom prst="parallelogram">
            <a:avLst>
              <a:gd name="adj" fmla="val 16364"/>
            </a:avLst>
          </a:prstGeom>
          <a:solidFill>
            <a:srgbClr val="FFF2CC">
              <a:alpha val="27059"/>
            </a:srgbClr>
          </a:solidFill>
          <a:ln w="38100">
            <a:solidFill>
              <a:srgbClr val="CC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Арка 18"/>
          <p:cNvSpPr/>
          <p:nvPr/>
        </p:nvSpPr>
        <p:spPr>
          <a:xfrm>
            <a:off x="4873939" y="4057650"/>
            <a:ext cx="3301635" cy="1543049"/>
          </a:xfrm>
          <a:prstGeom prst="blockArc">
            <a:avLst>
              <a:gd name="adj1" fmla="val 10924035"/>
              <a:gd name="adj2" fmla="val 10842389"/>
              <a:gd name="adj3" fmla="val 0"/>
            </a:avLst>
          </a:prstGeom>
          <a:ln w="38100">
            <a:solidFill>
              <a:srgbClr val="00B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653143" y="4775975"/>
                <a:ext cx="24525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3143" y="4775975"/>
                <a:ext cx="245259" cy="307777"/>
              </a:xfrm>
              <a:prstGeom prst="rect">
                <a:avLst/>
              </a:prstGeom>
              <a:blipFill>
                <a:blip r:embed="rId4"/>
                <a:stretch>
                  <a:fillRect l="-21951" r="-2439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Овал 21"/>
          <p:cNvSpPr/>
          <p:nvPr/>
        </p:nvSpPr>
        <p:spPr>
          <a:xfrm>
            <a:off x="6488693" y="4775975"/>
            <a:ext cx="105762" cy="10751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426189" y="2583690"/>
            <a:ext cx="97498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Sfera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kesimi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b="1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3600" b="1" dirty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6841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6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углы 3">
            <a:extLst>
              <a:ext uri="{FF2B5EF4-FFF2-40B4-BE49-F238E27FC236}">
                <a16:creationId xmlns:a16="http://schemas.microsoft.com/office/drawing/2014/main" id="{2FAB8F5E-DCBE-48DC-89F6-8BAB56A141F4}"/>
              </a:ext>
            </a:extLst>
          </p:cNvPr>
          <p:cNvSpPr/>
          <p:nvPr/>
        </p:nvSpPr>
        <p:spPr>
          <a:xfrm>
            <a:off x="253218" y="182880"/>
            <a:ext cx="11704320" cy="6492240"/>
          </a:xfrm>
          <a:prstGeom prst="roundRect">
            <a:avLst>
              <a:gd name="adj" fmla="val 13455"/>
            </a:avLst>
          </a:prstGeom>
          <a:ln w="57150">
            <a:solidFill>
              <a:srgbClr val="33CC33"/>
            </a:solidFill>
            <a:prstDash val="solid"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5B2E11-DA64-4B19-BE61-44BB0F8291AA}"/>
              </a:ext>
            </a:extLst>
          </p:cNvPr>
          <p:cNvSpPr txBox="1"/>
          <p:nvPr/>
        </p:nvSpPr>
        <p:spPr>
          <a:xfrm flipH="1">
            <a:off x="462478" y="275213"/>
            <a:ext cx="91387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Sharning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diametr</a:t>
            </a:r>
            <a:r>
              <a:rPr lang="en-US" sz="3600" b="1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tekisligi</a:t>
            </a:r>
            <a:r>
              <a:rPr lang="en-US" sz="3600" b="1" dirty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simmetriya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tekisligidan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ᐈ Картинка человечек с книжкой фото, фотографии 3d человечки книги | 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46" r="-5013" b="31214"/>
          <a:stretch/>
        </p:blipFill>
        <p:spPr bwMode="auto">
          <a:xfrm>
            <a:off x="9810471" y="116378"/>
            <a:ext cx="2288542" cy="1900087"/>
          </a:xfrm>
          <a:prstGeom prst="ellipse">
            <a:avLst/>
          </a:prstGeom>
          <a:solidFill>
            <a:schemeClr val="bg1"/>
          </a:solidFill>
          <a:ln w="28575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9" name="Picture 2" descr="Картинки по запросу &quot;3d man drawing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35"/>
          <a:stretch/>
        </p:blipFill>
        <p:spPr bwMode="auto">
          <a:xfrm flipH="1">
            <a:off x="111743" y="4767943"/>
            <a:ext cx="2288542" cy="1973679"/>
          </a:xfrm>
          <a:prstGeom prst="ellipse">
            <a:avLst/>
          </a:prstGeom>
          <a:noFill/>
          <a:ln w="28575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вал 9"/>
          <p:cNvSpPr/>
          <p:nvPr/>
        </p:nvSpPr>
        <p:spPr>
          <a:xfrm>
            <a:off x="4908229" y="2796376"/>
            <a:ext cx="3301635" cy="2956171"/>
          </a:xfrm>
          <a:prstGeom prst="ellipse">
            <a:avLst/>
          </a:prstGeom>
          <a:solidFill>
            <a:srgbClr val="00FF00">
              <a:alpha val="23922"/>
            </a:srgbClr>
          </a:solidFill>
          <a:ln w="3810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10"/>
          <p:cNvSpPr/>
          <p:nvPr/>
        </p:nvSpPr>
        <p:spPr>
          <a:xfrm>
            <a:off x="4239491" y="3375734"/>
            <a:ext cx="4592781" cy="1859206"/>
          </a:xfrm>
          <a:prstGeom prst="parallelogram">
            <a:avLst>
              <a:gd name="adj" fmla="val 16364"/>
            </a:avLst>
          </a:prstGeom>
          <a:solidFill>
            <a:srgbClr val="FFF2CC">
              <a:alpha val="27059"/>
            </a:srgbClr>
          </a:solidFill>
          <a:ln w="38100">
            <a:solidFill>
              <a:srgbClr val="CC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Арка 11"/>
          <p:cNvSpPr/>
          <p:nvPr/>
        </p:nvSpPr>
        <p:spPr>
          <a:xfrm>
            <a:off x="4908229" y="3486150"/>
            <a:ext cx="3301635" cy="1543049"/>
          </a:xfrm>
          <a:prstGeom prst="blockArc">
            <a:avLst>
              <a:gd name="adj1" fmla="val 10924035"/>
              <a:gd name="adj2" fmla="val 10842389"/>
              <a:gd name="adj3" fmla="val 0"/>
            </a:avLst>
          </a:prstGeom>
          <a:ln w="38100">
            <a:solidFill>
              <a:srgbClr val="00B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H="1">
            <a:off x="5783580" y="2998650"/>
            <a:ext cx="1556718" cy="2558691"/>
          </a:xfrm>
          <a:prstGeom prst="line">
            <a:avLst/>
          </a:prstGeom>
          <a:ln w="38100">
            <a:solidFill>
              <a:srgbClr val="00206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7337501" y="2994870"/>
            <a:ext cx="5021" cy="2562471"/>
          </a:xfrm>
          <a:prstGeom prst="line">
            <a:avLst/>
          </a:prstGeom>
          <a:ln w="38100">
            <a:solidFill>
              <a:srgbClr val="00206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6628745" y="4358363"/>
            <a:ext cx="694562" cy="1198978"/>
          </a:xfrm>
          <a:prstGeom prst="line">
            <a:avLst/>
          </a:prstGeom>
          <a:ln w="38100">
            <a:solidFill>
              <a:srgbClr val="00206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6641827" y="4259944"/>
            <a:ext cx="695674" cy="13689"/>
          </a:xfrm>
          <a:prstGeom prst="line">
            <a:avLst/>
          </a:prstGeom>
          <a:ln w="38100">
            <a:solidFill>
              <a:srgbClr val="00206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242011" y="4103785"/>
                <a:ext cx="24525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2011" y="4103785"/>
                <a:ext cx="245259" cy="307777"/>
              </a:xfrm>
              <a:prstGeom prst="rect">
                <a:avLst/>
              </a:prstGeom>
              <a:blipFill>
                <a:blip r:embed="rId4"/>
                <a:stretch>
                  <a:fillRect l="-25000" r="-250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Овал 23"/>
          <p:cNvSpPr/>
          <p:nvPr/>
        </p:nvSpPr>
        <p:spPr>
          <a:xfrm>
            <a:off x="6522983" y="4204475"/>
            <a:ext cx="105762" cy="10751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7297702" y="4227663"/>
            <a:ext cx="105762" cy="10751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7297702" y="2941114"/>
            <a:ext cx="105762" cy="10751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5728475" y="5519667"/>
            <a:ext cx="105762" cy="10751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7297702" y="5516332"/>
            <a:ext cx="105762" cy="10751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7439177" y="4127529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9177" y="4127529"/>
                <a:ext cx="227626" cy="307777"/>
              </a:xfrm>
              <a:prstGeom prst="rect">
                <a:avLst/>
              </a:prstGeom>
              <a:blipFill>
                <a:blip r:embed="rId5"/>
                <a:stretch>
                  <a:fillRect l="-23684" r="-26316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7431126" y="2678866"/>
                <a:ext cx="23564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𝑿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1126" y="2678866"/>
                <a:ext cx="235642" cy="307777"/>
              </a:xfrm>
              <a:prstGeom prst="rect">
                <a:avLst/>
              </a:prstGeom>
              <a:blipFill>
                <a:blip r:embed="rId6"/>
                <a:stretch>
                  <a:fillRect l="-23077" r="-25641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8479921" y="3395959"/>
                <a:ext cx="23564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9921" y="3395959"/>
                <a:ext cx="235642" cy="307777"/>
              </a:xfrm>
              <a:prstGeom prst="rect">
                <a:avLst/>
              </a:prstGeom>
              <a:blipFill>
                <a:blip r:embed="rId7"/>
                <a:stretch>
                  <a:fillRect l="-15385" r="-128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7373742" y="5585466"/>
                <a:ext cx="35849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3742" y="5585466"/>
                <a:ext cx="358496" cy="307777"/>
              </a:xfrm>
              <a:prstGeom prst="rect">
                <a:avLst/>
              </a:prstGeom>
              <a:blipFill>
                <a:blip r:embed="rId8"/>
                <a:stretch>
                  <a:fillRect l="-17241" r="-10345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5413243" y="5573422"/>
                <a:ext cx="36811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𝑿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3243" y="5573422"/>
                <a:ext cx="368113" cy="307777"/>
              </a:xfrm>
              <a:prstGeom prst="rect">
                <a:avLst/>
              </a:prstGeom>
              <a:blipFill>
                <a:blip r:embed="rId9"/>
                <a:stretch>
                  <a:fillRect l="-15000" r="-3333" b="-98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0A5B2E11-DA64-4B19-BE61-44BB0F8291AA}"/>
              </a:ext>
            </a:extLst>
          </p:cNvPr>
          <p:cNvSpPr txBox="1"/>
          <p:nvPr/>
        </p:nvSpPr>
        <p:spPr>
          <a:xfrm flipH="1">
            <a:off x="462478" y="1959972"/>
            <a:ext cx="91387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simmetriya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markazidir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7860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799B2E98-37C2-450B-A27B-8BA14BEA890A}"/>
              </a:ext>
            </a:extLst>
          </p:cNvPr>
          <p:cNvSpPr/>
          <p:nvPr/>
        </p:nvSpPr>
        <p:spPr>
          <a:xfrm>
            <a:off x="253218" y="523875"/>
            <a:ext cx="11704320" cy="6151245"/>
          </a:xfrm>
          <a:prstGeom prst="roundRect">
            <a:avLst>
              <a:gd name="adj" fmla="val 4955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1D65D324-9E1E-4B94-A981-75356A075F64}"/>
              </a:ext>
            </a:extLst>
          </p:cNvPr>
          <p:cNvSpPr/>
          <p:nvPr/>
        </p:nvSpPr>
        <p:spPr>
          <a:xfrm>
            <a:off x="3952873" y="152400"/>
            <a:ext cx="4492486" cy="800296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rgbClr val="92D050"/>
              </a:gs>
              <a:gs pos="53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40786" y="1152849"/>
                <a:ext cx="11329183" cy="2800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Sferaning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𝟏𝟑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𝒅𝒎</m:t>
                    </m:r>
                  </m:oMath>
                </a14:m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Sfera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markazidan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𝒅𝒎</m:t>
                    </m:r>
                  </m:oMath>
                </a14:m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masofada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tekislik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o‘tkazilgan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	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kesimning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786" y="1152849"/>
                <a:ext cx="11329183" cy="2800767"/>
              </a:xfrm>
              <a:prstGeom prst="rect">
                <a:avLst/>
              </a:prstGeom>
              <a:blipFill>
                <a:blip r:embed="rId2"/>
                <a:stretch>
                  <a:fillRect l="-2152" t="-4565" r="-2152" b="-91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Картинки по запросу &quot;3d man question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78"/>
          <a:stretch/>
        </p:blipFill>
        <p:spPr bwMode="auto">
          <a:xfrm>
            <a:off x="4501543" y="4014075"/>
            <a:ext cx="3207670" cy="2459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4828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C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C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5">
            <a:extLst>
              <a:ext uri="{FF2B5EF4-FFF2-40B4-BE49-F238E27FC236}">
                <a16:creationId xmlns:a16="http://schemas.microsoft.com/office/drawing/2014/main" id="{799B2E98-37C2-450B-A27B-8BA14BEA890A}"/>
              </a:ext>
            </a:extLst>
          </p:cNvPr>
          <p:cNvSpPr/>
          <p:nvPr/>
        </p:nvSpPr>
        <p:spPr>
          <a:xfrm>
            <a:off x="253218" y="439271"/>
            <a:ext cx="11704320" cy="6235849"/>
          </a:xfrm>
          <a:prstGeom prst="roundRect">
            <a:avLst>
              <a:gd name="adj" fmla="val 4955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7">
            <a:extLst>
              <a:ext uri="{FF2B5EF4-FFF2-40B4-BE49-F238E27FC236}">
                <a16:creationId xmlns:a16="http://schemas.microsoft.com/office/drawing/2014/main" id="{1D65D324-9E1E-4B94-A981-75356A075F64}"/>
              </a:ext>
            </a:extLst>
          </p:cNvPr>
          <p:cNvSpPr/>
          <p:nvPr/>
        </p:nvSpPr>
        <p:spPr>
          <a:xfrm>
            <a:off x="3460377" y="150621"/>
            <a:ext cx="5101524" cy="620344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rgbClr val="92D050"/>
              </a:gs>
              <a:gs pos="53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86423" y="1059615"/>
            <a:ext cx="27879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4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4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486423" y="1938720"/>
                <a:ext cx="3373552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𝑶𝑩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𝟏𝟑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𝒅𝒎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6423" y="1938720"/>
                <a:ext cx="3373552" cy="67710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 descr="Картинки по запросу &quot;плакат пустой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2" t="11338" r="16371" b="6379"/>
          <a:stretch/>
        </p:blipFill>
        <p:spPr bwMode="auto">
          <a:xfrm>
            <a:off x="6802243" y="1059615"/>
            <a:ext cx="4895385" cy="4638658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вал 7"/>
          <p:cNvSpPr/>
          <p:nvPr/>
        </p:nvSpPr>
        <p:spPr>
          <a:xfrm>
            <a:off x="7593106" y="2161681"/>
            <a:ext cx="2859742" cy="2844315"/>
          </a:xfrm>
          <a:prstGeom prst="ellipse">
            <a:avLst/>
          </a:prstGeom>
          <a:solidFill>
            <a:srgbClr val="CCFF99"/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араллелограмм 9"/>
          <p:cNvSpPr/>
          <p:nvPr/>
        </p:nvSpPr>
        <p:spPr>
          <a:xfrm>
            <a:off x="7317092" y="1875965"/>
            <a:ext cx="3922757" cy="1129702"/>
          </a:xfrm>
          <a:prstGeom prst="parallelogram">
            <a:avLst>
              <a:gd name="adj" fmla="val 46221"/>
            </a:avLst>
          </a:prstGeom>
          <a:solidFill>
            <a:srgbClr val="FFC000">
              <a:alpha val="34118"/>
            </a:srgbClr>
          </a:solidFill>
          <a:ln>
            <a:solidFill>
              <a:srgbClr val="CC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Арка 10"/>
          <p:cNvSpPr/>
          <p:nvPr/>
        </p:nvSpPr>
        <p:spPr>
          <a:xfrm>
            <a:off x="7614421" y="3150932"/>
            <a:ext cx="2806251" cy="741832"/>
          </a:xfrm>
          <a:prstGeom prst="blockArc">
            <a:avLst>
              <a:gd name="adj1" fmla="val 10924035"/>
              <a:gd name="adj2" fmla="val 10842389"/>
              <a:gd name="adj3" fmla="val 0"/>
            </a:avLst>
          </a:prstGeom>
          <a:ln w="38100">
            <a:solidFill>
              <a:srgbClr val="0066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023681" y="2440816"/>
            <a:ext cx="2005106" cy="377761"/>
          </a:xfrm>
          <a:prstGeom prst="ellipse">
            <a:avLst/>
          </a:prstGeom>
          <a:gradFill flip="none" rotWithShape="1">
            <a:gsLst>
              <a:gs pos="0">
                <a:srgbClr val="FF3399">
                  <a:tint val="66000"/>
                  <a:satMod val="160000"/>
                </a:srgbClr>
              </a:gs>
              <a:gs pos="50000">
                <a:srgbClr val="FF3399">
                  <a:tint val="44500"/>
                  <a:satMod val="160000"/>
                </a:srgbClr>
              </a:gs>
              <a:gs pos="100000">
                <a:srgbClr val="FF3399">
                  <a:tint val="23500"/>
                  <a:satMod val="160000"/>
                </a:srgbClr>
              </a:gs>
            </a:gsLst>
            <a:lin ang="2700000" scaled="1"/>
            <a:tileRect/>
          </a:gradFill>
          <a:ln w="38100">
            <a:solidFill>
              <a:srgbClr val="0066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721255" y="3405745"/>
                <a:ext cx="24525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1255" y="3405745"/>
                <a:ext cx="245259" cy="307777"/>
              </a:xfrm>
              <a:prstGeom prst="rect">
                <a:avLst/>
              </a:prstGeom>
              <a:blipFill>
                <a:blip r:embed="rId4"/>
                <a:stretch>
                  <a:fillRect l="-25000" r="-250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/>
          <p:cNvCxnSpPr/>
          <p:nvPr/>
        </p:nvCxnSpPr>
        <p:spPr>
          <a:xfrm>
            <a:off x="9022017" y="2629696"/>
            <a:ext cx="4218" cy="889969"/>
          </a:xfrm>
          <a:prstGeom prst="line">
            <a:avLst/>
          </a:prstGeom>
          <a:ln w="571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12" idx="6"/>
          </p:cNvCxnSpPr>
          <p:nvPr/>
        </p:nvCxnSpPr>
        <p:spPr>
          <a:xfrm flipH="1">
            <a:off x="9061519" y="2629697"/>
            <a:ext cx="967268" cy="839855"/>
          </a:xfrm>
          <a:prstGeom prst="line">
            <a:avLst/>
          </a:prstGeom>
          <a:ln w="571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 flipV="1">
            <a:off x="9055752" y="2633349"/>
            <a:ext cx="949671" cy="3795"/>
          </a:xfrm>
          <a:prstGeom prst="line">
            <a:avLst/>
          </a:prstGeom>
          <a:ln w="571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/>
          <p:cNvSpPr/>
          <p:nvPr/>
        </p:nvSpPr>
        <p:spPr>
          <a:xfrm>
            <a:off x="8964666" y="2572147"/>
            <a:ext cx="105762" cy="107511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10011413" y="2586081"/>
            <a:ext cx="105762" cy="107511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8971245" y="3453807"/>
            <a:ext cx="105762" cy="107511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0129154" y="2464894"/>
                <a:ext cx="24525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9154" y="2464894"/>
                <a:ext cx="245259" cy="307777"/>
              </a:xfrm>
              <a:prstGeom prst="rect">
                <a:avLst/>
              </a:prstGeom>
              <a:blipFill>
                <a:blip r:embed="rId5"/>
                <a:stretch>
                  <a:fillRect l="-25000" r="-225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8585474" y="2418258"/>
                <a:ext cx="368114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5474" y="2418258"/>
                <a:ext cx="368114" cy="307777"/>
              </a:xfrm>
              <a:prstGeom prst="rect">
                <a:avLst/>
              </a:prstGeom>
              <a:blipFill>
                <a:blip r:embed="rId6"/>
                <a:stretch>
                  <a:fillRect l="-14754" r="-8197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1486423" y="2606410"/>
                <a:ext cx="3310393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𝑶</m:t>
                      </m:r>
                      <m:sSub>
                        <m:sSubPr>
                          <m:ctrlPr>
                            <a:rPr lang="en-US" sz="4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4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𝒅𝒎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6423" y="2606410"/>
                <a:ext cx="3310393" cy="67710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585039" y="4165895"/>
                <a:ext cx="2592633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400" b="1" i="0" smtClean="0">
                              <a:latin typeface="Cambria Math" panose="02040503050406030204" pitchFamily="18" charset="0"/>
                            </a:rPr>
                            <m:t>𝐤𝐞𝐬𝐢𝐦</m:t>
                          </m:r>
                        </m:sub>
                      </m:sSub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5039" y="4165895"/>
                <a:ext cx="2592633" cy="67710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/>
          <p:cNvSpPr txBox="1"/>
          <p:nvPr/>
        </p:nvSpPr>
        <p:spPr>
          <a:xfrm>
            <a:off x="1486423" y="3347016"/>
            <a:ext cx="39707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4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4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4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>
            <a:off x="9128928" y="2656151"/>
            <a:ext cx="0" cy="8619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rot="5400000">
            <a:off x="9094570" y="2699250"/>
            <a:ext cx="0" cy="8619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6917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31" grpId="0"/>
      <p:bldP spid="2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5">
            <a:extLst>
              <a:ext uri="{FF2B5EF4-FFF2-40B4-BE49-F238E27FC236}">
                <a16:creationId xmlns:a16="http://schemas.microsoft.com/office/drawing/2014/main" id="{799B2E98-37C2-450B-A27B-8BA14BEA890A}"/>
              </a:ext>
            </a:extLst>
          </p:cNvPr>
          <p:cNvSpPr/>
          <p:nvPr/>
        </p:nvSpPr>
        <p:spPr>
          <a:xfrm>
            <a:off x="296344" y="240152"/>
            <a:ext cx="11704320" cy="6099717"/>
          </a:xfrm>
          <a:prstGeom prst="roundRect">
            <a:avLst>
              <a:gd name="adj" fmla="val 4955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96587" y="594387"/>
                <a:ext cx="4864152" cy="6723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𝑶𝑩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𝑶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𝑶</m:t>
                          </m:r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𝑶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587" y="594387"/>
                <a:ext cx="4864152" cy="6723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 descr="Картинки по запросу &quot;плакат пустой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2" t="11338" r="16371" b="6379"/>
          <a:stretch/>
        </p:blipFill>
        <p:spPr bwMode="auto">
          <a:xfrm>
            <a:off x="6789011" y="669073"/>
            <a:ext cx="4908617" cy="4304372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вал 7"/>
          <p:cNvSpPr/>
          <p:nvPr/>
        </p:nvSpPr>
        <p:spPr>
          <a:xfrm>
            <a:off x="7537350" y="1672201"/>
            <a:ext cx="2859742" cy="2844315"/>
          </a:xfrm>
          <a:prstGeom prst="ellipse">
            <a:avLst/>
          </a:prstGeom>
          <a:solidFill>
            <a:srgbClr val="CCFF99"/>
          </a:solidFill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араллелограмм 9"/>
          <p:cNvSpPr/>
          <p:nvPr/>
        </p:nvSpPr>
        <p:spPr>
          <a:xfrm>
            <a:off x="7261336" y="1386485"/>
            <a:ext cx="3922757" cy="1129702"/>
          </a:xfrm>
          <a:prstGeom prst="parallelogram">
            <a:avLst>
              <a:gd name="adj" fmla="val 46221"/>
            </a:avLst>
          </a:prstGeom>
          <a:solidFill>
            <a:srgbClr val="FFC000">
              <a:alpha val="34118"/>
            </a:srgbClr>
          </a:solidFill>
          <a:ln>
            <a:solidFill>
              <a:srgbClr val="CC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Арка 10"/>
          <p:cNvSpPr/>
          <p:nvPr/>
        </p:nvSpPr>
        <p:spPr>
          <a:xfrm>
            <a:off x="7558665" y="2661452"/>
            <a:ext cx="2806251" cy="741832"/>
          </a:xfrm>
          <a:prstGeom prst="blockArc">
            <a:avLst>
              <a:gd name="adj1" fmla="val 10924035"/>
              <a:gd name="adj2" fmla="val 10842389"/>
              <a:gd name="adj3" fmla="val 0"/>
            </a:avLst>
          </a:prstGeom>
          <a:ln w="38100">
            <a:solidFill>
              <a:srgbClr val="0066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7967925" y="1951336"/>
            <a:ext cx="2005106" cy="377761"/>
          </a:xfrm>
          <a:prstGeom prst="ellipse">
            <a:avLst/>
          </a:prstGeom>
          <a:gradFill flip="none" rotWithShape="1">
            <a:gsLst>
              <a:gs pos="0">
                <a:srgbClr val="FF3399">
                  <a:tint val="66000"/>
                  <a:satMod val="160000"/>
                </a:srgbClr>
              </a:gs>
              <a:gs pos="50000">
                <a:srgbClr val="FF3399">
                  <a:tint val="44500"/>
                  <a:satMod val="160000"/>
                </a:srgbClr>
              </a:gs>
              <a:gs pos="100000">
                <a:srgbClr val="FF3399">
                  <a:tint val="23500"/>
                  <a:satMod val="160000"/>
                </a:srgbClr>
              </a:gs>
            </a:gsLst>
            <a:lin ang="2700000" scaled="1"/>
            <a:tileRect/>
          </a:gradFill>
          <a:ln w="38100">
            <a:solidFill>
              <a:srgbClr val="0066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667852" y="2982234"/>
                <a:ext cx="24525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7852" y="2982234"/>
                <a:ext cx="245259" cy="307777"/>
              </a:xfrm>
              <a:prstGeom prst="rect">
                <a:avLst/>
              </a:prstGeom>
              <a:blipFill>
                <a:blip r:embed="rId4"/>
                <a:stretch>
                  <a:fillRect l="-25000" r="-250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/>
          <p:cNvCxnSpPr/>
          <p:nvPr/>
        </p:nvCxnSpPr>
        <p:spPr>
          <a:xfrm>
            <a:off x="8966261" y="2140216"/>
            <a:ext cx="4218" cy="889969"/>
          </a:xfrm>
          <a:prstGeom prst="line">
            <a:avLst/>
          </a:prstGeom>
          <a:ln w="571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12" idx="6"/>
          </p:cNvCxnSpPr>
          <p:nvPr/>
        </p:nvCxnSpPr>
        <p:spPr>
          <a:xfrm flipH="1">
            <a:off x="9005763" y="2140217"/>
            <a:ext cx="967268" cy="839855"/>
          </a:xfrm>
          <a:prstGeom prst="line">
            <a:avLst/>
          </a:prstGeom>
          <a:ln w="571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 flipV="1">
            <a:off x="8982376" y="2149796"/>
            <a:ext cx="949671" cy="3795"/>
          </a:xfrm>
          <a:prstGeom prst="line">
            <a:avLst/>
          </a:prstGeom>
          <a:ln w="571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/>
          <p:cNvSpPr/>
          <p:nvPr/>
        </p:nvSpPr>
        <p:spPr>
          <a:xfrm>
            <a:off x="8908910" y="2082667"/>
            <a:ext cx="105762" cy="107511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9955657" y="2096601"/>
            <a:ext cx="105762" cy="107511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8915489" y="2964327"/>
            <a:ext cx="105762" cy="107511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0092174" y="1964028"/>
                <a:ext cx="245259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2174" y="1964028"/>
                <a:ext cx="245259" cy="307777"/>
              </a:xfrm>
              <a:prstGeom prst="rect">
                <a:avLst/>
              </a:prstGeom>
              <a:blipFill>
                <a:blip r:embed="rId5"/>
                <a:stretch>
                  <a:fillRect l="-25000" r="-225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8540991" y="1949101"/>
                <a:ext cx="368114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0991" y="1949101"/>
                <a:ext cx="368114" cy="307777"/>
              </a:xfrm>
              <a:prstGeom prst="rect">
                <a:avLst/>
              </a:prstGeom>
              <a:blipFill>
                <a:blip r:embed="rId6"/>
                <a:stretch>
                  <a:fillRect l="-15000" r="-10000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20553" y="2191791"/>
                <a:ext cx="5627951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𝑶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𝟏𝟑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𝟏𝟒𝟒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553" y="2191791"/>
                <a:ext cx="5627951" cy="62946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63808" y="4221274"/>
                <a:ext cx="3479479" cy="66826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0" smtClean="0">
                              <a:latin typeface="Cambria Math" panose="02040503050406030204" pitchFamily="18" charset="0"/>
                            </a:rPr>
                            <m:t>𝐤𝐞𝐬𝐢𝐦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08" y="4221274"/>
                <a:ext cx="3479479" cy="66826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Равнобедренный треугольник 1"/>
          <p:cNvSpPr/>
          <p:nvPr/>
        </p:nvSpPr>
        <p:spPr>
          <a:xfrm rot="5400000">
            <a:off x="9039531" y="2109189"/>
            <a:ext cx="793650" cy="916629"/>
          </a:xfrm>
          <a:prstGeom prst="triangle">
            <a:avLst>
              <a:gd name="adj" fmla="val 0"/>
            </a:avLst>
          </a:prstGeom>
          <a:solidFill>
            <a:srgbClr val="00B0F0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96587" y="1380601"/>
                <a:ext cx="4864152" cy="6723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𝑶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𝑶𝑩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𝑶</m:t>
                          </m:r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𝑶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587" y="1380601"/>
                <a:ext cx="4864152" cy="67230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20553" y="2924650"/>
                <a:ext cx="330545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𝑩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𝒅𝒎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553" y="2924650"/>
                <a:ext cx="3305457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550896" y="3614475"/>
                <a:ext cx="237776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96" y="3614475"/>
                <a:ext cx="2377767" cy="61555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3551228" y="3605721"/>
                <a:ext cx="291753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𝒅𝒎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1228" y="3605721"/>
                <a:ext cx="2917530" cy="615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550896" y="5052078"/>
                <a:ext cx="6962804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0" smtClean="0">
                              <a:latin typeface="Cambria Math" panose="02040503050406030204" pitchFamily="18" charset="0"/>
                            </a:rPr>
                            <m:t>𝐤𝐞𝐬𝐢𝐦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𝟏𝟐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𝟏𝟒𝟒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96" y="5052078"/>
                <a:ext cx="6962804" cy="62946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: скругленные углы 7">
                <a:extLst>
                  <a:ext uri="{FF2B5EF4-FFF2-40B4-BE49-F238E27FC236}">
                    <a16:creationId xmlns:a16="http://schemas.microsoft.com/office/drawing/2014/main" id="{1D65D324-9E1E-4B94-A981-75356A075F64}"/>
                  </a:ext>
                </a:extLst>
              </p:cNvPr>
              <p:cNvSpPr/>
              <p:nvPr/>
            </p:nvSpPr>
            <p:spPr>
              <a:xfrm>
                <a:off x="3754893" y="5938248"/>
                <a:ext cx="5035588" cy="800296"/>
              </a:xfrm>
              <a:prstGeom prst="roundRect">
                <a:avLst>
                  <a:gd name="adj" fmla="val 41748"/>
                </a:avLst>
              </a:prstGeom>
              <a:gradFill>
                <a:gsLst>
                  <a:gs pos="0">
                    <a:srgbClr val="92D050"/>
                  </a:gs>
                  <a:gs pos="100000">
                    <a:srgbClr val="92D050"/>
                  </a:gs>
                  <a:gs pos="53000">
                    <a:schemeClr val="bg1"/>
                  </a:gs>
                </a:gsLst>
                <a:lin ang="5400000" scaled="1"/>
              </a:gradFill>
              <a:ln>
                <a:solidFill>
                  <a:srgbClr val="33CC33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𝟏𝟒𝟒</m:t>
                    </m:r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𝒅𝒎</m:t>
                        </m:r>
                      </m:e>
                      <m:sup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7" name="Прямоугольник: скругленные углы 7">
                <a:extLst>
                  <a:ext uri="{FF2B5EF4-FFF2-40B4-BE49-F238E27FC236}">
                    <a16:creationId xmlns:a16="http://schemas.microsoft.com/office/drawing/2014/main" id="{1D65D324-9E1E-4B94-A981-75356A075F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4893" y="5938248"/>
                <a:ext cx="5035588" cy="800296"/>
              </a:xfrm>
              <a:prstGeom prst="roundRect">
                <a:avLst>
                  <a:gd name="adj" fmla="val 41748"/>
                </a:avLst>
              </a:prstGeom>
              <a:blipFill>
                <a:blip r:embed="rId14"/>
                <a:stretch>
                  <a:fillRect t="-4348" b="-23188"/>
                </a:stretch>
              </a:blipFill>
              <a:ln>
                <a:solidFill>
                  <a:srgbClr val="33CC33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Прямая соединительная линия 37"/>
          <p:cNvCxnSpPr/>
          <p:nvPr/>
        </p:nvCxnSpPr>
        <p:spPr>
          <a:xfrm>
            <a:off x="9075657" y="2170680"/>
            <a:ext cx="0" cy="8619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rot="5400000">
            <a:off x="9041299" y="2213779"/>
            <a:ext cx="0" cy="8619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584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7" grpId="0"/>
      <p:bldP spid="24" grpId="0"/>
      <p:bldP spid="32" grpId="0"/>
      <p:bldP spid="34" grpId="0"/>
      <p:bldP spid="35" grpId="0"/>
      <p:bldP spid="36" grpId="0"/>
      <p:bldP spid="3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799B2E98-37C2-450B-A27B-8BA14BEA890A}"/>
              </a:ext>
            </a:extLst>
          </p:cNvPr>
          <p:cNvSpPr/>
          <p:nvPr/>
        </p:nvSpPr>
        <p:spPr>
          <a:xfrm>
            <a:off x="253218" y="523875"/>
            <a:ext cx="11704320" cy="6151245"/>
          </a:xfrm>
          <a:prstGeom prst="roundRect">
            <a:avLst>
              <a:gd name="adj" fmla="val 4955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1D65D324-9E1E-4B94-A981-75356A075F64}"/>
              </a:ext>
            </a:extLst>
          </p:cNvPr>
          <p:cNvSpPr/>
          <p:nvPr/>
        </p:nvSpPr>
        <p:spPr>
          <a:xfrm>
            <a:off x="3952873" y="152400"/>
            <a:ext cx="4492486" cy="800296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rgbClr val="92D050"/>
              </a:gs>
              <a:gs pos="53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75922" y="1199155"/>
                <a:ext cx="10858911" cy="25684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Shar radiusi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𝟔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Radius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uchidan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tashkil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qiluvchi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tekislik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o‘tkazilgan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Shar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tekislik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qilgan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kesimning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922" y="1199155"/>
                <a:ext cx="10858911" cy="2568460"/>
              </a:xfrm>
              <a:prstGeom prst="rect">
                <a:avLst/>
              </a:prstGeom>
              <a:blipFill>
                <a:blip r:embed="rId2"/>
                <a:stretch>
                  <a:fillRect l="-2021" t="-4276" r="-1965" b="-92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Картинки по запросу &quot;3d man question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78"/>
          <a:stretch/>
        </p:blipFill>
        <p:spPr bwMode="auto">
          <a:xfrm>
            <a:off x="4501543" y="4014075"/>
            <a:ext cx="3207670" cy="2459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2525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C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C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799B2E98-37C2-450B-A27B-8BA14BEA890A}"/>
              </a:ext>
            </a:extLst>
          </p:cNvPr>
          <p:cNvSpPr/>
          <p:nvPr/>
        </p:nvSpPr>
        <p:spPr>
          <a:xfrm>
            <a:off x="253218" y="523875"/>
            <a:ext cx="11704320" cy="6151245"/>
          </a:xfrm>
          <a:prstGeom prst="roundRect">
            <a:avLst>
              <a:gd name="adj" fmla="val 4955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1D65D324-9E1E-4B94-A981-75356A075F64}"/>
              </a:ext>
            </a:extLst>
          </p:cNvPr>
          <p:cNvSpPr/>
          <p:nvPr/>
        </p:nvSpPr>
        <p:spPr>
          <a:xfrm>
            <a:off x="3952873" y="152400"/>
            <a:ext cx="4492486" cy="800296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rgbClr val="92D050"/>
              </a:gs>
              <a:gs pos="53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0CFFB1-3B67-4C1B-982E-FAE1882AD53F}"/>
              </a:ext>
            </a:extLst>
          </p:cNvPr>
          <p:cNvSpPr txBox="1"/>
          <p:nvPr/>
        </p:nvSpPr>
        <p:spPr>
          <a:xfrm>
            <a:off x="1885946" y="1761171"/>
            <a:ext cx="548640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Fazoning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masofadan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uzoqlikda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yotgan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nuqtalaridan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 descr="ᐈ Картинка человечек с книжкой фото, фотографии 3d человечки книги | 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46" r="-5013" b="31214"/>
          <a:stretch/>
        </p:blipFill>
        <p:spPr bwMode="auto">
          <a:xfrm flipH="1">
            <a:off x="121845" y="152400"/>
            <a:ext cx="2478135" cy="1905000"/>
          </a:xfrm>
          <a:prstGeom prst="ellipse">
            <a:avLst/>
          </a:prstGeom>
          <a:solidFill>
            <a:schemeClr val="bg1"/>
          </a:solidFill>
          <a:ln w="190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30" name="Picture 6" descr="Вычисление площадей и объемов геометрических фигур в пространстве в ЕГЭ  онлайн (страница 2)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4751" r="47742"/>
          <a:stretch/>
        </p:blipFill>
        <p:spPr bwMode="auto">
          <a:xfrm>
            <a:off x="7475659" y="2057400"/>
            <a:ext cx="4378569" cy="384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0276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5">
            <a:extLst>
              <a:ext uri="{FF2B5EF4-FFF2-40B4-BE49-F238E27FC236}">
                <a16:creationId xmlns:a16="http://schemas.microsoft.com/office/drawing/2014/main" id="{799B2E98-37C2-450B-A27B-8BA14BEA890A}"/>
              </a:ext>
            </a:extLst>
          </p:cNvPr>
          <p:cNvSpPr/>
          <p:nvPr/>
        </p:nvSpPr>
        <p:spPr>
          <a:xfrm>
            <a:off x="253218" y="439271"/>
            <a:ext cx="11704320" cy="6235849"/>
          </a:xfrm>
          <a:prstGeom prst="roundRect">
            <a:avLst>
              <a:gd name="adj" fmla="val 4955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7">
            <a:extLst>
              <a:ext uri="{FF2B5EF4-FFF2-40B4-BE49-F238E27FC236}">
                <a16:creationId xmlns:a16="http://schemas.microsoft.com/office/drawing/2014/main" id="{1D65D324-9E1E-4B94-A981-75356A075F64}"/>
              </a:ext>
            </a:extLst>
          </p:cNvPr>
          <p:cNvSpPr/>
          <p:nvPr/>
        </p:nvSpPr>
        <p:spPr>
          <a:xfrm>
            <a:off x="3460377" y="150621"/>
            <a:ext cx="5101524" cy="620344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rgbClr val="92D050"/>
              </a:gs>
              <a:gs pos="53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86423" y="1059615"/>
            <a:ext cx="27879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4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4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453029" y="1903491"/>
                <a:ext cx="2236381" cy="6924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𝝋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3029" y="1903491"/>
                <a:ext cx="2236381" cy="69243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2" descr="Картинки по запросу &quot;плакат пустой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2" t="11338" r="16371" b="6379"/>
          <a:stretch/>
        </p:blipFill>
        <p:spPr bwMode="auto">
          <a:xfrm>
            <a:off x="6802243" y="1059615"/>
            <a:ext cx="4895385" cy="4638658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428750" y="2738938"/>
                <a:ext cx="3035318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𝑶𝑩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8750" y="2738938"/>
                <a:ext cx="3035318" cy="67710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486423" y="4324885"/>
                <a:ext cx="2592633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400" b="1" i="0" smtClean="0">
                              <a:latin typeface="Cambria Math" panose="02040503050406030204" pitchFamily="18" charset="0"/>
                            </a:rPr>
                            <m:t>𝐤𝐞𝐬𝐢𝐦</m:t>
                          </m:r>
                        </m:sub>
                      </m:sSub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6423" y="4324885"/>
                <a:ext cx="2592633" cy="67710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1471217" y="3484383"/>
            <a:ext cx="39707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4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4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4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араллелограмм 20"/>
          <p:cNvSpPr/>
          <p:nvPr/>
        </p:nvSpPr>
        <p:spPr>
          <a:xfrm>
            <a:off x="7263245" y="2406533"/>
            <a:ext cx="3879372" cy="681724"/>
          </a:xfrm>
          <a:prstGeom prst="parallelogram">
            <a:avLst>
              <a:gd name="adj" fmla="val 36971"/>
            </a:avLst>
          </a:prstGeom>
          <a:solidFill>
            <a:srgbClr val="FFC000">
              <a:alpha val="34118"/>
            </a:srgbClr>
          </a:solidFill>
          <a:ln w="38100">
            <a:solidFill>
              <a:srgbClr val="CC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7866955" y="2116182"/>
            <a:ext cx="2609456" cy="2547257"/>
          </a:xfrm>
          <a:prstGeom prst="ellipse">
            <a:avLst/>
          </a:prstGeom>
          <a:solidFill>
            <a:srgbClr val="00B0F0">
              <a:alpha val="20000"/>
            </a:srgb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7263245" y="3088257"/>
            <a:ext cx="3591989" cy="0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вал 23"/>
          <p:cNvSpPr/>
          <p:nvPr/>
        </p:nvSpPr>
        <p:spPr>
          <a:xfrm>
            <a:off x="8070191" y="2584278"/>
            <a:ext cx="2218248" cy="352498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 flipH="1" flipV="1">
            <a:off x="9155652" y="2760119"/>
            <a:ext cx="1132787" cy="408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Арка 45"/>
          <p:cNvSpPr/>
          <p:nvPr/>
        </p:nvSpPr>
        <p:spPr>
          <a:xfrm>
            <a:off x="7919378" y="3180272"/>
            <a:ext cx="2499360" cy="491758"/>
          </a:xfrm>
          <a:prstGeom prst="blockArc">
            <a:avLst>
              <a:gd name="adj1" fmla="val 10924035"/>
              <a:gd name="adj2" fmla="val 10842389"/>
              <a:gd name="adj3" fmla="val 0"/>
            </a:avLst>
          </a:prstGeom>
          <a:ln w="38100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 flipH="1">
            <a:off x="9172533" y="2777443"/>
            <a:ext cx="1115906" cy="634236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9169058" y="2767994"/>
            <a:ext cx="1406" cy="615386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Овал 53"/>
          <p:cNvSpPr/>
          <p:nvPr/>
        </p:nvSpPr>
        <p:spPr>
          <a:xfrm>
            <a:off x="9144094" y="2745135"/>
            <a:ext cx="49929" cy="45719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9144094" y="3383380"/>
            <a:ext cx="52740" cy="47928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Дуга 48"/>
          <p:cNvSpPr/>
          <p:nvPr/>
        </p:nvSpPr>
        <p:spPr>
          <a:xfrm rot="11596763">
            <a:off x="10060065" y="2519141"/>
            <a:ext cx="470128" cy="504462"/>
          </a:xfrm>
          <a:prstGeom prst="arc">
            <a:avLst>
              <a:gd name="adj1" fmla="val 19145137"/>
              <a:gd name="adj2" fmla="val 20737938"/>
            </a:avLst>
          </a:prstGeom>
          <a:solidFill>
            <a:srgbClr val="CC00CC"/>
          </a:solidFill>
          <a:ln>
            <a:solidFill>
              <a:srgbClr val="CC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10275254" y="2745135"/>
            <a:ext cx="49929" cy="45719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8" name="Прямая соединительная линия 57"/>
          <p:cNvCxnSpPr/>
          <p:nvPr/>
        </p:nvCxnSpPr>
        <p:spPr>
          <a:xfrm>
            <a:off x="9265064" y="2767994"/>
            <a:ext cx="0" cy="8619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rot="5400000">
            <a:off x="9225303" y="2798806"/>
            <a:ext cx="0" cy="8619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8942787" y="3347016"/>
                <a:ext cx="197170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2787" y="3347016"/>
                <a:ext cx="197170" cy="246221"/>
              </a:xfrm>
              <a:prstGeom prst="rect">
                <a:avLst/>
              </a:prstGeom>
              <a:blipFill>
                <a:blip r:embed="rId6"/>
                <a:stretch>
                  <a:fillRect l="-25000" r="-21875" b="-7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10354731" y="2636946"/>
                <a:ext cx="195566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4731" y="2636946"/>
                <a:ext cx="195566" cy="246221"/>
              </a:xfrm>
              <a:prstGeom prst="rect">
                <a:avLst/>
              </a:prstGeom>
              <a:blipFill>
                <a:blip r:embed="rId7"/>
                <a:stretch>
                  <a:fillRect l="-25000" r="-21875" b="-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8825909" y="2615828"/>
                <a:ext cx="368114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5909" y="2615828"/>
                <a:ext cx="368114" cy="246221"/>
              </a:xfrm>
              <a:prstGeom prst="rect">
                <a:avLst/>
              </a:prstGeom>
              <a:blipFill>
                <a:blip r:embed="rId8"/>
                <a:stretch>
                  <a:fillRect l="-3333" b="-17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9729404" y="2773041"/>
                <a:ext cx="340863" cy="2202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1" i="1" smtClean="0">
                              <a:latin typeface="Cambria Math" panose="02040503050406030204" pitchFamily="18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14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9404" y="2773041"/>
                <a:ext cx="340863" cy="220253"/>
              </a:xfrm>
              <a:prstGeom prst="rect">
                <a:avLst/>
              </a:prstGeom>
              <a:blipFill>
                <a:blip r:embed="rId9"/>
                <a:stretch>
                  <a:fillRect l="-12500" t="-2778" r="-3571" b="-5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3516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5">
            <a:extLst>
              <a:ext uri="{FF2B5EF4-FFF2-40B4-BE49-F238E27FC236}">
                <a16:creationId xmlns:a16="http://schemas.microsoft.com/office/drawing/2014/main" id="{799B2E98-37C2-450B-A27B-8BA14BEA890A}"/>
              </a:ext>
            </a:extLst>
          </p:cNvPr>
          <p:cNvSpPr/>
          <p:nvPr/>
        </p:nvSpPr>
        <p:spPr>
          <a:xfrm>
            <a:off x="253218" y="153521"/>
            <a:ext cx="11704320" cy="6485404"/>
          </a:xfrm>
          <a:prstGeom prst="roundRect">
            <a:avLst>
              <a:gd name="adj" fmla="val 4955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09901" y="413830"/>
                <a:ext cx="3676351" cy="177202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𝒄𝒐𝒔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𝑶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𝑩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𝑶𝑩</m:t>
                          </m:r>
                        </m:den>
                      </m:f>
                    </m:oMath>
                  </m:oMathPara>
                </a14:m>
                <a:endParaRPr lang="en-US" sz="4000" b="1" dirty="0" smtClean="0"/>
              </a:p>
              <a:p>
                <a:r>
                  <a:rPr lang="en-US" sz="4000" b="1" dirty="0" smtClean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901" y="413830"/>
                <a:ext cx="3676351" cy="177202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2" descr="Картинки по запросу &quot;плакат пустой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2" t="11338" r="16371" b="6379"/>
          <a:stretch/>
        </p:blipFill>
        <p:spPr bwMode="auto">
          <a:xfrm>
            <a:off x="6731622" y="542720"/>
            <a:ext cx="4895385" cy="4120719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936766" y="1924267"/>
                <a:ext cx="4564647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𝑶𝑩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𝒄𝒐𝒔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766" y="1924267"/>
                <a:ext cx="4564647" cy="62946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араллелограмм 20"/>
          <p:cNvSpPr/>
          <p:nvPr/>
        </p:nvSpPr>
        <p:spPr>
          <a:xfrm>
            <a:off x="7198953" y="1556784"/>
            <a:ext cx="3879372" cy="681724"/>
          </a:xfrm>
          <a:prstGeom prst="parallelogram">
            <a:avLst>
              <a:gd name="adj" fmla="val 36971"/>
            </a:avLst>
          </a:prstGeom>
          <a:solidFill>
            <a:srgbClr val="FFC000">
              <a:alpha val="34118"/>
            </a:srgbClr>
          </a:solidFill>
          <a:ln w="38100">
            <a:solidFill>
              <a:srgbClr val="CC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7802663" y="1266433"/>
            <a:ext cx="2609456" cy="2547257"/>
          </a:xfrm>
          <a:prstGeom prst="ellipse">
            <a:avLst/>
          </a:prstGeom>
          <a:solidFill>
            <a:srgbClr val="00B0F0">
              <a:alpha val="20000"/>
            </a:srgb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7198953" y="2238508"/>
            <a:ext cx="3591989" cy="0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вал 23"/>
          <p:cNvSpPr/>
          <p:nvPr/>
        </p:nvSpPr>
        <p:spPr>
          <a:xfrm>
            <a:off x="8005899" y="1734529"/>
            <a:ext cx="2218248" cy="352498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 flipH="1" flipV="1">
            <a:off x="9091360" y="1910370"/>
            <a:ext cx="1132787" cy="408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Арка 45"/>
          <p:cNvSpPr/>
          <p:nvPr/>
        </p:nvSpPr>
        <p:spPr>
          <a:xfrm>
            <a:off x="7855086" y="2330523"/>
            <a:ext cx="2499360" cy="491758"/>
          </a:xfrm>
          <a:prstGeom prst="blockArc">
            <a:avLst>
              <a:gd name="adj1" fmla="val 10924035"/>
              <a:gd name="adj2" fmla="val 10842389"/>
              <a:gd name="adj3" fmla="val 0"/>
            </a:avLst>
          </a:prstGeom>
          <a:ln w="38100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 flipH="1">
            <a:off x="9108241" y="1927694"/>
            <a:ext cx="1115906" cy="634236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9104766" y="1918245"/>
            <a:ext cx="1406" cy="615386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Овал 53"/>
          <p:cNvSpPr/>
          <p:nvPr/>
        </p:nvSpPr>
        <p:spPr>
          <a:xfrm>
            <a:off x="9079802" y="1895386"/>
            <a:ext cx="49929" cy="45719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9079802" y="2533631"/>
            <a:ext cx="52740" cy="47928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Дуга 48"/>
          <p:cNvSpPr/>
          <p:nvPr/>
        </p:nvSpPr>
        <p:spPr>
          <a:xfrm rot="11596763">
            <a:off x="9995773" y="1669392"/>
            <a:ext cx="470128" cy="504462"/>
          </a:xfrm>
          <a:prstGeom prst="arc">
            <a:avLst>
              <a:gd name="adj1" fmla="val 19145137"/>
              <a:gd name="adj2" fmla="val 20737938"/>
            </a:avLst>
          </a:prstGeom>
          <a:solidFill>
            <a:srgbClr val="CC00CC"/>
          </a:solidFill>
          <a:ln>
            <a:solidFill>
              <a:srgbClr val="CC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10210962" y="1895386"/>
            <a:ext cx="49929" cy="45719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8" name="Прямая соединительная линия 57"/>
          <p:cNvCxnSpPr/>
          <p:nvPr/>
        </p:nvCxnSpPr>
        <p:spPr>
          <a:xfrm>
            <a:off x="9200772" y="1918245"/>
            <a:ext cx="0" cy="8619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rot="5400000">
            <a:off x="9161011" y="1949057"/>
            <a:ext cx="0" cy="8619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8878495" y="2497267"/>
                <a:ext cx="197170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8495" y="2497267"/>
                <a:ext cx="197170" cy="246221"/>
              </a:xfrm>
              <a:prstGeom prst="rect">
                <a:avLst/>
              </a:prstGeom>
              <a:blipFill>
                <a:blip r:embed="rId5"/>
                <a:stretch>
                  <a:fillRect l="-21212" r="-21212" b="-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10290439" y="1787197"/>
                <a:ext cx="195566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90439" y="1787197"/>
                <a:ext cx="195566" cy="246221"/>
              </a:xfrm>
              <a:prstGeom prst="rect">
                <a:avLst/>
              </a:prstGeom>
              <a:blipFill>
                <a:blip r:embed="rId6"/>
                <a:stretch>
                  <a:fillRect l="-21875" r="-25000" b="-48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8761617" y="1766079"/>
                <a:ext cx="280332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1617" y="1766079"/>
                <a:ext cx="280332" cy="246221"/>
              </a:xfrm>
              <a:prstGeom prst="rect">
                <a:avLst/>
              </a:prstGeom>
              <a:blipFill>
                <a:blip r:embed="rId7"/>
                <a:stretch>
                  <a:fillRect l="-17391" r="-8696" b="-1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9665112" y="1923292"/>
                <a:ext cx="340863" cy="2202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1" i="1" smtClean="0">
                              <a:latin typeface="Cambria Math" panose="02040503050406030204" pitchFamily="18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14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5112" y="1923292"/>
                <a:ext cx="340863" cy="220253"/>
              </a:xfrm>
              <a:prstGeom prst="rect">
                <a:avLst/>
              </a:prstGeom>
              <a:blipFill>
                <a:blip r:embed="rId8"/>
                <a:stretch>
                  <a:fillRect l="-12500" t="-2778" r="-3571" b="-2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936766" y="2822281"/>
                <a:ext cx="4713405" cy="12910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766" y="2822281"/>
                <a:ext cx="4713405" cy="129105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936882" y="4510545"/>
                <a:ext cx="3549370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  <m:r>
                        <a:rPr lang="en-US" sz="4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i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882" y="4510545"/>
                <a:ext cx="3549370" cy="68813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6639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29" grpId="0"/>
      <p:bldP spid="3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5">
            <a:extLst>
              <a:ext uri="{FF2B5EF4-FFF2-40B4-BE49-F238E27FC236}">
                <a16:creationId xmlns:a16="http://schemas.microsoft.com/office/drawing/2014/main" id="{799B2E98-37C2-450B-A27B-8BA14BEA890A}"/>
              </a:ext>
            </a:extLst>
          </p:cNvPr>
          <p:cNvSpPr/>
          <p:nvPr/>
        </p:nvSpPr>
        <p:spPr>
          <a:xfrm>
            <a:off x="253218" y="153521"/>
            <a:ext cx="11704320" cy="6235849"/>
          </a:xfrm>
          <a:prstGeom prst="roundRect">
            <a:avLst>
              <a:gd name="adj" fmla="val 4955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Картинки по запросу &quot;плакат пустой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2" t="11338" r="16371" b="6379"/>
          <a:stretch/>
        </p:blipFill>
        <p:spPr bwMode="auto">
          <a:xfrm>
            <a:off x="6731622" y="542720"/>
            <a:ext cx="4895385" cy="4638658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араллелограмм 20"/>
          <p:cNvSpPr/>
          <p:nvPr/>
        </p:nvSpPr>
        <p:spPr>
          <a:xfrm>
            <a:off x="7198953" y="1556784"/>
            <a:ext cx="3879372" cy="681724"/>
          </a:xfrm>
          <a:prstGeom prst="parallelogram">
            <a:avLst>
              <a:gd name="adj" fmla="val 36971"/>
            </a:avLst>
          </a:prstGeom>
          <a:solidFill>
            <a:srgbClr val="FFC000">
              <a:alpha val="34118"/>
            </a:srgbClr>
          </a:solidFill>
          <a:ln w="38100">
            <a:solidFill>
              <a:srgbClr val="CC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7802663" y="1266433"/>
            <a:ext cx="2609456" cy="2547257"/>
          </a:xfrm>
          <a:prstGeom prst="ellipse">
            <a:avLst/>
          </a:prstGeom>
          <a:solidFill>
            <a:srgbClr val="00B0F0">
              <a:alpha val="20000"/>
            </a:srgb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7198953" y="2238508"/>
            <a:ext cx="3591989" cy="0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вал 23"/>
          <p:cNvSpPr/>
          <p:nvPr/>
        </p:nvSpPr>
        <p:spPr>
          <a:xfrm>
            <a:off x="8005899" y="1734529"/>
            <a:ext cx="2218248" cy="352498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 flipH="1" flipV="1">
            <a:off x="9091360" y="1910370"/>
            <a:ext cx="1132787" cy="408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Арка 45"/>
          <p:cNvSpPr/>
          <p:nvPr/>
        </p:nvSpPr>
        <p:spPr>
          <a:xfrm>
            <a:off x="7855086" y="2330523"/>
            <a:ext cx="2499360" cy="491758"/>
          </a:xfrm>
          <a:prstGeom prst="blockArc">
            <a:avLst>
              <a:gd name="adj1" fmla="val 10924035"/>
              <a:gd name="adj2" fmla="val 10842389"/>
              <a:gd name="adj3" fmla="val 0"/>
            </a:avLst>
          </a:prstGeom>
          <a:ln w="38100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 flipH="1">
            <a:off x="9108241" y="1927694"/>
            <a:ext cx="1115906" cy="634236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9104766" y="1918245"/>
            <a:ext cx="1406" cy="615386"/>
          </a:xfrm>
          <a:prstGeom prst="line">
            <a:avLst/>
          </a:prstGeom>
          <a:ln w="28575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Овал 53"/>
          <p:cNvSpPr/>
          <p:nvPr/>
        </p:nvSpPr>
        <p:spPr>
          <a:xfrm>
            <a:off x="9079802" y="1895386"/>
            <a:ext cx="49929" cy="45719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9079802" y="2533631"/>
            <a:ext cx="52740" cy="47928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Дуга 48"/>
          <p:cNvSpPr/>
          <p:nvPr/>
        </p:nvSpPr>
        <p:spPr>
          <a:xfrm rot="11596763">
            <a:off x="9995773" y="1669392"/>
            <a:ext cx="470128" cy="504462"/>
          </a:xfrm>
          <a:prstGeom prst="arc">
            <a:avLst>
              <a:gd name="adj1" fmla="val 19145137"/>
              <a:gd name="adj2" fmla="val 20737938"/>
            </a:avLst>
          </a:prstGeom>
          <a:solidFill>
            <a:srgbClr val="CC00CC"/>
          </a:solidFill>
          <a:ln>
            <a:solidFill>
              <a:srgbClr val="CC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10210962" y="1895386"/>
            <a:ext cx="49929" cy="45719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8" name="Прямая соединительная линия 57"/>
          <p:cNvCxnSpPr/>
          <p:nvPr/>
        </p:nvCxnSpPr>
        <p:spPr>
          <a:xfrm>
            <a:off x="9200772" y="1918245"/>
            <a:ext cx="0" cy="8619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rot="5400000">
            <a:off x="9161011" y="1949057"/>
            <a:ext cx="0" cy="8619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8878495" y="2497267"/>
                <a:ext cx="197170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8495" y="2497267"/>
                <a:ext cx="197170" cy="246221"/>
              </a:xfrm>
              <a:prstGeom prst="rect">
                <a:avLst/>
              </a:prstGeom>
              <a:blipFill>
                <a:blip r:embed="rId3"/>
                <a:stretch>
                  <a:fillRect l="-21212" r="-21212" b="-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10290439" y="1787197"/>
                <a:ext cx="195566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90439" y="1787197"/>
                <a:ext cx="195566" cy="246221"/>
              </a:xfrm>
              <a:prstGeom prst="rect">
                <a:avLst/>
              </a:prstGeom>
              <a:blipFill>
                <a:blip r:embed="rId4"/>
                <a:stretch>
                  <a:fillRect l="-21875" r="-25000" b="-48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8761617" y="1766079"/>
                <a:ext cx="280332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1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1617" y="1766079"/>
                <a:ext cx="280332" cy="246221"/>
              </a:xfrm>
              <a:prstGeom prst="rect">
                <a:avLst/>
              </a:prstGeom>
              <a:blipFill>
                <a:blip r:embed="rId5"/>
                <a:stretch>
                  <a:fillRect l="-17391" r="-8696" b="-1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9665112" y="1923292"/>
                <a:ext cx="340863" cy="2202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1" i="1" smtClean="0">
                              <a:latin typeface="Cambria Math" panose="02040503050406030204" pitchFamily="18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14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5112" y="1923292"/>
                <a:ext cx="340863" cy="220253"/>
              </a:xfrm>
              <a:prstGeom prst="rect">
                <a:avLst/>
              </a:prstGeom>
              <a:blipFill>
                <a:blip r:embed="rId6"/>
                <a:stretch>
                  <a:fillRect l="-12500" t="-2778" r="-3571" b="-27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: скругленные углы 7">
                <a:extLst>
                  <a:ext uri="{FF2B5EF4-FFF2-40B4-BE49-F238E27FC236}">
                    <a16:creationId xmlns:a16="http://schemas.microsoft.com/office/drawing/2014/main" id="{1D65D324-9E1E-4B94-A981-75356A075F64}"/>
                  </a:ext>
                </a:extLst>
              </p:cNvPr>
              <p:cNvSpPr/>
              <p:nvPr/>
            </p:nvSpPr>
            <p:spPr>
              <a:xfrm>
                <a:off x="3754893" y="5938248"/>
                <a:ext cx="5035588" cy="800296"/>
              </a:xfrm>
              <a:prstGeom prst="roundRect">
                <a:avLst>
                  <a:gd name="adj" fmla="val 41748"/>
                </a:avLst>
              </a:prstGeom>
              <a:gradFill>
                <a:gsLst>
                  <a:gs pos="0">
                    <a:srgbClr val="92D050"/>
                  </a:gs>
                  <a:gs pos="100000">
                    <a:srgbClr val="92D050"/>
                  </a:gs>
                  <a:gs pos="53000">
                    <a:schemeClr val="bg1"/>
                  </a:gs>
                </a:gsLst>
                <a:lin ang="5400000" scaled="1"/>
              </a:gradFill>
              <a:ln>
                <a:solidFill>
                  <a:srgbClr val="33CC33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𝟐𝟕</m:t>
                    </m:r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𝒅𝒎</m:t>
                        </m:r>
                      </m:e>
                      <m:sup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Прямоугольник: скругленные углы 7">
                <a:extLst>
                  <a:ext uri="{FF2B5EF4-FFF2-40B4-BE49-F238E27FC236}">
                    <a16:creationId xmlns:a16="http://schemas.microsoft.com/office/drawing/2014/main" id="{1D65D324-9E1E-4B94-A981-75356A075F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4893" y="5938248"/>
                <a:ext cx="5035588" cy="800296"/>
              </a:xfrm>
              <a:prstGeom prst="roundRect">
                <a:avLst>
                  <a:gd name="adj" fmla="val 41748"/>
                </a:avLst>
              </a:prstGeom>
              <a:blipFill>
                <a:blip r:embed="rId7"/>
                <a:stretch>
                  <a:fillRect t="-4348" b="-23188"/>
                </a:stretch>
              </a:blipFill>
              <a:ln>
                <a:solidFill>
                  <a:srgbClr val="33CC33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114653" y="456224"/>
                <a:ext cx="237776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4653" y="456224"/>
                <a:ext cx="2377767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114653" y="1287775"/>
                <a:ext cx="3254416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4653" y="1287775"/>
                <a:ext cx="3254416" cy="68813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1114653" y="2238508"/>
                <a:ext cx="3479479" cy="66826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0" smtClean="0">
                              <a:latin typeface="Cambria Math" panose="02040503050406030204" pitchFamily="18" charset="0"/>
                            </a:rPr>
                            <m:t>𝐤𝐞𝐬𝐢𝐦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4653" y="2238508"/>
                <a:ext cx="3479479" cy="66826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101741" y="3069312"/>
                <a:ext cx="5184303" cy="8747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0" smtClean="0">
                              <a:latin typeface="Cambria Math" panose="02040503050406030204" pitchFamily="18" charset="0"/>
                            </a:rPr>
                            <m:t>𝐤𝐞𝐬𝐢𝐦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1741" y="3069312"/>
                <a:ext cx="5184303" cy="87479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642651" y="4271445"/>
                <a:ext cx="2698111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2651" y="4271445"/>
                <a:ext cx="2698111" cy="62946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8854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7" grpId="0"/>
      <p:bldP spid="30" grpId="0"/>
      <p:bldP spid="31" grpId="0"/>
      <p:bldP spid="32" grpId="0"/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799B2E98-37C2-450B-A27B-8BA14BEA890A}"/>
              </a:ext>
            </a:extLst>
          </p:cNvPr>
          <p:cNvSpPr/>
          <p:nvPr/>
        </p:nvSpPr>
        <p:spPr>
          <a:xfrm>
            <a:off x="253218" y="523875"/>
            <a:ext cx="11704320" cy="6151245"/>
          </a:xfrm>
          <a:prstGeom prst="roundRect">
            <a:avLst>
              <a:gd name="adj" fmla="val 4955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1D65D324-9E1E-4B94-A981-75356A075F64}"/>
              </a:ext>
            </a:extLst>
          </p:cNvPr>
          <p:cNvSpPr/>
          <p:nvPr/>
        </p:nvSpPr>
        <p:spPr>
          <a:xfrm>
            <a:off x="3952873" y="152400"/>
            <a:ext cx="4492486" cy="800296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rgbClr val="92D050"/>
              </a:gs>
              <a:gs pos="53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64891" y="1324171"/>
                <a:ext cx="11427059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</a:rPr>
                      <m:t>𝑨</m:t>
                    </m:r>
                    <m:d>
                      <m:d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;−</m:t>
                        </m:r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e>
                    </m:d>
                  </m:oMath>
                </a14:m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;−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4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nuqtalar sfera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diametrining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uchlari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</a:p>
              <a:p>
                <a:pPr algn="ctr"/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sfera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tenglamasini</a:t>
                </a:r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891" y="1324171"/>
                <a:ext cx="11427059" cy="2308324"/>
              </a:xfrm>
              <a:prstGeom prst="rect">
                <a:avLst/>
              </a:prstGeom>
              <a:blipFill>
                <a:blip r:embed="rId2"/>
                <a:stretch>
                  <a:fillRect t="-6332" r="-3842" b="-126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Картинки по запросу &quot;3d man question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78"/>
          <a:stretch/>
        </p:blipFill>
        <p:spPr bwMode="auto">
          <a:xfrm>
            <a:off x="4501543" y="4014075"/>
            <a:ext cx="3207670" cy="2459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7365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C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C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5">
            <a:extLst>
              <a:ext uri="{FF2B5EF4-FFF2-40B4-BE49-F238E27FC236}">
                <a16:creationId xmlns:a16="http://schemas.microsoft.com/office/drawing/2014/main" id="{799B2E98-37C2-450B-A27B-8BA14BEA890A}"/>
              </a:ext>
            </a:extLst>
          </p:cNvPr>
          <p:cNvSpPr/>
          <p:nvPr/>
        </p:nvSpPr>
        <p:spPr>
          <a:xfrm>
            <a:off x="253218" y="439271"/>
            <a:ext cx="11704320" cy="6235849"/>
          </a:xfrm>
          <a:prstGeom prst="roundRect">
            <a:avLst>
              <a:gd name="adj" fmla="val 4955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7">
            <a:extLst>
              <a:ext uri="{FF2B5EF4-FFF2-40B4-BE49-F238E27FC236}">
                <a16:creationId xmlns:a16="http://schemas.microsoft.com/office/drawing/2014/main" id="{1D65D324-9E1E-4B94-A981-75356A075F64}"/>
              </a:ext>
            </a:extLst>
          </p:cNvPr>
          <p:cNvSpPr/>
          <p:nvPr/>
        </p:nvSpPr>
        <p:spPr>
          <a:xfrm>
            <a:off x="3460377" y="150621"/>
            <a:ext cx="5101524" cy="620344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rgbClr val="92D050"/>
              </a:gs>
              <a:gs pos="53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0550" y="902943"/>
            <a:ext cx="23134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6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90550" y="1839183"/>
                <a:ext cx="2362890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𝑨</m:t>
                      </m:r>
                      <m:d>
                        <m:d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d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550" y="1839183"/>
                <a:ext cx="2362890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2" descr="Картинки по запросу &quot;плакат пустой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2" t="11338" r="16371" b="6379"/>
          <a:stretch/>
        </p:blipFill>
        <p:spPr bwMode="auto">
          <a:xfrm>
            <a:off x="7137762" y="1162050"/>
            <a:ext cx="4149364" cy="4171950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90550" y="2642809"/>
                <a:ext cx="2391680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;−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550" y="2642809"/>
                <a:ext cx="2391680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590550" y="3460682"/>
            <a:ext cx="32794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6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7866955" y="2116182"/>
            <a:ext cx="2609456" cy="2547257"/>
          </a:xfrm>
          <a:prstGeom prst="ellipse">
            <a:avLst/>
          </a:prstGeom>
          <a:solidFill>
            <a:srgbClr val="FF66FF">
              <a:alpha val="20000"/>
            </a:srgbClr>
          </a:solidFill>
          <a:ln w="38100">
            <a:solidFill>
              <a:srgbClr val="CC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Арка 45"/>
          <p:cNvSpPr/>
          <p:nvPr/>
        </p:nvSpPr>
        <p:spPr>
          <a:xfrm rot="20387670">
            <a:off x="7933129" y="3140301"/>
            <a:ext cx="2539182" cy="599058"/>
          </a:xfrm>
          <a:prstGeom prst="blockArc">
            <a:avLst>
              <a:gd name="adj1" fmla="val 10924035"/>
              <a:gd name="adj2" fmla="val 10842389"/>
              <a:gd name="adj3" fmla="val 0"/>
            </a:avLst>
          </a:prstGeom>
          <a:ln w="38100">
            <a:solidFill>
              <a:srgbClr val="CC00CC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50" name="Прямая соединительная линия 49"/>
          <p:cNvCxnSpPr>
            <a:stCxn id="57" idx="3"/>
          </p:cNvCxnSpPr>
          <p:nvPr/>
        </p:nvCxnSpPr>
        <p:spPr>
          <a:xfrm flipH="1">
            <a:off x="7982099" y="2997508"/>
            <a:ext cx="2400354" cy="911525"/>
          </a:xfrm>
          <a:prstGeom prst="line">
            <a:avLst/>
          </a:prstGeom>
          <a:ln w="28575">
            <a:solidFill>
              <a:srgbClr val="007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Овал 54"/>
          <p:cNvSpPr/>
          <p:nvPr/>
        </p:nvSpPr>
        <p:spPr>
          <a:xfrm>
            <a:off x="9176350" y="3416046"/>
            <a:ext cx="52740" cy="4792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10375141" y="2958484"/>
            <a:ext cx="4992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9171355" y="3434084"/>
                <a:ext cx="197170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1355" y="3434084"/>
                <a:ext cx="197170" cy="246221"/>
              </a:xfrm>
              <a:prstGeom prst="rect">
                <a:avLst/>
              </a:prstGeom>
              <a:blipFill>
                <a:blip r:embed="rId5"/>
                <a:stretch>
                  <a:fillRect l="-21212" r="-21212" b="-48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10428653" y="2835373"/>
                <a:ext cx="195566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8653" y="2835373"/>
                <a:ext cx="195566" cy="246221"/>
              </a:xfrm>
              <a:prstGeom prst="rect">
                <a:avLst/>
              </a:prstGeom>
              <a:blipFill>
                <a:blip r:embed="rId6"/>
                <a:stretch>
                  <a:fillRect l="-25000" r="-21875" b="-48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Овал 29"/>
          <p:cNvSpPr/>
          <p:nvPr/>
        </p:nvSpPr>
        <p:spPr>
          <a:xfrm>
            <a:off x="7960689" y="3886174"/>
            <a:ext cx="4992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7770556" y="3852333"/>
                <a:ext cx="182742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0556" y="3852333"/>
                <a:ext cx="182742" cy="246221"/>
              </a:xfrm>
              <a:prstGeom prst="rect">
                <a:avLst/>
              </a:prstGeom>
              <a:blipFill>
                <a:blip r:embed="rId7"/>
                <a:stretch>
                  <a:fillRect l="-26667" r="-23333" b="-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C9819A0-2B99-47C0-9889-C7E03D2D4D95}"/>
                  </a:ext>
                </a:extLst>
              </p:cNvPr>
              <p:cNvSpPr txBox="1"/>
              <p:nvPr/>
            </p:nvSpPr>
            <p:spPr>
              <a:xfrm>
                <a:off x="488673" y="4395663"/>
                <a:ext cx="6567567" cy="5035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2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3200" b="1" i="1" smtClean="0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1" i="1" smtClean="0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3200" b="1" i="1" smtClean="0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200" b="1" i="1" smtClean="0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</m:d>
                        </m:e>
                        <m:sup>
                          <m:r>
                            <a:rPr lang="en-US" sz="32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200" b="1" i="1" smtClean="0">
                          <a:solidFill>
                            <a:srgbClr val="0066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32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200" b="1" i="1" smtClean="0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1" i="1" smtClean="0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sz="3200" b="1" i="1" smtClean="0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200" b="1" i="1" smtClean="0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d>
                        </m:e>
                        <m:sup>
                          <m:r>
                            <a:rPr lang="en-US" sz="32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200" b="1" i="1" smtClean="0">
                          <a:solidFill>
                            <a:srgbClr val="0066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32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200" b="1" i="1" smtClean="0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1" i="1" smtClean="0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  <m:r>
                                <a:rPr lang="en-US" sz="3200" b="1" i="1" smtClean="0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200" b="1" i="1" smtClean="0">
                                  <a:solidFill>
                                    <a:srgbClr val="006600"/>
                                  </a:solidFill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</m:d>
                        </m:e>
                        <m:sup>
                          <m:r>
                            <a:rPr lang="en-US" sz="32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200" b="1" i="1" smtClean="0">
                          <a:solidFill>
                            <a:srgbClr val="0066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2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p>
                          <m:r>
                            <a:rPr lang="en-US" sz="32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200" b="1" dirty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C9819A0-2B99-47C0-9889-C7E03D2D4D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673" y="4395663"/>
                <a:ext cx="6567567" cy="50359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8223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1" grpId="0"/>
      <p:bldP spid="3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: скругленные углы 5">
            <a:extLst>
              <a:ext uri="{FF2B5EF4-FFF2-40B4-BE49-F238E27FC236}">
                <a16:creationId xmlns:a16="http://schemas.microsoft.com/office/drawing/2014/main" id="{799B2E98-37C2-450B-A27B-8BA14BEA890A}"/>
              </a:ext>
            </a:extLst>
          </p:cNvPr>
          <p:cNvSpPr/>
          <p:nvPr/>
        </p:nvSpPr>
        <p:spPr>
          <a:xfrm>
            <a:off x="253218" y="439271"/>
            <a:ext cx="11704320" cy="6235849"/>
          </a:xfrm>
          <a:prstGeom prst="roundRect">
            <a:avLst>
              <a:gd name="adj" fmla="val 4955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: скругленные углы 7">
            <a:extLst>
              <a:ext uri="{FF2B5EF4-FFF2-40B4-BE49-F238E27FC236}">
                <a16:creationId xmlns:a16="http://schemas.microsoft.com/office/drawing/2014/main" id="{1D65D324-9E1E-4B94-A981-75356A075F64}"/>
              </a:ext>
            </a:extLst>
          </p:cNvPr>
          <p:cNvSpPr/>
          <p:nvPr/>
        </p:nvSpPr>
        <p:spPr>
          <a:xfrm>
            <a:off x="2295525" y="150620"/>
            <a:ext cx="7486650" cy="630429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rgbClr val="92D050"/>
              </a:gs>
              <a:gs pos="53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226307" y="162272"/>
                <a:ext cx="2362890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𝑨</m:t>
                      </m:r>
                      <m:d>
                        <m:d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d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6307" y="162272"/>
                <a:ext cx="2362890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610350" y="162272"/>
                <a:ext cx="2391680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;−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0350" y="162272"/>
                <a:ext cx="2391680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C9819A0-2B99-47C0-9889-C7E03D2D4D95}"/>
                  </a:ext>
                </a:extLst>
              </p:cNvPr>
              <p:cNvSpPr txBox="1"/>
              <p:nvPr/>
            </p:nvSpPr>
            <p:spPr>
              <a:xfrm>
                <a:off x="1102081" y="1069700"/>
                <a:ext cx="9873537" cy="8320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𝑨𝑩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d>
                                <m:dPr>
                                  <m:ctrlPr>
                                    <a:rPr lang="en-US" sz="4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C9819A0-2B99-47C0-9889-C7E03D2D4D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2081" y="1069700"/>
                <a:ext cx="9873537" cy="8320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C9819A0-2B99-47C0-9889-C7E03D2D4D95}"/>
                  </a:ext>
                </a:extLst>
              </p:cNvPr>
              <p:cNvSpPr txBox="1"/>
              <p:nvPr/>
            </p:nvSpPr>
            <p:spPr>
              <a:xfrm>
                <a:off x="1102081" y="2031725"/>
                <a:ext cx="10127709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𝑨𝑩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𝟏𝟔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𝟔𝟒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𝟖𝟒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C9819A0-2B99-47C0-9889-C7E03D2D4D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2081" y="2031725"/>
                <a:ext cx="10127709" cy="6294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361053" y="2949844"/>
                <a:ext cx="4366324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𝟖𝟒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𝟐𝟏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1053" y="2949844"/>
                <a:ext cx="4366324" cy="68813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835212" y="2928098"/>
                <a:ext cx="3747308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𝟐𝟏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212" y="2928098"/>
                <a:ext cx="3747308" cy="68813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672598" y="4021633"/>
                <a:ext cx="5127366" cy="129304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𝟐𝟏</m:t>
                              </m:r>
                            </m:e>
                          </m:rad>
                          <m:r>
                            <m:rPr>
                              <m:nor/>
                            </m:rPr>
                            <a:rPr lang="ru-RU" sz="4000" b="1" dirty="0"/>
                            <m:t> 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𝟐𝟏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2598" y="4021633"/>
                <a:ext cx="5127366" cy="129304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062479" y="4390763"/>
                <a:ext cx="2090188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𝟐𝟏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2479" y="4390763"/>
                <a:ext cx="2090188" cy="68813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8227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3" grpId="0"/>
      <p:bldP spid="14" grpId="0"/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: скругленные углы 5">
            <a:extLst>
              <a:ext uri="{FF2B5EF4-FFF2-40B4-BE49-F238E27FC236}">
                <a16:creationId xmlns:a16="http://schemas.microsoft.com/office/drawing/2014/main" id="{799B2E98-37C2-450B-A27B-8BA14BEA890A}"/>
              </a:ext>
            </a:extLst>
          </p:cNvPr>
          <p:cNvSpPr/>
          <p:nvPr/>
        </p:nvSpPr>
        <p:spPr>
          <a:xfrm>
            <a:off x="253218" y="439271"/>
            <a:ext cx="11704320" cy="5847229"/>
          </a:xfrm>
          <a:prstGeom prst="roundRect">
            <a:avLst>
              <a:gd name="adj" fmla="val 4955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: скругленные углы 7">
            <a:extLst>
              <a:ext uri="{FF2B5EF4-FFF2-40B4-BE49-F238E27FC236}">
                <a16:creationId xmlns:a16="http://schemas.microsoft.com/office/drawing/2014/main" id="{1D65D324-9E1E-4B94-A981-75356A075F64}"/>
              </a:ext>
            </a:extLst>
          </p:cNvPr>
          <p:cNvSpPr/>
          <p:nvPr/>
        </p:nvSpPr>
        <p:spPr>
          <a:xfrm>
            <a:off x="2295525" y="150620"/>
            <a:ext cx="7486650" cy="744730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rgbClr val="92D050"/>
              </a:gs>
              <a:gs pos="53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216782" y="179321"/>
                <a:ext cx="262289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</a:rPr>
                        <m:t>𝑨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;−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6782" y="179321"/>
                <a:ext cx="2622898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600825" y="179321"/>
                <a:ext cx="265399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;−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825" y="179321"/>
                <a:ext cx="2653996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C9819A0-2B99-47C0-9889-C7E03D2D4D95}"/>
                  </a:ext>
                </a:extLst>
              </p:cNvPr>
              <p:cNvSpPr txBox="1"/>
              <p:nvPr/>
            </p:nvSpPr>
            <p:spPr>
              <a:xfrm>
                <a:off x="4499871" y="989769"/>
                <a:ext cx="307795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𝑶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C9819A0-2B99-47C0-9889-C7E03D2D4D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871" y="989769"/>
                <a:ext cx="3077958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C9819A0-2B99-47C0-9889-C7E03D2D4D95}"/>
                  </a:ext>
                </a:extLst>
              </p:cNvPr>
              <p:cNvSpPr txBox="1"/>
              <p:nvPr/>
            </p:nvSpPr>
            <p:spPr>
              <a:xfrm>
                <a:off x="673456" y="1736496"/>
                <a:ext cx="2775632" cy="886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C9819A0-2B99-47C0-9889-C7E03D2D4D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456" y="1736496"/>
                <a:ext cx="2775632" cy="88620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C9819A0-2B99-47C0-9889-C7E03D2D4D95}"/>
                  </a:ext>
                </a:extLst>
              </p:cNvPr>
              <p:cNvSpPr txBox="1"/>
              <p:nvPr/>
            </p:nvSpPr>
            <p:spPr>
              <a:xfrm>
                <a:off x="4054457" y="1699337"/>
                <a:ext cx="3751733" cy="91403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en-US" sz="4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4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d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C9819A0-2B99-47C0-9889-C7E03D2D4D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4457" y="1699337"/>
                <a:ext cx="3751733" cy="91403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C9819A0-2B99-47C0-9889-C7E03D2D4D95}"/>
                  </a:ext>
                </a:extLst>
              </p:cNvPr>
              <p:cNvSpPr txBox="1"/>
              <p:nvPr/>
            </p:nvSpPr>
            <p:spPr>
              <a:xfrm>
                <a:off x="8591347" y="1708668"/>
                <a:ext cx="3016082" cy="89537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𝒛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C9819A0-2B99-47C0-9889-C7E03D2D4D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1347" y="1708668"/>
                <a:ext cx="3016082" cy="89537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C9819A0-2B99-47C0-9889-C7E03D2D4D95}"/>
                  </a:ext>
                </a:extLst>
              </p:cNvPr>
              <p:cNvSpPr txBox="1"/>
              <p:nvPr/>
            </p:nvSpPr>
            <p:spPr>
              <a:xfrm>
                <a:off x="1640967" y="2813740"/>
                <a:ext cx="543520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𝑶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𝑶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;−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C9819A0-2B99-47C0-9889-C7E03D2D4D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0967" y="2813740"/>
                <a:ext cx="5435206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074471" y="2766379"/>
                <a:ext cx="2090188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𝟐𝟏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4471" y="2766379"/>
                <a:ext cx="2090188" cy="68813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C9819A0-2B99-47C0-9889-C7E03D2D4D95}"/>
                  </a:ext>
                </a:extLst>
              </p:cNvPr>
              <p:cNvSpPr txBox="1"/>
              <p:nvPr/>
            </p:nvSpPr>
            <p:spPr>
              <a:xfrm>
                <a:off x="1045342" y="3445371"/>
                <a:ext cx="10139122" cy="8747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d>
                                <m:dPr>
                                  <m:ctrlPr>
                                    <a:rPr lang="en-US" sz="4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𝟐𝟏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C9819A0-2B99-47C0-9889-C7E03D2D4D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5342" y="3445371"/>
                <a:ext cx="10139122" cy="87479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C9819A0-2B99-47C0-9889-C7E03D2D4D95}"/>
                  </a:ext>
                </a:extLst>
              </p:cNvPr>
              <p:cNvSpPr txBox="1"/>
              <p:nvPr/>
            </p:nvSpPr>
            <p:spPr>
              <a:xfrm>
                <a:off x="1847770" y="4475070"/>
                <a:ext cx="8251618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𝟐𝟏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C9819A0-2B99-47C0-9889-C7E03D2D4D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770" y="4475070"/>
                <a:ext cx="8251618" cy="62946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: скругленные углы 7">
                <a:extLst>
                  <a:ext uri="{FF2B5EF4-FFF2-40B4-BE49-F238E27FC236}">
                    <a16:creationId xmlns:a16="http://schemas.microsoft.com/office/drawing/2014/main" id="{1D65D324-9E1E-4B94-A981-75356A075F64}"/>
                  </a:ext>
                </a:extLst>
              </p:cNvPr>
              <p:cNvSpPr/>
              <p:nvPr/>
            </p:nvSpPr>
            <p:spPr>
              <a:xfrm>
                <a:off x="1045342" y="5872438"/>
                <a:ext cx="10270358" cy="800296"/>
              </a:xfrm>
              <a:prstGeom prst="roundRect">
                <a:avLst>
                  <a:gd name="adj" fmla="val 41748"/>
                </a:avLst>
              </a:prstGeom>
              <a:gradFill>
                <a:gsLst>
                  <a:gs pos="0">
                    <a:srgbClr val="92D050"/>
                  </a:gs>
                  <a:gs pos="100000">
                    <a:srgbClr val="92D050"/>
                  </a:gs>
                  <a:gs pos="53000">
                    <a:schemeClr val="bg1"/>
                  </a:gs>
                </a:gsLst>
                <a:lin ang="5400000" scaled="1"/>
              </a:gradFill>
              <a:ln>
                <a:solidFill>
                  <a:srgbClr val="33CC33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4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ru-RU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d>
                      </m:e>
                      <m:sup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4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</m:e>
                      <m:sup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𝒛</m:t>
                            </m:r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e>
                        </m:d>
                      </m:e>
                      <m:sup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𝟐𝟏</m:t>
                    </m:r>
                  </m:oMath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Прямоугольник: скругленные углы 7">
                <a:extLst>
                  <a:ext uri="{FF2B5EF4-FFF2-40B4-BE49-F238E27FC236}">
                    <a16:creationId xmlns:a16="http://schemas.microsoft.com/office/drawing/2014/main" id="{1D65D324-9E1E-4B94-A981-75356A075F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5342" y="5872438"/>
                <a:ext cx="10270358" cy="800296"/>
              </a:xfrm>
              <a:prstGeom prst="roundRect">
                <a:avLst>
                  <a:gd name="adj" fmla="val 41748"/>
                </a:avLst>
              </a:prstGeom>
              <a:blipFill>
                <a:blip r:embed="rId12"/>
                <a:stretch>
                  <a:fillRect l="-946" t="-5797" b="-21739"/>
                </a:stretch>
              </a:blipFill>
              <a:ln>
                <a:solidFill>
                  <a:srgbClr val="33CC33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1972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6" grpId="0"/>
      <p:bldP spid="17" grpId="0"/>
      <p:bldP spid="18" grpId="0"/>
      <p:bldP spid="20" grpId="0"/>
      <p:bldP spid="21" grpId="0"/>
      <p:bldP spid="22" grpId="0"/>
      <p:bldP spid="2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021406" y="154809"/>
            <a:ext cx="101491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729597278"/>
              </p:ext>
            </p:extLst>
          </p:nvPr>
        </p:nvGraphicFramePr>
        <p:xfrm>
          <a:off x="1895553" y="1496469"/>
          <a:ext cx="5301129" cy="49561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: скругленные углы 3">
            <a:extLst>
              <a:ext uri="{FF2B5EF4-FFF2-40B4-BE49-F238E27FC236}">
                <a16:creationId xmlns:a16="http://schemas.microsoft.com/office/drawing/2014/main" id="{2FAB8F5E-DCBE-48DC-89F6-8BAB56A141F4}"/>
              </a:ext>
            </a:extLst>
          </p:cNvPr>
          <p:cNvSpPr/>
          <p:nvPr/>
        </p:nvSpPr>
        <p:spPr>
          <a:xfrm>
            <a:off x="253218" y="1273924"/>
            <a:ext cx="11704320" cy="5401196"/>
          </a:xfrm>
          <a:prstGeom prst="roundRect">
            <a:avLst>
              <a:gd name="adj" fmla="val 31795"/>
            </a:avLst>
          </a:prstGeom>
          <a:ln w="57150">
            <a:solidFill>
              <a:srgbClr val="33CC33"/>
            </a:solidFill>
            <a:prstDash val="solid"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/>
          <a:srcRect l="15401" t="10451" r="15508" b="18086"/>
          <a:stretch/>
        </p:blipFill>
        <p:spPr>
          <a:xfrm flipH="1">
            <a:off x="7995139" y="3573450"/>
            <a:ext cx="3962399" cy="3133310"/>
          </a:xfrm>
          <a:prstGeom prst="ellipse">
            <a:avLst/>
          </a:prstGeom>
          <a:ln w="3810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</p:spTree>
    <p:extLst>
      <p:ext uri="{BB962C8B-B14F-4D97-AF65-F5344CB8AC3E}">
        <p14:creationId xmlns:p14="http://schemas.microsoft.com/office/powerpoint/2010/main" val="415559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/>
          <p:cNvSpPr/>
          <p:nvPr/>
        </p:nvSpPr>
        <p:spPr>
          <a:xfrm>
            <a:off x="134471" y="116541"/>
            <a:ext cx="11940988" cy="6633883"/>
          </a:xfrm>
          <a:prstGeom prst="roundRect">
            <a:avLst/>
          </a:prstGeom>
          <a:noFill/>
          <a:ln w="57150">
            <a:solidFill>
              <a:srgbClr val="19CE1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659423" y="216447"/>
                <a:ext cx="8828058" cy="31700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just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sirtidagi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S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nuqtadan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o‘tib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</a:p>
              <a:p>
                <a:pPr algn="just"/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shu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nuqtaga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o‘tkazilgan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radiusga</a:t>
                </a:r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perpendikulyar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tekislik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urinma</a:t>
                </a:r>
                <a:r>
                  <a:rPr lang="en-US" sz="4000" b="1" dirty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tekisligi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𝑺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nuqta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urinish</a:t>
                </a:r>
                <a:r>
                  <a:rPr lang="en-US" sz="4000" b="1" dirty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nuqtasi</a:t>
                </a:r>
                <a:r>
                  <a:rPr lang="en-US" sz="4000" b="1" dirty="0">
                    <a:solidFill>
                      <a:srgbClr val="008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423" y="216447"/>
                <a:ext cx="8828058" cy="3170099"/>
              </a:xfrm>
              <a:prstGeom prst="rect">
                <a:avLst/>
              </a:prstGeom>
              <a:blipFill>
                <a:blip r:embed="rId2"/>
                <a:stretch>
                  <a:fillRect l="-2417" t="-3462" b="-7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742845" y="4520199"/>
            <a:ext cx="87082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Urinma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shar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nuqtaga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urinish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nuqtasiga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ᐈ Картинка человечек с книжкой фото, фотографии 3d человечки книги |  скачать на Depositphotos®">
            <a:extLst>
              <a:ext uri="{FF2B5EF4-FFF2-40B4-BE49-F238E27FC236}">
                <a16:creationId xmlns:a16="http://schemas.microsoft.com/office/drawing/2014/main" id="{507FDF70-5DF7-49D0-B9BB-58F330BCEE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46" r="-5013" b="31214"/>
          <a:stretch/>
        </p:blipFill>
        <p:spPr bwMode="auto">
          <a:xfrm>
            <a:off x="9801093" y="116378"/>
            <a:ext cx="2288542" cy="1900087"/>
          </a:xfrm>
          <a:prstGeom prst="ellipse">
            <a:avLst/>
          </a:prstGeom>
          <a:solidFill>
            <a:schemeClr val="bg1"/>
          </a:solidFill>
          <a:ln w="28575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7" name="Picture 2" descr="Картинки по запросу &quot;3d man drawing&quot;">
            <a:extLst>
              <a:ext uri="{FF2B5EF4-FFF2-40B4-BE49-F238E27FC236}">
                <a16:creationId xmlns:a16="http://schemas.microsoft.com/office/drawing/2014/main" id="{AA1627DF-6010-4A08-9F56-3F0E13A4A6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35"/>
          <a:stretch/>
        </p:blipFill>
        <p:spPr bwMode="auto">
          <a:xfrm flipH="1">
            <a:off x="102365" y="4767943"/>
            <a:ext cx="2288542" cy="1973679"/>
          </a:xfrm>
          <a:prstGeom prst="ellipse">
            <a:avLst/>
          </a:prstGeom>
          <a:noFill/>
          <a:ln w="28575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9991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амка 2"/>
          <p:cNvSpPr/>
          <p:nvPr/>
        </p:nvSpPr>
        <p:spPr>
          <a:xfrm>
            <a:off x="134471" y="116541"/>
            <a:ext cx="11940988" cy="6633883"/>
          </a:xfrm>
          <a:prstGeom prst="frame">
            <a:avLst>
              <a:gd name="adj1" fmla="val 609"/>
            </a:avLst>
          </a:prstGeom>
          <a:solidFill>
            <a:srgbClr val="19CE10"/>
          </a:solidFill>
          <a:ln>
            <a:solidFill>
              <a:srgbClr val="19CE1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3534" y="640830"/>
            <a:ext cx="9485289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Sharning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urinma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tekisligida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yotib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urinish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nuqtasidan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o‘tuvchi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nuqtada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sharga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0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urinma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19976" y="3433482"/>
            <a:ext cx="713678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Urinma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nuqtaga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-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urinish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nuqtasiga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40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060CFFB1-3B67-4C1B-982E-FAE1882AD53F}"/>
              </a:ext>
            </a:extLst>
          </p:cNvPr>
          <p:cNvSpPr txBox="1"/>
          <p:nvPr/>
        </p:nvSpPr>
        <p:spPr>
          <a:xfrm>
            <a:off x="495300" y="1937774"/>
            <a:ext cx="59363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shar-ning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radiusi</a:t>
            </a:r>
            <a:r>
              <a:rPr lang="en-US" sz="36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B8FBC13-A1FE-4DC1-82CD-ABC5E0C84570}"/>
              </a:ext>
            </a:extLst>
          </p:cNvPr>
          <p:cNvSpPr txBox="1"/>
          <p:nvPr/>
        </p:nvSpPr>
        <p:spPr>
          <a:xfrm>
            <a:off x="10592702" y="2515051"/>
            <a:ext cx="1078821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radius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0DD442-BDCF-4E4E-B1FF-F9DEB2474326}"/>
              </a:ext>
            </a:extLst>
          </p:cNvPr>
          <p:cNvSpPr txBox="1"/>
          <p:nvPr/>
        </p:nvSpPr>
        <p:spPr>
          <a:xfrm>
            <a:off x="10702332" y="1757368"/>
            <a:ext cx="860813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vatar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876476E-C335-43B3-B8EB-BF8EA95FE6F3}"/>
              </a:ext>
            </a:extLst>
          </p:cNvPr>
          <p:cNvSpPr txBox="1"/>
          <p:nvPr/>
        </p:nvSpPr>
        <p:spPr>
          <a:xfrm>
            <a:off x="10432401" y="2896097"/>
            <a:ext cx="1239122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2954557-D539-46F6-BFE8-067D7228C111}"/>
              </a:ext>
            </a:extLst>
          </p:cNvPr>
          <p:cNvSpPr txBox="1"/>
          <p:nvPr/>
        </p:nvSpPr>
        <p:spPr>
          <a:xfrm>
            <a:off x="10385743" y="3671648"/>
            <a:ext cx="137482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diametr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: скругленные углы 5">
            <a:extLst>
              <a:ext uri="{FF2B5EF4-FFF2-40B4-BE49-F238E27FC236}">
                <a16:creationId xmlns:a16="http://schemas.microsoft.com/office/drawing/2014/main" id="{799B2E98-37C2-450B-A27B-8BA14BEA890A}"/>
              </a:ext>
            </a:extLst>
          </p:cNvPr>
          <p:cNvSpPr/>
          <p:nvPr/>
        </p:nvSpPr>
        <p:spPr>
          <a:xfrm>
            <a:off x="253218" y="600075"/>
            <a:ext cx="11704320" cy="6075045"/>
          </a:xfrm>
          <a:prstGeom prst="roundRect">
            <a:avLst>
              <a:gd name="adj" fmla="val 4955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: скругленные углы 7">
            <a:extLst>
              <a:ext uri="{FF2B5EF4-FFF2-40B4-BE49-F238E27FC236}">
                <a16:creationId xmlns:a16="http://schemas.microsoft.com/office/drawing/2014/main" id="{1D65D324-9E1E-4B94-A981-75356A075F64}"/>
              </a:ext>
            </a:extLst>
          </p:cNvPr>
          <p:cNvSpPr/>
          <p:nvPr/>
        </p:nvSpPr>
        <p:spPr>
          <a:xfrm>
            <a:off x="3298847" y="152400"/>
            <a:ext cx="6631536" cy="800296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rgbClr val="92D050"/>
              </a:gs>
              <a:gs pos="53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Sharning</a:t>
            </a: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elementlari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2" descr="ᐈ Картинка человечек с книжкой фото, фотографии 3d человечки книги | 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46" r="-5013" b="31214"/>
          <a:stretch/>
        </p:blipFill>
        <p:spPr bwMode="auto">
          <a:xfrm flipH="1">
            <a:off x="121841" y="152400"/>
            <a:ext cx="2334919" cy="1664677"/>
          </a:xfrm>
          <a:prstGeom prst="ellipse">
            <a:avLst/>
          </a:prstGeom>
          <a:solidFill>
            <a:schemeClr val="bg1"/>
          </a:solidFill>
          <a:ln w="190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4" name="Овал 3"/>
          <p:cNvSpPr/>
          <p:nvPr/>
        </p:nvSpPr>
        <p:spPr>
          <a:xfrm>
            <a:off x="6652135" y="1494385"/>
            <a:ext cx="3396243" cy="3263153"/>
          </a:xfrm>
          <a:prstGeom prst="ellipse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Арка 5"/>
          <p:cNvSpPr/>
          <p:nvPr/>
        </p:nvSpPr>
        <p:spPr>
          <a:xfrm>
            <a:off x="7111945" y="1743050"/>
            <a:ext cx="2476622" cy="620318"/>
          </a:xfrm>
          <a:prstGeom prst="blockArc">
            <a:avLst>
              <a:gd name="adj1" fmla="val 10924035"/>
              <a:gd name="adj2" fmla="val 21557893"/>
              <a:gd name="adj3" fmla="val 0"/>
            </a:avLst>
          </a:prstGeom>
          <a:ln w="28575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Арка 16"/>
          <p:cNvSpPr/>
          <p:nvPr/>
        </p:nvSpPr>
        <p:spPr>
          <a:xfrm flipV="1">
            <a:off x="7111945" y="1653963"/>
            <a:ext cx="2476622" cy="756417"/>
          </a:xfrm>
          <a:prstGeom prst="blockArc">
            <a:avLst>
              <a:gd name="adj1" fmla="val 10876861"/>
              <a:gd name="adj2" fmla="val 21541728"/>
              <a:gd name="adj3" fmla="val 0"/>
            </a:avLst>
          </a:prstGeom>
          <a:ln w="28575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Арка 17"/>
          <p:cNvSpPr/>
          <p:nvPr/>
        </p:nvSpPr>
        <p:spPr>
          <a:xfrm>
            <a:off x="6676958" y="2585976"/>
            <a:ext cx="3371420" cy="1071354"/>
          </a:xfrm>
          <a:prstGeom prst="blockArc">
            <a:avLst>
              <a:gd name="adj1" fmla="val 10924035"/>
              <a:gd name="adj2" fmla="val 21557893"/>
              <a:gd name="adj3" fmla="val 0"/>
            </a:avLst>
          </a:prstGeom>
          <a:ln w="28575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Арка 18"/>
          <p:cNvSpPr/>
          <p:nvPr/>
        </p:nvSpPr>
        <p:spPr>
          <a:xfrm flipV="1">
            <a:off x="6676958" y="2513785"/>
            <a:ext cx="3371420" cy="1196821"/>
          </a:xfrm>
          <a:prstGeom prst="blockArc">
            <a:avLst>
              <a:gd name="adj1" fmla="val 10876861"/>
              <a:gd name="adj2" fmla="val 21541728"/>
              <a:gd name="adj3" fmla="val 0"/>
            </a:avLst>
          </a:prstGeom>
          <a:ln w="28575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7978313" y="1772861"/>
            <a:ext cx="838200" cy="604825"/>
          </a:xfrm>
          <a:prstGeom prst="line">
            <a:avLst/>
          </a:prstGeom>
          <a:ln w="38100">
            <a:solidFill>
              <a:srgbClr val="0066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7770531" y="2653525"/>
            <a:ext cx="1053834" cy="1018123"/>
          </a:xfrm>
          <a:prstGeom prst="line">
            <a:avLst/>
          </a:prstGeom>
          <a:ln w="38100">
            <a:solidFill>
              <a:srgbClr val="0066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8338187" y="2681459"/>
            <a:ext cx="854460" cy="478747"/>
          </a:xfrm>
          <a:prstGeom prst="line">
            <a:avLst/>
          </a:prstGeom>
          <a:ln w="38100">
            <a:solidFill>
              <a:srgbClr val="0066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8423931" y="2039276"/>
            <a:ext cx="2147029" cy="4070"/>
          </a:xfrm>
          <a:prstGeom prst="line">
            <a:avLst/>
          </a:prstGeom>
          <a:ln w="38100">
            <a:solidFill>
              <a:srgbClr val="FF33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9010478" y="2802272"/>
            <a:ext cx="1494094" cy="63"/>
          </a:xfrm>
          <a:prstGeom prst="line">
            <a:avLst/>
          </a:prstGeom>
          <a:ln w="38100">
            <a:solidFill>
              <a:srgbClr val="FF33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8332872" y="3167276"/>
            <a:ext cx="1943603" cy="24817"/>
          </a:xfrm>
          <a:prstGeom prst="line">
            <a:avLst/>
          </a:prstGeom>
          <a:ln w="38100">
            <a:solidFill>
              <a:srgbClr val="FF33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8705598" y="3519825"/>
            <a:ext cx="1634915" cy="402846"/>
          </a:xfrm>
          <a:prstGeom prst="line">
            <a:avLst/>
          </a:prstGeom>
          <a:ln w="38100">
            <a:solidFill>
              <a:srgbClr val="FF33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Овал 37"/>
          <p:cNvSpPr/>
          <p:nvPr/>
        </p:nvSpPr>
        <p:spPr>
          <a:xfrm>
            <a:off x="8261162" y="3125961"/>
            <a:ext cx="94573" cy="10035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8332872" y="2000726"/>
            <a:ext cx="94573" cy="10035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425269" y="4916299"/>
            <a:ext cx="1136021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markazini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sirtining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istalgan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nuqtasi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tutashtiruvchi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b="1" dirty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radius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807529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амка 2"/>
          <p:cNvSpPr/>
          <p:nvPr/>
        </p:nvSpPr>
        <p:spPr>
          <a:xfrm>
            <a:off x="134471" y="116541"/>
            <a:ext cx="11940988" cy="6633883"/>
          </a:xfrm>
          <a:prstGeom prst="frame">
            <a:avLst>
              <a:gd name="adj1" fmla="val 609"/>
            </a:avLst>
          </a:prstGeom>
          <a:solidFill>
            <a:srgbClr val="19CE10"/>
          </a:solidFill>
          <a:ln>
            <a:solidFill>
              <a:srgbClr val="19CE1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05758" y="1582391"/>
            <a:ext cx="975562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sferaning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kesishishidan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Kesishish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nuqtasi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sferalar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en-US" sz="40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urinadigan</a:t>
            </a:r>
            <a:r>
              <a:rPr lang="en-US" sz="40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sferalar</a:t>
            </a:r>
            <a:r>
              <a:rPr lang="en-US" sz="40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295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060CFFB1-3B67-4C1B-982E-FAE1882AD53F}"/>
              </a:ext>
            </a:extLst>
          </p:cNvPr>
          <p:cNvSpPr txBox="1"/>
          <p:nvPr/>
        </p:nvSpPr>
        <p:spPr>
          <a:xfrm>
            <a:off x="378927" y="1887235"/>
            <a:ext cx="60073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B8FBC13-A1FE-4DC1-82CD-ABC5E0C84570}"/>
              </a:ext>
            </a:extLst>
          </p:cNvPr>
          <p:cNvSpPr txBox="1"/>
          <p:nvPr/>
        </p:nvSpPr>
        <p:spPr>
          <a:xfrm>
            <a:off x="10672539" y="2956154"/>
            <a:ext cx="1078821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radius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0DD442-BDCF-4E4E-B1FF-F9DEB2474326}"/>
              </a:ext>
            </a:extLst>
          </p:cNvPr>
          <p:cNvSpPr txBox="1"/>
          <p:nvPr/>
        </p:nvSpPr>
        <p:spPr>
          <a:xfrm>
            <a:off x="10782169" y="2198471"/>
            <a:ext cx="860813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vatar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876476E-C335-43B3-B8EB-BF8EA95FE6F3}"/>
              </a:ext>
            </a:extLst>
          </p:cNvPr>
          <p:cNvSpPr txBox="1"/>
          <p:nvPr/>
        </p:nvSpPr>
        <p:spPr>
          <a:xfrm>
            <a:off x="10512238" y="3337200"/>
            <a:ext cx="1239122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2954557-D539-46F6-BFE8-067D7228C111}"/>
              </a:ext>
            </a:extLst>
          </p:cNvPr>
          <p:cNvSpPr txBox="1"/>
          <p:nvPr/>
        </p:nvSpPr>
        <p:spPr>
          <a:xfrm>
            <a:off x="10465580" y="4112751"/>
            <a:ext cx="137482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diametr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: скругленные углы 5">
            <a:extLst>
              <a:ext uri="{FF2B5EF4-FFF2-40B4-BE49-F238E27FC236}">
                <a16:creationId xmlns:a16="http://schemas.microsoft.com/office/drawing/2014/main" id="{799B2E98-37C2-450B-A27B-8BA14BEA890A}"/>
              </a:ext>
            </a:extLst>
          </p:cNvPr>
          <p:cNvSpPr/>
          <p:nvPr/>
        </p:nvSpPr>
        <p:spPr>
          <a:xfrm>
            <a:off x="253218" y="600075"/>
            <a:ext cx="11704320" cy="6075045"/>
          </a:xfrm>
          <a:prstGeom prst="roundRect">
            <a:avLst>
              <a:gd name="adj" fmla="val 4955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: скругленные углы 7">
            <a:extLst>
              <a:ext uri="{FF2B5EF4-FFF2-40B4-BE49-F238E27FC236}">
                <a16:creationId xmlns:a16="http://schemas.microsoft.com/office/drawing/2014/main" id="{1D65D324-9E1E-4B94-A981-75356A075F64}"/>
              </a:ext>
            </a:extLst>
          </p:cNvPr>
          <p:cNvSpPr/>
          <p:nvPr/>
        </p:nvSpPr>
        <p:spPr>
          <a:xfrm>
            <a:off x="3298847" y="152400"/>
            <a:ext cx="6631536" cy="800296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rgbClr val="92D050"/>
              </a:gs>
              <a:gs pos="53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Sharning</a:t>
            </a: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elementlari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2" descr="ᐈ Картинка человечек с книжкой фото, фотографии 3d человечки книги | 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46" r="-5013" b="31214"/>
          <a:stretch/>
        </p:blipFill>
        <p:spPr bwMode="auto">
          <a:xfrm flipH="1">
            <a:off x="121842" y="152400"/>
            <a:ext cx="2140709" cy="1664677"/>
          </a:xfrm>
          <a:prstGeom prst="ellipse">
            <a:avLst/>
          </a:prstGeom>
          <a:solidFill>
            <a:schemeClr val="bg1"/>
          </a:solidFill>
          <a:ln w="28575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4" name="Овал 3"/>
          <p:cNvSpPr/>
          <p:nvPr/>
        </p:nvSpPr>
        <p:spPr>
          <a:xfrm>
            <a:off x="6731972" y="1935488"/>
            <a:ext cx="3396243" cy="3263153"/>
          </a:xfrm>
          <a:prstGeom prst="ellipse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Арка 5"/>
          <p:cNvSpPr/>
          <p:nvPr/>
        </p:nvSpPr>
        <p:spPr>
          <a:xfrm>
            <a:off x="7191782" y="2198471"/>
            <a:ext cx="2476622" cy="620318"/>
          </a:xfrm>
          <a:prstGeom prst="blockArc">
            <a:avLst>
              <a:gd name="adj1" fmla="val 10924035"/>
              <a:gd name="adj2" fmla="val 21557893"/>
              <a:gd name="adj3" fmla="val 0"/>
            </a:avLst>
          </a:prstGeom>
          <a:ln w="28575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Арка 16"/>
          <p:cNvSpPr/>
          <p:nvPr/>
        </p:nvSpPr>
        <p:spPr>
          <a:xfrm flipV="1">
            <a:off x="7191782" y="2095066"/>
            <a:ext cx="2476622" cy="756417"/>
          </a:xfrm>
          <a:prstGeom prst="blockArc">
            <a:avLst>
              <a:gd name="adj1" fmla="val 10876861"/>
              <a:gd name="adj2" fmla="val 21541728"/>
              <a:gd name="adj3" fmla="val 0"/>
            </a:avLst>
          </a:prstGeom>
          <a:ln w="28575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Арка 17"/>
          <p:cNvSpPr/>
          <p:nvPr/>
        </p:nvSpPr>
        <p:spPr>
          <a:xfrm>
            <a:off x="6756795" y="3041397"/>
            <a:ext cx="3371420" cy="1071354"/>
          </a:xfrm>
          <a:prstGeom prst="blockArc">
            <a:avLst>
              <a:gd name="adj1" fmla="val 10924035"/>
              <a:gd name="adj2" fmla="val 21557893"/>
              <a:gd name="adj3" fmla="val 0"/>
            </a:avLst>
          </a:prstGeom>
          <a:ln w="28575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Арка 18"/>
          <p:cNvSpPr/>
          <p:nvPr/>
        </p:nvSpPr>
        <p:spPr>
          <a:xfrm flipV="1">
            <a:off x="6756795" y="2954888"/>
            <a:ext cx="3371420" cy="1196821"/>
          </a:xfrm>
          <a:prstGeom prst="blockArc">
            <a:avLst>
              <a:gd name="adj1" fmla="val 10876861"/>
              <a:gd name="adj2" fmla="val 21541728"/>
              <a:gd name="adj3" fmla="val 0"/>
            </a:avLst>
          </a:prstGeom>
          <a:ln w="28575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8058150" y="2213964"/>
            <a:ext cx="838200" cy="604825"/>
          </a:xfrm>
          <a:prstGeom prst="line">
            <a:avLst/>
          </a:prstGeom>
          <a:ln w="38100">
            <a:solidFill>
              <a:srgbClr val="0066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7850368" y="3094628"/>
            <a:ext cx="1053834" cy="1018123"/>
          </a:xfrm>
          <a:prstGeom prst="line">
            <a:avLst/>
          </a:prstGeom>
          <a:ln w="38100">
            <a:solidFill>
              <a:srgbClr val="0066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>
            <a:off x="8418024" y="3122562"/>
            <a:ext cx="854460" cy="478747"/>
          </a:xfrm>
          <a:prstGeom prst="line">
            <a:avLst/>
          </a:prstGeom>
          <a:ln w="38100">
            <a:solidFill>
              <a:srgbClr val="0066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8503768" y="2480379"/>
            <a:ext cx="2147029" cy="4070"/>
          </a:xfrm>
          <a:prstGeom prst="line">
            <a:avLst/>
          </a:prstGeom>
          <a:ln w="38100">
            <a:solidFill>
              <a:srgbClr val="FF33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9090315" y="3243375"/>
            <a:ext cx="1494094" cy="63"/>
          </a:xfrm>
          <a:prstGeom prst="line">
            <a:avLst/>
          </a:prstGeom>
          <a:ln w="38100">
            <a:solidFill>
              <a:srgbClr val="FF33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8412709" y="3608379"/>
            <a:ext cx="1943603" cy="24817"/>
          </a:xfrm>
          <a:prstGeom prst="line">
            <a:avLst/>
          </a:prstGeom>
          <a:ln w="38100">
            <a:solidFill>
              <a:srgbClr val="FF33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8785435" y="3960928"/>
            <a:ext cx="1634915" cy="402846"/>
          </a:xfrm>
          <a:prstGeom prst="line">
            <a:avLst/>
          </a:prstGeom>
          <a:ln w="38100">
            <a:solidFill>
              <a:srgbClr val="FF33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Овал 37"/>
          <p:cNvSpPr/>
          <p:nvPr/>
        </p:nvSpPr>
        <p:spPr>
          <a:xfrm>
            <a:off x="8340999" y="3567064"/>
            <a:ext cx="94573" cy="10035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8412709" y="2441829"/>
            <a:ext cx="94573" cy="10035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391143" y="4152368"/>
            <a:ext cx="59951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36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60CFFB1-3B67-4C1B-982E-FAE1882AD53F}"/>
              </a:ext>
            </a:extLst>
          </p:cNvPr>
          <p:cNvSpPr txBox="1"/>
          <p:nvPr/>
        </p:nvSpPr>
        <p:spPr>
          <a:xfrm>
            <a:off x="558538" y="1807860"/>
            <a:ext cx="597229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 Shar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sirtining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nuqtasini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tutashtiruvchi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sharning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markazidan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o‘tuvchi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diametr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627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060CFFB1-3B67-4C1B-982E-FAE1882AD53F}"/>
              </a:ext>
            </a:extLst>
          </p:cNvPr>
          <p:cNvSpPr txBox="1"/>
          <p:nvPr/>
        </p:nvSpPr>
        <p:spPr>
          <a:xfrm>
            <a:off x="697662" y="1516300"/>
            <a:ext cx="941121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Sharning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chegarasi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 </a:t>
            </a:r>
            <a:r>
              <a:rPr lang="en-US" sz="4000" b="1" dirty="0" err="1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r>
              <a:rPr lang="en-US" sz="4000" b="1" dirty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sfera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: скругленные углы 5">
            <a:extLst>
              <a:ext uri="{FF2B5EF4-FFF2-40B4-BE49-F238E27FC236}">
                <a16:creationId xmlns:a16="http://schemas.microsoft.com/office/drawing/2014/main" id="{799B2E98-37C2-450B-A27B-8BA14BEA890A}"/>
              </a:ext>
            </a:extLst>
          </p:cNvPr>
          <p:cNvSpPr/>
          <p:nvPr/>
        </p:nvSpPr>
        <p:spPr>
          <a:xfrm>
            <a:off x="253218" y="600075"/>
            <a:ext cx="11704320" cy="6075045"/>
          </a:xfrm>
          <a:prstGeom prst="roundRect">
            <a:avLst>
              <a:gd name="adj" fmla="val 4955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: скругленные углы 7">
            <a:extLst>
              <a:ext uri="{FF2B5EF4-FFF2-40B4-BE49-F238E27FC236}">
                <a16:creationId xmlns:a16="http://schemas.microsoft.com/office/drawing/2014/main" id="{1D65D324-9E1E-4B94-A981-75356A075F64}"/>
              </a:ext>
            </a:extLst>
          </p:cNvPr>
          <p:cNvSpPr/>
          <p:nvPr/>
        </p:nvSpPr>
        <p:spPr>
          <a:xfrm>
            <a:off x="3399451" y="184442"/>
            <a:ext cx="5411854" cy="800296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rgbClr val="92D050"/>
              </a:gs>
              <a:gs pos="53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sfera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60CFFB1-3B67-4C1B-982E-FAE1882AD53F}"/>
              </a:ext>
            </a:extLst>
          </p:cNvPr>
          <p:cNvSpPr txBox="1"/>
          <p:nvPr/>
        </p:nvSpPr>
        <p:spPr>
          <a:xfrm>
            <a:off x="697662" y="3192204"/>
            <a:ext cx="1036327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markazidan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radiusga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uzoqlashgan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sferaning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nuqtalaridir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2" descr="ᐈ Картинка человечек с книжкой фото, фотографии 3d человечки книги | 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46" r="-5013" b="31214"/>
          <a:stretch/>
        </p:blipFill>
        <p:spPr bwMode="auto">
          <a:xfrm>
            <a:off x="9716877" y="152399"/>
            <a:ext cx="2293515" cy="1885721"/>
          </a:xfrm>
          <a:prstGeom prst="ellipse">
            <a:avLst/>
          </a:prstGeom>
          <a:solidFill>
            <a:schemeClr val="bg1"/>
          </a:solidFill>
          <a:ln w="28575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</p:spTree>
    <p:extLst>
      <p:ext uri="{BB962C8B-B14F-4D97-AF65-F5344CB8AC3E}">
        <p14:creationId xmlns:p14="http://schemas.microsoft.com/office/powerpoint/2010/main" val="1314312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60CFFB1-3B67-4C1B-982E-FAE1882AD53F}"/>
                  </a:ext>
                </a:extLst>
              </p:cNvPr>
              <p:cNvSpPr txBox="1"/>
              <p:nvPr/>
            </p:nvSpPr>
            <p:spPr>
              <a:xfrm>
                <a:off x="397743" y="1652438"/>
                <a:ext cx="5802987" cy="39703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Markazi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</m:t>
                    </m:r>
                    <m:d>
                      <m:dPr>
                        <m:ctrlPr>
                          <a:rPr lang="en-US" sz="3600" b="1" i="1" smtClean="0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  <m:r>
                          <a:rPr lang="en-US" sz="3600" b="1" i="1" smtClean="0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3600" b="1" i="1" smtClean="0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  <m:r>
                          <a:rPr lang="en-US" sz="3600" b="1" i="1" smtClean="0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3600" b="1" i="1" smtClean="0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</m:t>
                        </m:r>
                      </m:e>
                    </m:d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nuqtada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sferaning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ixtiyoriy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𝑴</m:t>
                    </m:r>
                    <m:r>
                      <a:rPr lang="en-US" sz="36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36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36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en-US" sz="36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n-US" sz="36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en-US" sz="36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𝒛</m:t>
                    </m:r>
                    <m:r>
                      <a:rPr lang="en-US" sz="36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3600" b="1" dirty="0">
                    <a:solidFill>
                      <a:srgbClr val="99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nuqtasi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koordinatalari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quyidagi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tenglikni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qanoatlantiradi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60CFFB1-3B67-4C1B-982E-FAE1882AD5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743" y="1652438"/>
                <a:ext cx="5802987" cy="3970318"/>
              </a:xfrm>
              <a:prstGeom prst="rect">
                <a:avLst/>
              </a:prstGeom>
              <a:blipFill>
                <a:blip r:embed="rId2"/>
                <a:stretch>
                  <a:fillRect l="-3151" t="-2304" r="-32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C9819A0-2B99-47C0-9889-C7E03D2D4D95}"/>
                  </a:ext>
                </a:extLst>
              </p:cNvPr>
              <p:cNvSpPr txBox="1"/>
              <p:nvPr/>
            </p:nvSpPr>
            <p:spPr>
              <a:xfrm>
                <a:off x="2093932" y="5458699"/>
                <a:ext cx="821359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4000" b="1" i="1" smtClean="0">
                                  <a:solidFill>
                                    <a:srgbClr val="99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solidFill>
                                    <a:srgbClr val="9900CC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solidFill>
                                    <a:srgbClr val="9900CC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solidFill>
                                    <a:srgbClr val="9900CC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rgbClr val="99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solidFill>
                                    <a:srgbClr val="9900CC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sz="4000" b="1" i="1" smtClean="0">
                                  <a:solidFill>
                                    <a:srgbClr val="9900CC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solidFill>
                                    <a:srgbClr val="9900CC"/>
                                  </a:solidFill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rgbClr val="99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solidFill>
                                    <a:srgbClr val="9900CC"/>
                                  </a:solidFill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  <m:r>
                                <a:rPr lang="en-US" sz="4000" b="1" i="1" smtClean="0">
                                  <a:solidFill>
                                    <a:srgbClr val="9900CC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solidFill>
                                    <a:srgbClr val="9900CC"/>
                                  </a:solidFill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C9819A0-2B99-47C0-9889-C7E03D2D4D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3932" y="5458699"/>
                <a:ext cx="8213595" cy="6294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: скругленные углы 5">
            <a:extLst>
              <a:ext uri="{FF2B5EF4-FFF2-40B4-BE49-F238E27FC236}">
                <a16:creationId xmlns:a16="http://schemas.microsoft.com/office/drawing/2014/main" id="{799B2E98-37C2-450B-A27B-8BA14BEA890A}"/>
              </a:ext>
            </a:extLst>
          </p:cNvPr>
          <p:cNvSpPr/>
          <p:nvPr/>
        </p:nvSpPr>
        <p:spPr>
          <a:xfrm>
            <a:off x="253218" y="600075"/>
            <a:ext cx="11704320" cy="6075045"/>
          </a:xfrm>
          <a:prstGeom prst="roundRect">
            <a:avLst>
              <a:gd name="adj" fmla="val 4955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1" name="Picture 2" descr="ᐈ Картинка человечек с книжкой фото, фотографии 3d человечки книги |  скачать на Depositphotos®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46" r="-5013" b="31214"/>
          <a:stretch/>
        </p:blipFill>
        <p:spPr bwMode="auto">
          <a:xfrm>
            <a:off x="9869683" y="152399"/>
            <a:ext cx="2140709" cy="1664677"/>
          </a:xfrm>
          <a:prstGeom prst="ellipse">
            <a:avLst/>
          </a:prstGeom>
          <a:solidFill>
            <a:schemeClr val="bg1"/>
          </a:solidFill>
          <a:ln w="3810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12" name="Прямоугольник: скругленные углы 7">
            <a:extLst>
              <a:ext uri="{FF2B5EF4-FFF2-40B4-BE49-F238E27FC236}">
                <a16:creationId xmlns:a16="http://schemas.microsoft.com/office/drawing/2014/main" id="{1D65D324-9E1E-4B94-A981-75356A075F64}"/>
              </a:ext>
            </a:extLst>
          </p:cNvPr>
          <p:cNvSpPr/>
          <p:nvPr/>
        </p:nvSpPr>
        <p:spPr>
          <a:xfrm>
            <a:off x="3299237" y="184442"/>
            <a:ext cx="5612281" cy="800296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rgbClr val="92D050"/>
              </a:gs>
              <a:gs pos="53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Sferaning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tenglamasi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V="1">
            <a:off x="7432431" y="1817076"/>
            <a:ext cx="11723" cy="2426678"/>
          </a:xfrm>
          <a:prstGeom prst="straightConnector1">
            <a:avLst/>
          </a:prstGeom>
          <a:ln w="57150">
            <a:solidFill>
              <a:srgbClr val="800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7432431" y="4243754"/>
            <a:ext cx="2555631" cy="0"/>
          </a:xfrm>
          <a:prstGeom prst="straightConnector1">
            <a:avLst/>
          </a:prstGeom>
          <a:ln w="57150">
            <a:solidFill>
              <a:srgbClr val="800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6545077" y="4243754"/>
            <a:ext cx="899078" cy="681881"/>
          </a:xfrm>
          <a:prstGeom prst="straightConnector1">
            <a:avLst/>
          </a:prstGeom>
          <a:ln w="57150">
            <a:solidFill>
              <a:srgbClr val="800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7157125" y="1586399"/>
                <a:ext cx="26770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7125" y="1586399"/>
                <a:ext cx="267701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9988062" y="4030654"/>
                <a:ext cx="2965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8062" y="4030654"/>
                <a:ext cx="296555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374049" y="4409226"/>
                <a:ext cx="28854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4049" y="4409226"/>
                <a:ext cx="288541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324686" y="4235035"/>
                <a:ext cx="34464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4686" y="4235035"/>
                <a:ext cx="344646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8402319" y="1836162"/>
                <a:ext cx="1624868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𝑴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𝒛</m:t>
                      </m:r>
                      <m:r>
                        <a:rPr lang="en-US" sz="28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2319" y="1836162"/>
                <a:ext cx="1624868" cy="4308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9837044" y="2651206"/>
                <a:ext cx="173246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</m:t>
                      </m:r>
                      <m:d>
                        <m:dPr>
                          <m:ctrlPr>
                            <a:rPr lang="en-US" sz="2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𝒃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</m:t>
                          </m:r>
                        </m:e>
                      </m:d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7044" y="2651206"/>
                <a:ext cx="1732461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Овал 26"/>
          <p:cNvSpPr/>
          <p:nvPr/>
        </p:nvSpPr>
        <p:spPr>
          <a:xfrm>
            <a:off x="7819291" y="2324484"/>
            <a:ext cx="1851181" cy="1748875"/>
          </a:xfrm>
          <a:prstGeom prst="ellipse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2700000" scaled="1"/>
            <a:tileRect/>
          </a:gra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Арка 27"/>
          <p:cNvSpPr/>
          <p:nvPr/>
        </p:nvSpPr>
        <p:spPr>
          <a:xfrm>
            <a:off x="7832565" y="2780972"/>
            <a:ext cx="1813147" cy="620318"/>
          </a:xfrm>
          <a:prstGeom prst="blockArc">
            <a:avLst>
              <a:gd name="adj1" fmla="val 10924035"/>
              <a:gd name="adj2" fmla="val 75518"/>
              <a:gd name="adj3" fmla="val 0"/>
            </a:avLst>
          </a:prstGeom>
          <a:ln w="28575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Арка 28"/>
          <p:cNvSpPr/>
          <p:nvPr/>
        </p:nvSpPr>
        <p:spPr>
          <a:xfrm flipV="1">
            <a:off x="7832565" y="2743379"/>
            <a:ext cx="1813146" cy="776977"/>
          </a:xfrm>
          <a:prstGeom prst="blockArc">
            <a:avLst>
              <a:gd name="adj1" fmla="val 10876861"/>
              <a:gd name="adj2" fmla="val 21541728"/>
              <a:gd name="adj3" fmla="val 0"/>
            </a:avLst>
          </a:prstGeom>
          <a:ln w="28575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 flipH="1">
            <a:off x="8784283" y="2573451"/>
            <a:ext cx="296174" cy="558417"/>
          </a:xfrm>
          <a:prstGeom prst="line">
            <a:avLst/>
          </a:prstGeom>
          <a:ln w="38100">
            <a:solidFill>
              <a:srgbClr val="FF339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Овал 30"/>
          <p:cNvSpPr/>
          <p:nvPr/>
        </p:nvSpPr>
        <p:spPr>
          <a:xfrm>
            <a:off x="9040636" y="2496854"/>
            <a:ext cx="94573" cy="10035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8731069" y="3116052"/>
            <a:ext cx="94573" cy="100351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 flipH="1">
            <a:off x="8840401" y="2952644"/>
            <a:ext cx="1112698" cy="203815"/>
          </a:xfrm>
          <a:prstGeom prst="line">
            <a:avLst/>
          </a:prstGeom>
          <a:ln w="38100">
            <a:solidFill>
              <a:srgbClr val="FF339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Овал 32"/>
          <p:cNvSpPr/>
          <p:nvPr/>
        </p:nvSpPr>
        <p:spPr>
          <a:xfrm>
            <a:off x="7385144" y="4189219"/>
            <a:ext cx="94573" cy="10035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3856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Арка 21"/>
          <p:cNvSpPr/>
          <p:nvPr/>
        </p:nvSpPr>
        <p:spPr>
          <a:xfrm>
            <a:off x="7973170" y="4301560"/>
            <a:ext cx="1851492" cy="620318"/>
          </a:xfrm>
          <a:prstGeom prst="blockArc">
            <a:avLst>
              <a:gd name="adj1" fmla="val 10924035"/>
              <a:gd name="adj2" fmla="val 21558776"/>
              <a:gd name="adj3" fmla="val 0"/>
            </a:avLst>
          </a:prstGeom>
          <a:ln w="28575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60CFFB1-3B67-4C1B-982E-FAE1882AD53F}"/>
                  </a:ext>
                </a:extLst>
              </p:cNvPr>
              <p:cNvSpPr txBox="1"/>
              <p:nvPr/>
            </p:nvSpPr>
            <p:spPr>
              <a:xfrm>
                <a:off x="558938" y="1579911"/>
                <a:ext cx="7108201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Markazi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</m:t>
                    </m:r>
                    <m:d>
                      <m:dPr>
                        <m:ctrlPr>
                          <a:rPr lang="en-US" sz="3600" b="1" i="1" smtClean="0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sz="3600" b="1" i="1" smtClean="0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3600" b="1" i="1" smtClean="0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sz="3600" b="1" i="1" smtClean="0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3600" b="1" i="1" smtClean="0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e>
                    </m:d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nuqtada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sferaning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ixtiyoriy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𝑴</m:t>
                    </m:r>
                    <m:r>
                      <a:rPr lang="en-US" sz="36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36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36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en-US" sz="36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n-US" sz="36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en-US" sz="36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𝒛</m:t>
                    </m:r>
                    <m:r>
                      <a:rPr lang="en-US" sz="36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3600" b="1" dirty="0">
                    <a:solidFill>
                      <a:srgbClr val="99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nuqtasi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koordinatalari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quyidagi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tenglikni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qanoatlantiradi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60CFFB1-3B67-4C1B-982E-FAE1882AD5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938" y="1579911"/>
                <a:ext cx="7108201" cy="2862322"/>
              </a:xfrm>
              <a:prstGeom prst="rect">
                <a:avLst/>
              </a:prstGeom>
              <a:blipFill>
                <a:blip r:embed="rId2"/>
                <a:stretch>
                  <a:fillRect l="-2659" t="-3191" r="-2573" b="-70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C9819A0-2B99-47C0-9889-C7E03D2D4D95}"/>
                  </a:ext>
                </a:extLst>
              </p:cNvPr>
              <p:cNvSpPr txBox="1"/>
              <p:nvPr/>
            </p:nvSpPr>
            <p:spPr>
              <a:xfrm>
                <a:off x="1965827" y="4809623"/>
                <a:ext cx="4213269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C9819A0-2B99-47C0-9889-C7E03D2D4D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5827" y="4809623"/>
                <a:ext cx="4213269" cy="6294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: скругленные углы 5">
            <a:extLst>
              <a:ext uri="{FF2B5EF4-FFF2-40B4-BE49-F238E27FC236}">
                <a16:creationId xmlns:a16="http://schemas.microsoft.com/office/drawing/2014/main" id="{799B2E98-37C2-450B-A27B-8BA14BEA890A}"/>
              </a:ext>
            </a:extLst>
          </p:cNvPr>
          <p:cNvSpPr/>
          <p:nvPr/>
        </p:nvSpPr>
        <p:spPr>
          <a:xfrm>
            <a:off x="253218" y="600075"/>
            <a:ext cx="11704320" cy="6075045"/>
          </a:xfrm>
          <a:prstGeom prst="roundRect">
            <a:avLst>
              <a:gd name="adj" fmla="val 4955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1" name="Picture 2" descr="ᐈ Картинка человечек с книжкой фото, фотографии 3d человечки книги |  скачать на Depositphotos®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46" r="-5013" b="31214"/>
          <a:stretch/>
        </p:blipFill>
        <p:spPr bwMode="auto">
          <a:xfrm>
            <a:off x="9869683" y="152399"/>
            <a:ext cx="2140709" cy="1664677"/>
          </a:xfrm>
          <a:prstGeom prst="ellipse">
            <a:avLst/>
          </a:prstGeom>
          <a:solidFill>
            <a:schemeClr val="bg1"/>
          </a:solidFill>
          <a:ln w="3810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12" name="Прямоугольник: скругленные углы 7">
            <a:extLst>
              <a:ext uri="{FF2B5EF4-FFF2-40B4-BE49-F238E27FC236}">
                <a16:creationId xmlns:a16="http://schemas.microsoft.com/office/drawing/2014/main" id="{1D65D324-9E1E-4B94-A981-75356A075F64}"/>
              </a:ext>
            </a:extLst>
          </p:cNvPr>
          <p:cNvSpPr/>
          <p:nvPr/>
        </p:nvSpPr>
        <p:spPr>
          <a:xfrm>
            <a:off x="3299237" y="184442"/>
            <a:ext cx="5612281" cy="800296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rgbClr val="92D050"/>
              </a:gs>
              <a:gs pos="53000">
                <a:schemeClr val="bg1"/>
              </a:gs>
            </a:gsLst>
            <a:lin ang="5400000" scaled="1"/>
          </a:gradFill>
          <a:ln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Sferaning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tenglamasi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V="1">
            <a:off x="8906677" y="2146695"/>
            <a:ext cx="11723" cy="2426678"/>
          </a:xfrm>
          <a:prstGeom prst="straightConnector1">
            <a:avLst/>
          </a:prstGeom>
          <a:ln w="57150">
            <a:solidFill>
              <a:srgbClr val="800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8906677" y="4573373"/>
            <a:ext cx="2555631" cy="0"/>
          </a:xfrm>
          <a:prstGeom prst="straightConnector1">
            <a:avLst/>
          </a:prstGeom>
          <a:ln w="57150">
            <a:solidFill>
              <a:srgbClr val="800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7816431" y="4573373"/>
            <a:ext cx="1101969" cy="984738"/>
          </a:xfrm>
          <a:prstGeom prst="straightConnector1">
            <a:avLst/>
          </a:prstGeom>
          <a:ln w="57150">
            <a:solidFill>
              <a:srgbClr val="800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631371" y="1916018"/>
                <a:ext cx="26770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𝒛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1371" y="1916018"/>
                <a:ext cx="267701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1462308" y="4360273"/>
                <a:ext cx="2965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62308" y="4360273"/>
                <a:ext cx="296555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8019323" y="5312952"/>
                <a:ext cx="28854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9323" y="5312952"/>
                <a:ext cx="288541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798932" y="4564654"/>
                <a:ext cx="34464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8932" y="4564654"/>
                <a:ext cx="344646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Овал 20"/>
          <p:cNvSpPr/>
          <p:nvPr/>
        </p:nvSpPr>
        <p:spPr>
          <a:xfrm>
            <a:off x="7973481" y="3690216"/>
            <a:ext cx="1851181" cy="1748875"/>
          </a:xfrm>
          <a:prstGeom prst="ellipse">
            <a:avLst/>
          </a:prstGeom>
          <a:solidFill>
            <a:srgbClr val="00FF00">
              <a:alpha val="23922"/>
            </a:srgb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Арка 22"/>
          <p:cNvSpPr/>
          <p:nvPr/>
        </p:nvSpPr>
        <p:spPr>
          <a:xfrm flipV="1">
            <a:off x="7973481" y="4176163"/>
            <a:ext cx="1851492" cy="776977"/>
          </a:xfrm>
          <a:prstGeom prst="blockArc">
            <a:avLst>
              <a:gd name="adj1" fmla="val 10876861"/>
              <a:gd name="adj2" fmla="val 21541728"/>
              <a:gd name="adj3" fmla="val 0"/>
            </a:avLst>
          </a:prstGeom>
          <a:ln w="28575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8859390" y="4515710"/>
            <a:ext cx="94573" cy="10035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06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60CFFB1-3B67-4C1B-982E-FAE1882AD53F}"/>
                  </a:ext>
                </a:extLst>
              </p:cNvPr>
              <p:cNvSpPr txBox="1"/>
              <p:nvPr/>
            </p:nvSpPr>
            <p:spPr>
              <a:xfrm>
                <a:off x="438151" y="1780193"/>
                <a:ext cx="11041086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Markazi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</m:t>
                    </m:r>
                    <m:d>
                      <m:dPr>
                        <m:ctrlPr>
                          <a:rPr lang="en-US" sz="4000" b="1" i="1" smtClean="0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  <m:r>
                          <a:rPr lang="en-US" sz="4000" b="1" i="1" smtClean="0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4000" b="1" i="1" smtClean="0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  <m:r>
                          <a:rPr lang="en-US" sz="4000" b="1" i="1" smtClean="0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4000" b="1" i="1" smtClean="0">
                            <a:solidFill>
                              <a:srgbClr val="99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</m:t>
                        </m:r>
                      </m:e>
                    </m:d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nuqtada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𝑹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shar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ixtiyoriy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𝑴</m:t>
                    </m:r>
                    <m:r>
                      <a:rPr lang="en-US" sz="40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40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40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en-US" sz="40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n-US" sz="40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en-US" sz="40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𝒛</m:t>
                    </m:r>
                    <m:r>
                      <a:rPr lang="en-US" sz="4000" b="1" i="1" smtClean="0">
                        <a:solidFill>
                          <a:srgbClr val="99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4000" b="1" dirty="0" smtClean="0">
                    <a:solidFill>
                      <a:srgbClr val="99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nuqta-larining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koordinatalari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quyidagi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tengsizlikni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qanoatlantiradi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60CFFB1-3B67-4C1B-982E-FAE1882AD5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151" y="1780193"/>
                <a:ext cx="11041086" cy="2554545"/>
              </a:xfrm>
              <a:prstGeom prst="rect">
                <a:avLst/>
              </a:prstGeom>
              <a:blipFill>
                <a:blip r:embed="rId2"/>
                <a:stretch>
                  <a:fillRect l="-1988" t="-4296" r="-1933" b="-9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C9819A0-2B99-47C0-9889-C7E03D2D4D95}"/>
                  </a:ext>
                </a:extLst>
              </p:cNvPr>
              <p:cNvSpPr txBox="1"/>
              <p:nvPr/>
            </p:nvSpPr>
            <p:spPr>
              <a:xfrm>
                <a:off x="1998578" y="4646448"/>
                <a:ext cx="821359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4000" b="1" i="1" smtClean="0">
                                  <a:solidFill>
                                    <a:srgbClr val="99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solidFill>
                                    <a:srgbClr val="9900CC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smtClean="0">
                                  <a:solidFill>
                                    <a:srgbClr val="9900CC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solidFill>
                                    <a:srgbClr val="9900CC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rgbClr val="99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solidFill>
                                    <a:srgbClr val="9900CC"/>
                                  </a:solidFill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sz="4000" b="1" i="1" smtClean="0">
                                  <a:solidFill>
                                    <a:srgbClr val="9900CC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solidFill>
                                    <a:srgbClr val="9900CC"/>
                                  </a:solidFill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rgbClr val="99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solidFill>
                                    <a:srgbClr val="9900CC"/>
                                  </a:solidFill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  <m:r>
                                <a:rPr lang="en-US" sz="4000" b="1" i="1" smtClean="0">
                                  <a:solidFill>
                                    <a:srgbClr val="9900CC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solidFill>
                                    <a:srgbClr val="9900CC"/>
                                  </a:solidFill>
                                  <a:latin typeface="Cambria Math" panose="02040503050406030204" pitchFamily="18" charset="0"/>
                                </a:rPr>
                                <m:t>𝒄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rgbClr val="99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rgbClr val="99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rgbClr val="9900CC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C9819A0-2B99-47C0-9889-C7E03D2D4D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8578" y="4646448"/>
                <a:ext cx="8213595" cy="6294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: скругленные углы 5">
            <a:extLst>
              <a:ext uri="{FF2B5EF4-FFF2-40B4-BE49-F238E27FC236}">
                <a16:creationId xmlns:a16="http://schemas.microsoft.com/office/drawing/2014/main" id="{799B2E98-37C2-450B-A27B-8BA14BEA890A}"/>
              </a:ext>
            </a:extLst>
          </p:cNvPr>
          <p:cNvSpPr/>
          <p:nvPr/>
        </p:nvSpPr>
        <p:spPr>
          <a:xfrm>
            <a:off x="253218" y="600075"/>
            <a:ext cx="11704320" cy="6075045"/>
          </a:xfrm>
          <a:prstGeom prst="roundRect">
            <a:avLst>
              <a:gd name="adj" fmla="val 4955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1" name="Picture 2" descr="ᐈ Картинка человечек с книжкой фото, фотографии 3d человечки книги |  скачать на Depositphotos®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46" r="-5013" b="31214"/>
          <a:stretch/>
        </p:blipFill>
        <p:spPr bwMode="auto">
          <a:xfrm>
            <a:off x="9869683" y="152399"/>
            <a:ext cx="2140709" cy="1664677"/>
          </a:xfrm>
          <a:prstGeom prst="ellipse">
            <a:avLst/>
          </a:prstGeom>
          <a:solidFill>
            <a:schemeClr val="bg1"/>
          </a:solidFill>
          <a:ln w="3810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12" name="Прямоугольник: скругленные углы 7">
            <a:extLst>
              <a:ext uri="{FF2B5EF4-FFF2-40B4-BE49-F238E27FC236}">
                <a16:creationId xmlns:a16="http://schemas.microsoft.com/office/drawing/2014/main" id="{1D65D324-9E1E-4B94-A981-75356A075F64}"/>
              </a:ext>
            </a:extLst>
          </p:cNvPr>
          <p:cNvSpPr/>
          <p:nvPr/>
        </p:nvSpPr>
        <p:spPr>
          <a:xfrm>
            <a:off x="3299237" y="184442"/>
            <a:ext cx="5612281" cy="800296"/>
          </a:xfrm>
          <a:prstGeom prst="roundRect">
            <a:avLst/>
          </a:prstGeom>
          <a:gradFill>
            <a:gsLst>
              <a:gs pos="0">
                <a:srgbClr val="92D050"/>
              </a:gs>
              <a:gs pos="100000">
                <a:srgbClr val="92D050"/>
              </a:gs>
              <a:gs pos="53000">
                <a:schemeClr val="bg1"/>
              </a:gs>
            </a:gsLst>
            <a:lin ang="5400000" scaled="1"/>
          </a:gra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Sharning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tenglamasi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922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0750" y="3042169"/>
            <a:ext cx="8020049" cy="32385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5">
            <a:extLst>
              <a:ext uri="{FF2B5EF4-FFF2-40B4-BE49-F238E27FC236}">
                <a16:creationId xmlns:a16="http://schemas.microsoft.com/office/drawing/2014/main" id="{799B2E98-37C2-450B-A27B-8BA14BEA890A}"/>
              </a:ext>
            </a:extLst>
          </p:cNvPr>
          <p:cNvSpPr/>
          <p:nvPr/>
        </p:nvSpPr>
        <p:spPr>
          <a:xfrm>
            <a:off x="253218" y="314325"/>
            <a:ext cx="11704320" cy="6360795"/>
          </a:xfrm>
          <a:prstGeom prst="roundRect">
            <a:avLst>
              <a:gd name="adj" fmla="val 9298"/>
            </a:avLst>
          </a:prstGeom>
          <a:noFill/>
          <a:ln w="571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0CFFB1-3B67-4C1B-982E-FAE1882AD53F}"/>
              </a:ext>
            </a:extLst>
          </p:cNvPr>
          <p:cNvSpPr txBox="1"/>
          <p:nvPr/>
        </p:nvSpPr>
        <p:spPr>
          <a:xfrm>
            <a:off x="400401" y="387662"/>
            <a:ext cx="921639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	 Shar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sfera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aylanish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jismlari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doira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aylanani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diametri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aylantirishdan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ᐈ Картинка человечек с книжкой фото, фотографии 3d человечки книги | 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46" r="-5013" b="31214"/>
          <a:stretch/>
        </p:blipFill>
        <p:spPr bwMode="auto">
          <a:xfrm>
            <a:off x="9732400" y="134470"/>
            <a:ext cx="2340746" cy="1945342"/>
          </a:xfrm>
          <a:prstGeom prst="ellipse">
            <a:avLst/>
          </a:prstGeom>
          <a:solidFill>
            <a:schemeClr val="bg1"/>
          </a:solidFill>
          <a:ln w="19050">
            <a:solidFill>
              <a:srgbClr val="33CC33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" name="Picture 2" descr="Тела вращения и их сечения – онлайн-тренажер для подготовки к ЕНТ, итоговой  аттестации и ВОУД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4726" y="3375204"/>
            <a:ext cx="7177674" cy="2628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8252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768</TotalTime>
  <Words>255</Words>
  <Application>Microsoft Office PowerPoint</Application>
  <PresentationFormat>Широкоэкранный</PresentationFormat>
  <Paragraphs>186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89</cp:revision>
  <dcterms:created xsi:type="dcterms:W3CDTF">2021-01-27T04:58:33Z</dcterms:created>
  <dcterms:modified xsi:type="dcterms:W3CDTF">2021-02-06T03:32:56Z</dcterms:modified>
</cp:coreProperties>
</file>