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72" r:id="rId5"/>
    <p:sldId id="273" r:id="rId6"/>
    <p:sldId id="259" r:id="rId7"/>
    <p:sldId id="274" r:id="rId8"/>
    <p:sldId id="281" r:id="rId9"/>
    <p:sldId id="284" r:id="rId10"/>
    <p:sldId id="266" r:id="rId11"/>
    <p:sldId id="283" r:id="rId12"/>
    <p:sldId id="285" r:id="rId13"/>
    <p:sldId id="268" r:id="rId14"/>
    <p:sldId id="286" r:id="rId15"/>
    <p:sldId id="288" r:id="rId16"/>
    <p:sldId id="289" r:id="rId17"/>
    <p:sldId id="270" r:id="rId18"/>
    <p:sldId id="291" r:id="rId19"/>
    <p:sldId id="292" r:id="rId20"/>
    <p:sldId id="271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B0F0"/>
    <a:srgbClr val="990099"/>
    <a:srgbClr val="00B050"/>
    <a:srgbClr val="000099"/>
    <a:srgbClr val="00E266"/>
    <a:srgbClr val="FF99FF"/>
    <a:srgbClr val="00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7E665-F59D-42D5-A669-3C189B4517D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11E69-A81E-4096-916C-A758C3D04E15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145-sahifa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32D3A-684B-4802-8B39-3F4B1FD4DCAF}" type="parTrans" cxnId="{5CFB3895-E30D-4440-B18E-51E26A097EF0}">
      <dgm:prSet/>
      <dgm:spPr/>
      <dgm:t>
        <a:bodyPr/>
        <a:lstStyle/>
        <a:p>
          <a:endParaRPr lang="ru-RU"/>
        </a:p>
      </dgm:t>
    </dgm:pt>
    <dgm:pt modelId="{4F10D0C6-849C-4F8C-AFF8-14C10EDC6C3E}" type="sibTrans" cxnId="{5CFB3895-E30D-4440-B18E-51E26A097EF0}">
      <dgm:prSet/>
      <dgm:spPr/>
      <dgm:t>
        <a:bodyPr/>
        <a:lstStyle/>
        <a:p>
          <a:endParaRPr lang="ru-RU"/>
        </a:p>
      </dgm:t>
    </dgm:pt>
    <dgm:pt modelId="{95F434D6-AA33-4F65-94F0-9796C4F63712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503</a:t>
          </a:r>
          <a:endParaRPr lang="ru-RU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9550DB4-725A-4BDE-A5F2-5B199C21B7FD}" type="parTrans" cxnId="{3834FD3B-634C-4B1D-982B-415709AB72B3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185201B0-3527-49DC-9320-96FF6EF95E12}" type="sibTrans" cxnId="{3834FD3B-634C-4B1D-982B-415709AB72B3}">
      <dgm:prSet/>
      <dgm:spPr/>
      <dgm:t>
        <a:bodyPr/>
        <a:lstStyle/>
        <a:p>
          <a:endParaRPr lang="ru-RU"/>
        </a:p>
      </dgm:t>
    </dgm:pt>
    <dgm:pt modelId="{1AA2274F-29E7-4F78-873A-ADD555B15102}">
      <dgm:prSet phldrT="[Текст]"/>
      <dgm:sp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0099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 smtClean="0">
              <a:latin typeface="Cambria Math" panose="02040503050406030204" pitchFamily="18" charset="0"/>
              <a:ea typeface="Cambria Math" panose="02040503050406030204" pitchFamily="18" charset="0"/>
            </a:rPr>
            <a:t>504</a:t>
          </a:r>
          <a:endParaRPr lang="ru-RU" b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12E9E2B-245F-430C-8C7C-05B0C7FD599C}" type="parTrans" cxnId="{D06D235D-7D00-4797-9A91-141193F66B2B}">
      <dgm:prSet/>
      <dgm:spPr>
        <a:ln>
          <a:solidFill>
            <a:srgbClr val="009900"/>
          </a:solidFill>
        </a:ln>
      </dgm:spPr>
      <dgm:t>
        <a:bodyPr/>
        <a:lstStyle/>
        <a:p>
          <a:endParaRPr lang="ru-RU"/>
        </a:p>
      </dgm:t>
    </dgm:pt>
    <dgm:pt modelId="{59349242-6F94-4ABB-A7F0-1019E6F8701F}" type="sibTrans" cxnId="{D06D235D-7D00-4797-9A91-141193F66B2B}">
      <dgm:prSet/>
      <dgm:spPr/>
      <dgm:t>
        <a:bodyPr/>
        <a:lstStyle/>
        <a:p>
          <a:endParaRPr lang="ru-RU"/>
        </a:p>
      </dgm:t>
    </dgm:pt>
    <dgm:pt modelId="{87E2D51A-0817-49E5-8F8F-0DC5BA09DC46}" type="pres">
      <dgm:prSet presAssocID="{80F7E665-F59D-42D5-A669-3C189B4517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E1419A-3CB1-4B8D-B7EB-BD1EE6E6CB25}" type="pres">
      <dgm:prSet presAssocID="{30311E69-A81E-4096-916C-A758C3D04E15}" presName="root" presStyleCnt="0"/>
      <dgm:spPr/>
    </dgm:pt>
    <dgm:pt modelId="{D903BCE9-CC47-4614-913B-F1F0FA10CD4A}" type="pres">
      <dgm:prSet presAssocID="{30311E69-A81E-4096-916C-A758C3D04E15}" presName="rootComposite" presStyleCnt="0"/>
      <dgm:spPr/>
    </dgm:pt>
    <dgm:pt modelId="{0A562844-CF1C-470D-9C1E-0E19D0306D00}" type="pres">
      <dgm:prSet presAssocID="{30311E69-A81E-4096-916C-A758C3D04E15}" presName="rootText" presStyleLbl="node1" presStyleIdx="0" presStyleCnt="1" custScaleX="164437" custLinFactNeighborY="633"/>
      <dgm:spPr/>
      <dgm:t>
        <a:bodyPr/>
        <a:lstStyle/>
        <a:p>
          <a:endParaRPr lang="ru-RU"/>
        </a:p>
      </dgm:t>
    </dgm:pt>
    <dgm:pt modelId="{5F76F2FE-487A-4094-BB63-45F79602D601}" type="pres">
      <dgm:prSet presAssocID="{30311E69-A81E-4096-916C-A758C3D04E15}" presName="rootConnector" presStyleLbl="node1" presStyleIdx="0" presStyleCnt="1"/>
      <dgm:spPr/>
      <dgm:t>
        <a:bodyPr/>
        <a:lstStyle/>
        <a:p>
          <a:endParaRPr lang="ru-RU"/>
        </a:p>
      </dgm:t>
    </dgm:pt>
    <dgm:pt modelId="{B60DC978-4087-44DF-9699-9BF095C55D8D}" type="pres">
      <dgm:prSet presAssocID="{30311E69-A81E-4096-916C-A758C3D04E15}" presName="childShape" presStyleCnt="0"/>
      <dgm:spPr/>
    </dgm:pt>
    <dgm:pt modelId="{9B763BA8-6560-408B-AD2E-8866291F0FDE}" type="pres">
      <dgm:prSet presAssocID="{19550DB4-725A-4BDE-A5F2-5B199C21B7F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87B7E44-BBCD-4FFF-8A3A-8BB170ABD556}" type="pres">
      <dgm:prSet presAssocID="{95F434D6-AA33-4F65-94F0-9796C4F63712}" presName="childText" presStyleLbl="bgAcc1" presStyleIdx="0" presStyleCnt="2" custScaleX="16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278B3-1D68-4832-AA4A-76CF8CFC9980}" type="pres">
      <dgm:prSet presAssocID="{212E9E2B-245F-430C-8C7C-05B0C7FD599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BF3800B-1EEC-43B0-AFC5-63572FC71393}" type="pres">
      <dgm:prSet presAssocID="{1AA2274F-29E7-4F78-873A-ADD555B15102}" presName="childText" presStyleLbl="bgAcc1" presStyleIdx="1" presStyleCnt="2" custScaleX="16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4FD3B-634C-4B1D-982B-415709AB72B3}" srcId="{30311E69-A81E-4096-916C-A758C3D04E15}" destId="{95F434D6-AA33-4F65-94F0-9796C4F63712}" srcOrd="0" destOrd="0" parTransId="{19550DB4-725A-4BDE-A5F2-5B199C21B7FD}" sibTransId="{185201B0-3527-49DC-9320-96FF6EF95E12}"/>
    <dgm:cxn modelId="{7819B239-8325-4355-B21D-8A4D60C84255}" type="presOf" srcId="{19550DB4-725A-4BDE-A5F2-5B199C21B7FD}" destId="{9B763BA8-6560-408B-AD2E-8866291F0FDE}" srcOrd="0" destOrd="0" presId="urn:microsoft.com/office/officeart/2005/8/layout/hierarchy3"/>
    <dgm:cxn modelId="{17946C44-B23F-4E8C-AE99-1FD0B0EB7729}" type="presOf" srcId="{212E9E2B-245F-430C-8C7C-05B0C7FD599C}" destId="{8E8278B3-1D68-4832-AA4A-76CF8CFC9980}" srcOrd="0" destOrd="0" presId="urn:microsoft.com/office/officeart/2005/8/layout/hierarchy3"/>
    <dgm:cxn modelId="{5CFB3895-E30D-4440-B18E-51E26A097EF0}" srcId="{80F7E665-F59D-42D5-A669-3C189B4517D5}" destId="{30311E69-A81E-4096-916C-A758C3D04E15}" srcOrd="0" destOrd="0" parTransId="{6E632D3A-684B-4802-8B39-3F4B1FD4DCAF}" sibTransId="{4F10D0C6-849C-4F8C-AFF8-14C10EDC6C3E}"/>
    <dgm:cxn modelId="{111144B6-A0E6-41B2-AD7F-1DDE004EE483}" type="presOf" srcId="{1AA2274F-29E7-4F78-873A-ADD555B15102}" destId="{EBF3800B-1EEC-43B0-AFC5-63572FC71393}" srcOrd="0" destOrd="0" presId="urn:microsoft.com/office/officeart/2005/8/layout/hierarchy3"/>
    <dgm:cxn modelId="{C9F3D407-B365-4291-B206-266F1F46BA7A}" type="presOf" srcId="{30311E69-A81E-4096-916C-A758C3D04E15}" destId="{5F76F2FE-487A-4094-BB63-45F79602D601}" srcOrd="1" destOrd="0" presId="urn:microsoft.com/office/officeart/2005/8/layout/hierarchy3"/>
    <dgm:cxn modelId="{FD1D0B1C-2B4A-471E-B64C-595535AF9544}" type="presOf" srcId="{95F434D6-AA33-4F65-94F0-9796C4F63712}" destId="{B87B7E44-BBCD-4FFF-8A3A-8BB170ABD556}" srcOrd="0" destOrd="0" presId="urn:microsoft.com/office/officeart/2005/8/layout/hierarchy3"/>
    <dgm:cxn modelId="{5EF2B8E6-9027-4B74-B94A-95206DC12974}" type="presOf" srcId="{80F7E665-F59D-42D5-A669-3C189B4517D5}" destId="{87E2D51A-0817-49E5-8F8F-0DC5BA09DC46}" srcOrd="0" destOrd="0" presId="urn:microsoft.com/office/officeart/2005/8/layout/hierarchy3"/>
    <dgm:cxn modelId="{C1DFAD58-1D3F-4185-A212-1DFC21E8B3A6}" type="presOf" srcId="{30311E69-A81E-4096-916C-A758C3D04E15}" destId="{0A562844-CF1C-470D-9C1E-0E19D0306D00}" srcOrd="0" destOrd="0" presId="urn:microsoft.com/office/officeart/2005/8/layout/hierarchy3"/>
    <dgm:cxn modelId="{D06D235D-7D00-4797-9A91-141193F66B2B}" srcId="{30311E69-A81E-4096-916C-A758C3D04E15}" destId="{1AA2274F-29E7-4F78-873A-ADD555B15102}" srcOrd="1" destOrd="0" parTransId="{212E9E2B-245F-430C-8C7C-05B0C7FD599C}" sibTransId="{59349242-6F94-4ABB-A7F0-1019E6F8701F}"/>
    <dgm:cxn modelId="{840D1ABB-2703-49C1-921B-F272D5F78A41}" type="presParOf" srcId="{87E2D51A-0817-49E5-8F8F-0DC5BA09DC46}" destId="{5EE1419A-3CB1-4B8D-B7EB-BD1EE6E6CB25}" srcOrd="0" destOrd="0" presId="urn:microsoft.com/office/officeart/2005/8/layout/hierarchy3"/>
    <dgm:cxn modelId="{CB01880C-B48F-4022-9DC1-BE2E3DB81374}" type="presParOf" srcId="{5EE1419A-3CB1-4B8D-B7EB-BD1EE6E6CB25}" destId="{D903BCE9-CC47-4614-913B-F1F0FA10CD4A}" srcOrd="0" destOrd="0" presId="urn:microsoft.com/office/officeart/2005/8/layout/hierarchy3"/>
    <dgm:cxn modelId="{7BDB9DC4-EC4F-49EE-8676-3F0AA1996119}" type="presParOf" srcId="{D903BCE9-CC47-4614-913B-F1F0FA10CD4A}" destId="{0A562844-CF1C-470D-9C1E-0E19D0306D00}" srcOrd="0" destOrd="0" presId="urn:microsoft.com/office/officeart/2005/8/layout/hierarchy3"/>
    <dgm:cxn modelId="{BCC88F28-E3DF-4C3E-B055-F9487A885ABD}" type="presParOf" srcId="{D903BCE9-CC47-4614-913B-F1F0FA10CD4A}" destId="{5F76F2FE-487A-4094-BB63-45F79602D601}" srcOrd="1" destOrd="0" presId="urn:microsoft.com/office/officeart/2005/8/layout/hierarchy3"/>
    <dgm:cxn modelId="{BCFBE53C-B5DD-4408-BF04-9DDBC3739208}" type="presParOf" srcId="{5EE1419A-3CB1-4B8D-B7EB-BD1EE6E6CB25}" destId="{B60DC978-4087-44DF-9699-9BF095C55D8D}" srcOrd="1" destOrd="0" presId="urn:microsoft.com/office/officeart/2005/8/layout/hierarchy3"/>
    <dgm:cxn modelId="{B8D2745C-FB45-4A34-9D44-D96CC60759AA}" type="presParOf" srcId="{B60DC978-4087-44DF-9699-9BF095C55D8D}" destId="{9B763BA8-6560-408B-AD2E-8866291F0FDE}" srcOrd="0" destOrd="0" presId="urn:microsoft.com/office/officeart/2005/8/layout/hierarchy3"/>
    <dgm:cxn modelId="{14EB5F3E-2C01-4DF9-A07B-066200965685}" type="presParOf" srcId="{B60DC978-4087-44DF-9699-9BF095C55D8D}" destId="{B87B7E44-BBCD-4FFF-8A3A-8BB170ABD556}" srcOrd="1" destOrd="0" presId="urn:microsoft.com/office/officeart/2005/8/layout/hierarchy3"/>
    <dgm:cxn modelId="{5ABF02C2-3A54-4B3D-9188-17CD39B65A3F}" type="presParOf" srcId="{B60DC978-4087-44DF-9699-9BF095C55D8D}" destId="{8E8278B3-1D68-4832-AA4A-76CF8CFC9980}" srcOrd="2" destOrd="0" presId="urn:microsoft.com/office/officeart/2005/8/layout/hierarchy3"/>
    <dgm:cxn modelId="{61871E57-DAB6-4175-86EF-B09D9AB4E6B4}" type="presParOf" srcId="{B60DC978-4087-44DF-9699-9BF095C55D8D}" destId="{EBF3800B-1EEC-43B0-AFC5-63572FC7139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62844-CF1C-470D-9C1E-0E19D0306D00}">
      <dsp:nvSpPr>
        <dsp:cNvPr id="0" name=""/>
        <dsp:cNvSpPr/>
      </dsp:nvSpPr>
      <dsp:spPr>
        <a:xfrm>
          <a:off x="322337" y="9229"/>
          <a:ext cx="4656453" cy="14158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145-sahifa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807" y="50699"/>
        <a:ext cx="4573513" cy="1332937"/>
      </dsp:txXfrm>
    </dsp:sp>
    <dsp:sp modelId="{9B763BA8-6560-408B-AD2E-8866291F0FDE}">
      <dsp:nvSpPr>
        <dsp:cNvPr id="0" name=""/>
        <dsp:cNvSpPr/>
      </dsp:nvSpPr>
      <dsp:spPr>
        <a:xfrm>
          <a:off x="787983" y="1425106"/>
          <a:ext cx="465645" cy="1052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945"/>
              </a:lnTo>
              <a:lnTo>
                <a:pt x="465645" y="1052945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B7E44-BBCD-4FFF-8A3A-8BB170ABD556}">
      <dsp:nvSpPr>
        <dsp:cNvPr id="0" name=""/>
        <dsp:cNvSpPr/>
      </dsp:nvSpPr>
      <dsp:spPr>
        <a:xfrm>
          <a:off x="1253628" y="1770113"/>
          <a:ext cx="3694829" cy="14158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503</a:t>
          </a:r>
          <a:endParaRPr lang="ru-RU" sz="65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295098" y="1811583"/>
        <a:ext cx="3611889" cy="1332937"/>
      </dsp:txXfrm>
    </dsp:sp>
    <dsp:sp modelId="{8E8278B3-1D68-4832-AA4A-76CF8CFC9980}">
      <dsp:nvSpPr>
        <dsp:cNvPr id="0" name=""/>
        <dsp:cNvSpPr/>
      </dsp:nvSpPr>
      <dsp:spPr>
        <a:xfrm>
          <a:off x="787983" y="1425106"/>
          <a:ext cx="465645" cy="282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792"/>
              </a:lnTo>
              <a:lnTo>
                <a:pt x="465645" y="2822792"/>
              </a:lnTo>
            </a:path>
          </a:pathLst>
        </a:custGeom>
        <a:noFill/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3800B-1EEC-43B0-AFC5-63572FC71393}">
      <dsp:nvSpPr>
        <dsp:cNvPr id="0" name=""/>
        <dsp:cNvSpPr/>
      </dsp:nvSpPr>
      <dsp:spPr>
        <a:xfrm>
          <a:off x="1253628" y="3539960"/>
          <a:ext cx="3675822" cy="14158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99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504</a:t>
          </a:r>
          <a:endParaRPr lang="ru-RU" sz="6500" b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295098" y="3581430"/>
        <a:ext cx="3592882" cy="1332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2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BEE0-E278-4AB1-A1D8-0BEE6CD734BF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8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15" Type="http://schemas.openxmlformats.org/officeDocument/2006/relationships/image" Target="../media/image82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Relationship Id="rId1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3.png"/><Relationship Id="rId18" Type="http://schemas.openxmlformats.org/officeDocument/2006/relationships/image" Target="../media/image87.png"/><Relationship Id="rId3" Type="http://schemas.openxmlformats.org/officeDocument/2006/relationships/image" Target="../media/image46.png"/><Relationship Id="rId21" Type="http://schemas.openxmlformats.org/officeDocument/2006/relationships/image" Target="../media/image4.jpe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17" Type="http://schemas.openxmlformats.org/officeDocument/2006/relationships/image" Target="../media/image86.png"/><Relationship Id="rId2" Type="http://schemas.openxmlformats.org/officeDocument/2006/relationships/image" Target="../media/image3.png"/><Relationship Id="rId16" Type="http://schemas.openxmlformats.org/officeDocument/2006/relationships/image" Target="../media/image85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19" Type="http://schemas.openxmlformats.org/officeDocument/2006/relationships/image" Target="../media/image78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Relationship Id="rId14" Type="http://schemas.openxmlformats.org/officeDocument/2006/relationships/image" Target="../media/image84.png"/><Relationship Id="rId22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1.png"/><Relationship Id="rId17" Type="http://schemas.openxmlformats.org/officeDocument/2006/relationships/image" Target="../media/image89.pn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98.png"/><Relationship Id="rId19" Type="http://schemas.openxmlformats.org/officeDocument/2006/relationships/image" Target="../media/image10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92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17" Type="http://schemas.openxmlformats.org/officeDocument/2006/relationships/image" Target="../media/image100.pn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98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9" Type="http://schemas.openxmlformats.org/officeDocument/2006/relationships/image" Target="../media/image55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4.png"/><Relationship Id="rId18" Type="http://schemas.openxmlformats.org/officeDocument/2006/relationships/image" Target="../media/image101.png"/><Relationship Id="rId26" Type="http://schemas.openxmlformats.org/officeDocument/2006/relationships/image" Target="../media/image4.jpeg"/><Relationship Id="rId3" Type="http://schemas.openxmlformats.org/officeDocument/2006/relationships/image" Target="../media/image92.png"/><Relationship Id="rId21" Type="http://schemas.openxmlformats.org/officeDocument/2006/relationships/image" Target="../media/image107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17" Type="http://schemas.openxmlformats.org/officeDocument/2006/relationships/image" Target="../media/image100.png"/><Relationship Id="rId25" Type="http://schemas.openxmlformats.org/officeDocument/2006/relationships/image" Target="../media/image111.pn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0.png"/><Relationship Id="rId23" Type="http://schemas.openxmlformats.org/officeDocument/2006/relationships/image" Target="../media/image109.png"/><Relationship Id="rId10" Type="http://schemas.openxmlformats.org/officeDocument/2006/relationships/image" Target="../media/image94.png"/><Relationship Id="rId19" Type="http://schemas.openxmlformats.org/officeDocument/2006/relationships/image" Target="../media/image105.png"/><Relationship Id="rId9" Type="http://schemas.openxmlformats.org/officeDocument/2006/relationships/image" Target="../media/image55.png"/><Relationship Id="rId22" Type="http://schemas.openxmlformats.org/officeDocument/2006/relationships/image" Target="../media/image108.png"/><Relationship Id="rId27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21" Type="http://schemas.openxmlformats.org/officeDocument/2006/relationships/image" Target="../media/image121.png"/><Relationship Id="rId7" Type="http://schemas.openxmlformats.org/officeDocument/2006/relationships/image" Target="../media/image8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2" Type="http://schemas.openxmlformats.org/officeDocument/2006/relationships/image" Target="../media/image3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4" Type="http://schemas.openxmlformats.org/officeDocument/2006/relationships/image" Target="../media/image12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23.png"/><Relationship Id="rId28" Type="http://schemas.openxmlformats.org/officeDocument/2006/relationships/image" Target="../media/image127.png"/><Relationship Id="rId19" Type="http://schemas.openxmlformats.org/officeDocument/2006/relationships/image" Target="../media/image1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122.png"/><Relationship Id="rId27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29.png"/><Relationship Id="rId18" Type="http://schemas.openxmlformats.org/officeDocument/2006/relationships/image" Target="../media/image101.png"/><Relationship Id="rId3" Type="http://schemas.openxmlformats.org/officeDocument/2006/relationships/image" Target="../media/image92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17" Type="http://schemas.openxmlformats.org/officeDocument/2006/relationships/image" Target="../media/image100.pn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4.png"/><Relationship Id="rId19" Type="http://schemas.openxmlformats.org/officeDocument/2006/relationships/image" Target="../media/image131.png"/><Relationship Id="rId9" Type="http://schemas.openxmlformats.org/officeDocument/2006/relationships/image" Target="../media/image55.png"/><Relationship Id="rId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8" Type="http://schemas.openxmlformats.org/officeDocument/2006/relationships/image" Target="../media/image101.png"/><Relationship Id="rId3" Type="http://schemas.openxmlformats.org/officeDocument/2006/relationships/image" Target="../media/image92.png"/><Relationship Id="rId21" Type="http://schemas.openxmlformats.org/officeDocument/2006/relationships/image" Target="../media/image135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17" Type="http://schemas.openxmlformats.org/officeDocument/2006/relationships/image" Target="../media/image100.pn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37.png"/><Relationship Id="rId10" Type="http://schemas.openxmlformats.org/officeDocument/2006/relationships/image" Target="../media/image94.png"/><Relationship Id="rId19" Type="http://schemas.openxmlformats.org/officeDocument/2006/relationships/image" Target="../media/image133.png"/><Relationship Id="rId9" Type="http://schemas.openxmlformats.org/officeDocument/2006/relationships/image" Target="../media/image55.png"/><Relationship Id="rId22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38.png"/><Relationship Id="rId18" Type="http://schemas.openxmlformats.org/officeDocument/2006/relationships/image" Target="../media/image101.png"/><Relationship Id="rId3" Type="http://schemas.openxmlformats.org/officeDocument/2006/relationships/image" Target="../media/image92.png"/><Relationship Id="rId21" Type="http://schemas.openxmlformats.org/officeDocument/2006/relationships/image" Target="../media/image141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17" Type="http://schemas.openxmlformats.org/officeDocument/2006/relationships/image" Target="../media/image100.png"/><Relationship Id="rId2" Type="http://schemas.openxmlformats.org/officeDocument/2006/relationships/image" Target="../media/image3.png"/><Relationship Id="rId16" Type="http://schemas.openxmlformats.org/officeDocument/2006/relationships/image" Target="../media/image99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42.png"/><Relationship Id="rId10" Type="http://schemas.openxmlformats.org/officeDocument/2006/relationships/image" Target="../media/image94.png"/><Relationship Id="rId19" Type="http://schemas.openxmlformats.org/officeDocument/2006/relationships/image" Target="../media/image139.png"/><Relationship Id="rId9" Type="http://schemas.openxmlformats.org/officeDocument/2006/relationships/image" Target="../media/image55.png"/><Relationship Id="rId2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.jpe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43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3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430.png"/><Relationship Id="rId19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2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7.png"/><Relationship Id="rId10" Type="http://schemas.openxmlformats.org/officeDocument/2006/relationships/image" Target="../media/image43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418479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topishga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4"/>
            <a:ext cx="12030635" cy="6705600"/>
          </a:xfrm>
          <a:prstGeom prst="frame">
            <a:avLst>
              <a:gd name="adj1" fmla="val 85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234" y="111567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0" y="216302"/>
            <a:ext cx="2375647" cy="198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799" y="2358256"/>
                <a:ext cx="1080247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0,5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358256"/>
                <a:ext cx="10802470" cy="3785652"/>
              </a:xfrm>
              <a:prstGeom prst="rect">
                <a:avLst/>
              </a:prstGeom>
              <a:blipFill>
                <a:blip r:embed="rId3"/>
                <a:stretch>
                  <a:fillRect l="-1974" r="-1974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2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7714818" y="1951193"/>
            <a:ext cx="2778616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16" idx="2"/>
          </p:cNvCxnSpPr>
          <p:nvPr/>
        </p:nvCxnSpPr>
        <p:spPr>
          <a:xfrm flipH="1">
            <a:off x="7734300" y="1951192"/>
            <a:ext cx="1383415" cy="27179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  <a:endCxn id="16" idx="6"/>
          </p:cNvCxnSpPr>
          <p:nvPr/>
        </p:nvCxnSpPr>
        <p:spPr>
          <a:xfrm>
            <a:off x="9104126" y="1951193"/>
            <a:ext cx="1397004" cy="271796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34300" y="4315216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2619" y="1990466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5738" y="4665550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81481" y="1934756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40568" y="4634479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568" y="4634479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74113" y="4615090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113" y="4615090"/>
                <a:ext cx="242271" cy="307777"/>
              </a:xfrm>
              <a:prstGeom prst="rect">
                <a:avLst/>
              </a:prstGeom>
              <a:blipFill>
                <a:blip r:embed="rId8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21965" y="4615090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965" y="4615090"/>
                <a:ext cx="242271" cy="307777"/>
              </a:xfrm>
              <a:prstGeom prst="rect">
                <a:avLst/>
              </a:prstGeom>
              <a:blipFill>
                <a:blip r:embed="rId10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уга 2"/>
          <p:cNvSpPr/>
          <p:nvPr/>
        </p:nvSpPr>
        <p:spPr>
          <a:xfrm rot="16200000">
            <a:off x="10158529" y="4285342"/>
            <a:ext cx="642246" cy="720777"/>
          </a:xfrm>
          <a:prstGeom prst="arc">
            <a:avLst>
              <a:gd name="adj1" fmla="val 16200000"/>
              <a:gd name="adj2" fmla="val 19825132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02002" y="4388258"/>
                <a:ext cx="1762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002" y="4388258"/>
                <a:ext cx="176290" cy="246221"/>
              </a:xfrm>
              <a:prstGeom prst="rect">
                <a:avLst/>
              </a:prstGeom>
              <a:blipFill>
                <a:blip r:embed="rId11"/>
                <a:stretch>
                  <a:fillRect l="-35714" r="-39286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97865" y="65547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7587" y="3127575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6977" y="3998723"/>
                <a:ext cx="13575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77" y="3998723"/>
                <a:ext cx="1357551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9583" y="2348760"/>
                <a:ext cx="2934073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2348760"/>
                <a:ext cx="2934073" cy="672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9583" y="1579318"/>
                <a:ext cx="18628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1579318"/>
                <a:ext cx="1862818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0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60" y="601302"/>
            <a:ext cx="4682599" cy="5335681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7714818" y="1951193"/>
            <a:ext cx="2778616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3" idx="2"/>
            <a:endCxn id="16" idx="2"/>
          </p:cNvCxnSpPr>
          <p:nvPr/>
        </p:nvCxnSpPr>
        <p:spPr>
          <a:xfrm flipH="1">
            <a:off x="7734300" y="1951192"/>
            <a:ext cx="1383415" cy="27179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  <a:endCxn id="16" idx="6"/>
          </p:cNvCxnSpPr>
          <p:nvPr/>
        </p:nvCxnSpPr>
        <p:spPr>
          <a:xfrm>
            <a:off x="9104126" y="1951193"/>
            <a:ext cx="1397004" cy="271796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34300" y="4315216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2619" y="1990466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5738" y="4665550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83569" y="1939557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95887" y="164341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887" y="1643415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552052" y="451136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52" y="4511369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7778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47374" y="451136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374" y="451136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40568" y="4634479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568" y="4634479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74113" y="4615090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113" y="4615090"/>
                <a:ext cx="242271" cy="307777"/>
              </a:xfrm>
              <a:prstGeom prst="rect">
                <a:avLst/>
              </a:prstGeom>
              <a:blipFill>
                <a:blip r:embed="rId8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21965" y="4615090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965" y="4615090"/>
                <a:ext cx="242271" cy="307777"/>
              </a:xfrm>
              <a:prstGeom prst="rect">
                <a:avLst/>
              </a:prstGeom>
              <a:blipFill>
                <a:blip r:embed="rId10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6212" y="1132117"/>
                <a:ext cx="416158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12" y="1132117"/>
                <a:ext cx="4161583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24782" y="1792831"/>
                <a:ext cx="151288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82" y="1792831"/>
                <a:ext cx="1512880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Равнобедренный треугольник 39"/>
          <p:cNvSpPr/>
          <p:nvPr/>
        </p:nvSpPr>
        <p:spPr>
          <a:xfrm>
            <a:off x="9117715" y="1990466"/>
            <a:ext cx="1351835" cy="2668718"/>
          </a:xfrm>
          <a:prstGeom prst="triangle">
            <a:avLst>
              <a:gd name="adj" fmla="val 0"/>
            </a:avLst>
          </a:prstGeom>
          <a:solidFill>
            <a:srgbClr val="00B05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6200000">
            <a:off x="10158529" y="4285342"/>
            <a:ext cx="642246" cy="720777"/>
          </a:xfrm>
          <a:prstGeom prst="arc">
            <a:avLst>
              <a:gd name="adj1" fmla="val 16200000"/>
              <a:gd name="adj2" fmla="val 19779613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202002" y="4388258"/>
                <a:ext cx="1762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002" y="4388258"/>
                <a:ext cx="176290" cy="246221"/>
              </a:xfrm>
              <a:prstGeom prst="rect">
                <a:avLst/>
              </a:prstGeom>
              <a:blipFill>
                <a:blip r:embed="rId16"/>
                <a:stretch>
                  <a:fillRect l="-35714" r="-39286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26730" y="349258"/>
                <a:ext cx="259532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30" y="349258"/>
                <a:ext cx="2595326" cy="672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950" y="2455744"/>
                <a:ext cx="18628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950" y="2455744"/>
                <a:ext cx="1862818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8933" y="3179239"/>
                <a:ext cx="5794513" cy="927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3" y="3179239"/>
                <a:ext cx="5794513" cy="92794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42576" y="4287585"/>
                <a:ext cx="214167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76" y="4287585"/>
                <a:ext cx="2141676" cy="6294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 descr="Check correct right Royalty Free Vector Image - VectorStock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373" r="9949" b="16028"/>
          <a:stretch/>
        </p:blipFill>
        <p:spPr bwMode="auto">
          <a:xfrm>
            <a:off x="2272903" y="5203080"/>
            <a:ext cx="1093900" cy="1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66803" y="5465982"/>
                <a:ext cx="2838085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803" y="5465982"/>
                <a:ext cx="2838085" cy="721801"/>
              </a:xfrm>
              <a:prstGeom prst="rect">
                <a:avLst/>
              </a:prstGeom>
              <a:blipFill>
                <a:blip r:embed="rId22"/>
                <a:stretch>
                  <a:fillRect l="-7511" t="-15254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4"/>
            <a:ext cx="12030635" cy="6705600"/>
          </a:xfrm>
          <a:prstGeom prst="frame">
            <a:avLst>
              <a:gd name="adj1" fmla="val 85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234" y="111567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0" y="216302"/>
            <a:ext cx="2375647" cy="198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822" y="2651726"/>
            <a:ext cx="109870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cm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22 cm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simmetriya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aylantirilganda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034758" y="1951193"/>
            <a:ext cx="2157191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034759" y="1951192"/>
            <a:ext cx="1082957" cy="27015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>
            <a:off x="9113354" y="1951193"/>
            <a:ext cx="1088648" cy="2725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113354" y="1461247"/>
            <a:ext cx="31362" cy="3792071"/>
          </a:xfrm>
          <a:prstGeom prst="line">
            <a:avLst/>
          </a:prstGeom>
          <a:ln w="38100">
            <a:solidFill>
              <a:srgbClr val="99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12322" y="4653399"/>
            <a:ext cx="2179082" cy="11039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0715" y="1948649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97865" y="65547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9583" y="2348760"/>
                <a:ext cx="43145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2348760"/>
                <a:ext cx="4314514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9583" y="1579318"/>
                <a:ext cx="43297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1579318"/>
                <a:ext cx="4329711" cy="615553"/>
              </a:xfrm>
              <a:prstGeom prst="rect">
                <a:avLst/>
              </a:prstGeom>
              <a:blipFill>
                <a:blip r:embed="rId15"/>
                <a:stretch>
                  <a:fillRect t="-24752" r="-6056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blipFill>
                <a:blip r:embed="rId16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06087" y="166632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87" y="1666326"/>
                <a:ext cx="243656" cy="307777"/>
              </a:xfrm>
              <a:prstGeom prst="rect">
                <a:avLst/>
              </a:prstGeom>
              <a:blipFill>
                <a:blip r:embed="rId17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blipFill>
                <a:blip r:embed="rId1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9583" y="3107776"/>
                <a:ext cx="29058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3107776"/>
                <a:ext cx="2905860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5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034758" y="1951193"/>
            <a:ext cx="2157191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034759" y="1951192"/>
            <a:ext cx="1082957" cy="27015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>
            <a:off x="9113354" y="1951193"/>
            <a:ext cx="1088648" cy="2725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29365" y="4335026"/>
            <a:ext cx="2178470" cy="664023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5975" y="1994655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12322" y="4653399"/>
            <a:ext cx="2179082" cy="1103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0715" y="1948649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97865" y="65547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7865" y="3844177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7255" y="4715325"/>
                <a:ext cx="2109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55" y="4715325"/>
                <a:ext cx="2109808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9583" y="2348760"/>
                <a:ext cx="51717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2348760"/>
                <a:ext cx="5171737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9583" y="1579318"/>
                <a:ext cx="43297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1579318"/>
                <a:ext cx="4329711" cy="615553"/>
              </a:xfrm>
              <a:prstGeom prst="rect">
                <a:avLst/>
              </a:prstGeom>
              <a:blipFill>
                <a:blip r:embed="rId15"/>
                <a:stretch>
                  <a:fillRect t="-24752" r="-6056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blipFill>
                <a:blip r:embed="rId16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blipFill>
                <a:blip r:embed="rId17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blipFill>
                <a:blip r:embed="rId1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9583" y="3107776"/>
                <a:ext cx="41558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3" y="3107776"/>
                <a:ext cx="4155818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0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321125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034758" y="1951193"/>
            <a:ext cx="2157191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034759" y="1951192"/>
            <a:ext cx="1082957" cy="27015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>
            <a:off x="9113354" y="1951193"/>
            <a:ext cx="1088648" cy="2725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29365" y="4335026"/>
            <a:ext cx="2178470" cy="664023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5975" y="1994655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12322" y="4653399"/>
            <a:ext cx="2179082" cy="1103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0715" y="1948649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1399" y="1084592"/>
                <a:ext cx="259532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9" y="1084592"/>
                <a:ext cx="2595326" cy="672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blipFill>
                <a:blip r:embed="rId16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blipFill>
                <a:blip r:embed="rId17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blipFill>
                <a:blip r:embed="rId1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8537" y="421893"/>
                <a:ext cx="19777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37" y="421893"/>
                <a:ext cx="197772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1399" y="1859399"/>
                <a:ext cx="5731184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9" y="1859399"/>
                <a:ext cx="5731184" cy="6721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11075" y="393339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75" y="393339"/>
                <a:ext cx="2213363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0374" y="2541993"/>
                <a:ext cx="290515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74" y="2541993"/>
                <a:ext cx="2905154" cy="6294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8537" y="3265160"/>
                <a:ext cx="482715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37" y="3265160"/>
                <a:ext cx="4827155" cy="6294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3079" y="3998972"/>
                <a:ext cx="466768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79" y="3998972"/>
                <a:ext cx="4667688" cy="67210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1401" y="4833646"/>
                <a:ext cx="618121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1" y="4833646"/>
                <a:ext cx="6181218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Check correct right Royalty Free Vector Image - VectorStock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373" r="9949" b="16028"/>
          <a:stretch/>
        </p:blipFill>
        <p:spPr bwMode="auto">
          <a:xfrm>
            <a:off x="1824703" y="5441457"/>
            <a:ext cx="1093900" cy="1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18603" y="5704359"/>
                <a:ext cx="32496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𝟏𝟑𝟓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03" y="5704359"/>
                <a:ext cx="3249608" cy="707886"/>
              </a:xfrm>
              <a:prstGeom prst="rect">
                <a:avLst/>
              </a:prstGeom>
              <a:blipFill>
                <a:blip r:embed="rId27"/>
                <a:stretch>
                  <a:fillRect l="-6754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4"/>
            <a:ext cx="12030635" cy="6705600"/>
          </a:xfrm>
          <a:prstGeom prst="frame">
            <a:avLst>
              <a:gd name="adj1" fmla="val 85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234" y="111567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0" y="216302"/>
            <a:ext cx="2375647" cy="198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8511" y="2092249"/>
                <a:ext cx="10673115" cy="4029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𝟐𝟒𝟑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11" y="2092249"/>
                <a:ext cx="10673115" cy="4029501"/>
              </a:xfrm>
              <a:prstGeom prst="rect">
                <a:avLst/>
              </a:prstGeom>
              <a:blipFill>
                <a:blip r:embed="rId3"/>
                <a:stretch>
                  <a:fillRect l="-2342" b="-6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086" y="39444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086" y="358388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5804" y="1211999"/>
                <a:ext cx="49853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1211999"/>
                <a:ext cx="4985339" cy="615553"/>
              </a:xfrm>
              <a:prstGeom prst="rect">
                <a:avLst/>
              </a:prstGeom>
              <a:blipFill>
                <a:blip r:embed="rId3"/>
                <a:stretch>
                  <a:fillRect t="-25743" r="-526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7732305" y="2149205"/>
            <a:ext cx="2761129" cy="2142565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751178" y="2123750"/>
            <a:ext cx="1374420" cy="213538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20006" y="2117347"/>
            <a:ext cx="1367710" cy="21881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26604" y="3962400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22620" y="2154855"/>
            <a:ext cx="2851" cy="215787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6604" y="4316114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101457" y="2113085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790" y="4238685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650" y="4229796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blipFill>
                <a:blip r:embed="rId6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891153" y="426705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153" y="4267058"/>
                <a:ext cx="243656" cy="307777"/>
              </a:xfrm>
              <a:prstGeom prst="rect">
                <a:avLst/>
              </a:prstGeom>
              <a:blipFill>
                <a:blip r:embed="rId7"/>
                <a:stretch>
                  <a:fillRect l="-25641" r="-28205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20543" y="288366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543" y="2883665"/>
                <a:ext cx="176290" cy="307777"/>
              </a:xfrm>
              <a:prstGeom prst="rect">
                <a:avLst/>
              </a:prstGeom>
              <a:blipFill>
                <a:blip r:embed="rId8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66417" y="4262274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17" y="4262274"/>
                <a:ext cx="242271" cy="307777"/>
              </a:xfrm>
              <a:prstGeom prst="rect">
                <a:avLst/>
              </a:prstGeom>
              <a:blipFill>
                <a:blip r:embed="rId9"/>
                <a:stretch>
                  <a:fillRect l="-5128" r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35804" y="4358275"/>
                <a:ext cx="21450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4358275"/>
                <a:ext cx="214507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63567" y="2727416"/>
                <a:ext cx="31932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𝟐𝟒𝟑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67" y="2727416"/>
                <a:ext cx="3193246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35804" y="2045357"/>
                <a:ext cx="35162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2045357"/>
                <a:ext cx="351621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61721" y="2866542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721" y="2866542"/>
                <a:ext cx="176290" cy="307777"/>
              </a:xfrm>
              <a:prstGeom prst="rect">
                <a:avLst/>
              </a:prstGeom>
              <a:blipFill>
                <a:blip r:embed="rId13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14269" y="4262274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9" y="4262274"/>
                <a:ext cx="242271" cy="307777"/>
              </a:xfrm>
              <a:prstGeom prst="rect">
                <a:avLst/>
              </a:prstGeom>
              <a:blipFill>
                <a:blip r:embed="rId14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4020" y="3126888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20" y="3126888"/>
                <a:ext cx="259686" cy="307777"/>
              </a:xfrm>
              <a:prstGeom prst="rect">
                <a:avLst/>
              </a:prstGeom>
              <a:blipFill>
                <a:blip r:embed="rId15"/>
                <a:stretch>
                  <a:fillRect l="-20930" r="-232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5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66" y="509308"/>
            <a:ext cx="4725132" cy="5130322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7732305" y="2149205"/>
            <a:ext cx="2761129" cy="2142565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751178" y="2123750"/>
            <a:ext cx="1374420" cy="213538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20006" y="2117347"/>
            <a:ext cx="1367710" cy="21881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26604" y="3962400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22620" y="2154855"/>
            <a:ext cx="2851" cy="215787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6604" y="4316114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101457" y="2113085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790" y="4238685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650" y="4229796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blipFill>
                <a:blip r:embed="rId6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891153" y="426705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153" y="4267058"/>
                <a:ext cx="243656" cy="307777"/>
              </a:xfrm>
              <a:prstGeom prst="rect">
                <a:avLst/>
              </a:prstGeom>
              <a:blipFill>
                <a:blip r:embed="rId7"/>
                <a:stretch>
                  <a:fillRect l="-25641" r="-28205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20543" y="288366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543" y="2883665"/>
                <a:ext cx="176290" cy="307777"/>
              </a:xfrm>
              <a:prstGeom prst="rect">
                <a:avLst/>
              </a:prstGeom>
              <a:blipFill>
                <a:blip r:embed="rId8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66417" y="4262274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17" y="4262274"/>
                <a:ext cx="242271" cy="307777"/>
              </a:xfrm>
              <a:prstGeom prst="rect">
                <a:avLst/>
              </a:prstGeom>
              <a:blipFill>
                <a:blip r:embed="rId9"/>
                <a:stretch>
                  <a:fillRect l="-5128" r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61721" y="2866542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721" y="2866542"/>
                <a:ext cx="176290" cy="307777"/>
              </a:xfrm>
              <a:prstGeom prst="rect">
                <a:avLst/>
              </a:prstGeom>
              <a:blipFill>
                <a:blip r:embed="rId13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14269" y="4262274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9" y="4262274"/>
                <a:ext cx="242271" cy="307777"/>
              </a:xfrm>
              <a:prstGeom prst="rect">
                <a:avLst/>
              </a:prstGeom>
              <a:blipFill>
                <a:blip r:embed="rId14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4020" y="3126888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20" y="3126888"/>
                <a:ext cx="259686" cy="307777"/>
              </a:xfrm>
              <a:prstGeom prst="rect">
                <a:avLst/>
              </a:prstGeom>
              <a:blipFill>
                <a:blip r:embed="rId15"/>
                <a:stretch>
                  <a:fillRect l="-20930" r="-232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8529" y="353658"/>
                <a:ext cx="466768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9" y="353658"/>
                <a:ext cx="4667688" cy="6721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8529" y="1256795"/>
                <a:ext cx="435260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9" y="1256795"/>
                <a:ext cx="4352602" cy="6294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 flipH="1">
            <a:off x="4991131" y="1204045"/>
            <a:ext cx="315086" cy="73496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06217" y="1256795"/>
                <a:ext cx="798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17" y="1256795"/>
                <a:ext cx="798808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8529" y="1949301"/>
                <a:ext cx="329942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9" y="1949301"/>
                <a:ext cx="3299428" cy="6294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5039" y="2665222"/>
                <a:ext cx="35162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9" y="2665222"/>
                <a:ext cx="3516219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08652" y="2677291"/>
                <a:ext cx="1554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652" y="2677291"/>
                <a:ext cx="1554528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4327557" y="2975163"/>
            <a:ext cx="44362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8529" y="3303550"/>
                <a:ext cx="406444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9" y="3303550"/>
                <a:ext cx="4064446" cy="6294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8402" y="3944401"/>
                <a:ext cx="252960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2" y="3944401"/>
                <a:ext cx="2529603" cy="6294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55117" y="4582395"/>
                <a:ext cx="191725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17" y="4582395"/>
                <a:ext cx="1917256" cy="6294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96293" y="4570051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3" y="4570051"/>
                <a:ext cx="2213363" cy="6155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5039" y="5276241"/>
                <a:ext cx="63219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9" y="5276241"/>
                <a:ext cx="6321923" cy="61555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Check correct right Royalty Free Vector Image - VectorStock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373" r="9949" b="16028"/>
          <a:stretch/>
        </p:blipFill>
        <p:spPr bwMode="auto">
          <a:xfrm>
            <a:off x="7058567" y="5473645"/>
            <a:ext cx="1093900" cy="1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52467" y="5736547"/>
                <a:ext cx="34403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67" y="5736547"/>
                <a:ext cx="3440365" cy="707886"/>
              </a:xfrm>
              <a:prstGeom prst="rect">
                <a:avLst/>
              </a:prstGeom>
              <a:blipFill>
                <a:blip r:embed="rId28"/>
                <a:stretch>
                  <a:fillRect l="-6195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3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3458" y="94534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85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3395" y="1987585"/>
                <a:ext cx="11627277" cy="4250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5" y="1987585"/>
                <a:ext cx="11627277" cy="4250523"/>
              </a:xfrm>
              <a:prstGeom prst="rect">
                <a:avLst/>
              </a:prstGeom>
              <a:blipFill>
                <a:blip r:embed="rId2"/>
                <a:stretch>
                  <a:fillRect l="-2150" r="-2098" b="-2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234232"/>
            <a:ext cx="2375647" cy="17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4"/>
            <a:ext cx="12030635" cy="6705600"/>
          </a:xfrm>
          <a:prstGeom prst="frame">
            <a:avLst>
              <a:gd name="adj1" fmla="val 85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587" y="1206327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340" y="216302"/>
            <a:ext cx="2375647" cy="198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319" y="2201404"/>
                <a:ext cx="11072388" cy="369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19" y="2201404"/>
                <a:ext cx="11072388" cy="3695820"/>
              </a:xfrm>
              <a:prstGeom prst="rect">
                <a:avLst/>
              </a:prstGeom>
              <a:blipFill>
                <a:blip r:embed="rId3"/>
                <a:stretch>
                  <a:fillRect l="-2203" r="-2258" b="-3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7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034758" y="1951193"/>
            <a:ext cx="2157191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034759" y="1951192"/>
            <a:ext cx="1082957" cy="27015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>
            <a:off x="9113354" y="1951193"/>
            <a:ext cx="1088648" cy="2725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29365" y="4335026"/>
            <a:ext cx="2178470" cy="664023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5975" y="1994655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12322" y="4653399"/>
            <a:ext cx="2179082" cy="1103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0715" y="1948649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14936" y="405255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042" y="3273077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7750" y="4122254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50" y="4122254"/>
                <a:ext cx="1965538" cy="672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51198" y="1243946"/>
                <a:ext cx="2964722" cy="952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98" y="1243946"/>
                <a:ext cx="2964722" cy="9528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blipFill>
                <a:blip r:embed="rId16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blipFill>
                <a:blip r:embed="rId17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blipFill>
                <a:blip r:embed="rId1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2042" y="2449060"/>
                <a:ext cx="21480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42" y="2449060"/>
                <a:ext cx="2148089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2201" y="2446526"/>
                <a:ext cx="1554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01" y="2446526"/>
                <a:ext cx="1554528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>
            <a:off x="3320074" y="2760825"/>
            <a:ext cx="44362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034758" y="1951193"/>
            <a:ext cx="2157191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034759" y="1951192"/>
            <a:ext cx="1082957" cy="27015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>
            <a:off x="9113354" y="1951193"/>
            <a:ext cx="1088648" cy="2725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29365" y="4335026"/>
            <a:ext cx="2178470" cy="664023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5975" y="1994655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12322" y="4653399"/>
            <a:ext cx="2179082" cy="1103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0715" y="1948649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blipFill>
                <a:blip r:embed="rId16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blipFill>
                <a:blip r:embed="rId17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blipFill>
                <a:blip r:embed="rId1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8655" y="480356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55" y="480356"/>
                <a:ext cx="3000565" cy="6294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8655" y="1244387"/>
                <a:ext cx="4420441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55" y="1244387"/>
                <a:ext cx="4420441" cy="11065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7409" y="2647873"/>
                <a:ext cx="1867563" cy="8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09" y="2647873"/>
                <a:ext cx="1867563" cy="8874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86252" y="3832260"/>
                <a:ext cx="1785810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52" y="3832260"/>
                <a:ext cx="1785810" cy="8874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86252" y="5037859"/>
                <a:ext cx="1925079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52" y="5037859"/>
                <a:ext cx="1925079" cy="125265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725" y="509308"/>
            <a:ext cx="4517680" cy="5366392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034758" y="1951193"/>
            <a:ext cx="2157191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034759" y="1951192"/>
            <a:ext cx="1082957" cy="27015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</p:cNvCxnSpPr>
          <p:nvPr/>
        </p:nvCxnSpPr>
        <p:spPr>
          <a:xfrm>
            <a:off x="9113354" y="1951193"/>
            <a:ext cx="1088648" cy="2725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29365" y="4335026"/>
            <a:ext cx="2178470" cy="664023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5975" y="1994655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12322" y="4653399"/>
            <a:ext cx="2179082" cy="11039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0715" y="1948649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07" y="4649080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699" y="4634631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7" y="4631119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2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8582" y="2968847"/>
                <a:ext cx="259532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2" y="2968847"/>
                <a:ext cx="2595326" cy="672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2" y="4506485"/>
                <a:ext cx="227626" cy="307777"/>
              </a:xfrm>
              <a:prstGeom prst="rect">
                <a:avLst/>
              </a:prstGeom>
              <a:blipFill>
                <a:blip r:embed="rId16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740" y="1602811"/>
                <a:ext cx="243656" cy="307777"/>
              </a:xfrm>
              <a:prstGeom prst="rect">
                <a:avLst/>
              </a:prstGeom>
              <a:blipFill>
                <a:blip r:embed="rId17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32" y="4491979"/>
                <a:ext cx="218008" cy="307777"/>
              </a:xfrm>
              <a:prstGeom prst="rect">
                <a:avLst/>
              </a:prstGeom>
              <a:blipFill>
                <a:blip r:embed="rId1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5781" y="185032"/>
                <a:ext cx="3319948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1" y="185032"/>
                <a:ext cx="3319948" cy="12526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5781" y="1756061"/>
                <a:ext cx="3772764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1" y="1756061"/>
                <a:ext cx="3772764" cy="91730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0885" y="3859803"/>
                <a:ext cx="6393144" cy="917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85" y="3859803"/>
                <a:ext cx="6393144" cy="91730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Check correct right Royalty Free Vector Image - VectorStock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373" r="9949" b="16028"/>
          <a:stretch/>
        </p:blipFill>
        <p:spPr bwMode="auto">
          <a:xfrm>
            <a:off x="3263908" y="5122054"/>
            <a:ext cx="1093900" cy="1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57808" y="5384956"/>
                <a:ext cx="2204450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808" y="5384956"/>
                <a:ext cx="2204450" cy="981487"/>
              </a:xfrm>
              <a:prstGeom prst="rect">
                <a:avLst/>
              </a:prstGeom>
              <a:blipFill>
                <a:blip r:embed="rId23"/>
                <a:stretch>
                  <a:fillRect l="-9972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021406" y="154809"/>
            <a:ext cx="10149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728087" y="2237118"/>
            <a:ext cx="3962399" cy="43728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29317365"/>
              </p:ext>
            </p:extLst>
          </p:nvPr>
        </p:nvGraphicFramePr>
        <p:xfrm>
          <a:off x="1257378" y="1537837"/>
          <a:ext cx="5301129" cy="495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4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086" y="39444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086" y="358388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5804" y="1211999"/>
                <a:ext cx="49853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1211999"/>
                <a:ext cx="4985339" cy="615553"/>
              </a:xfrm>
              <a:prstGeom prst="rect">
                <a:avLst/>
              </a:prstGeom>
              <a:blipFill>
                <a:blip r:embed="rId3"/>
                <a:stretch>
                  <a:fillRect t="-25743" r="-526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7732305" y="2149205"/>
            <a:ext cx="2761129" cy="2142565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751178" y="2123750"/>
            <a:ext cx="1374420" cy="213538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20006" y="2117347"/>
            <a:ext cx="1367710" cy="21881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26604" y="3962400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22620" y="2154855"/>
            <a:ext cx="2851" cy="215787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6604" y="4316114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101457" y="2113085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790" y="4238685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650" y="4229796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blipFill>
                <a:blip r:embed="rId6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891153" y="426705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153" y="4267058"/>
                <a:ext cx="243656" cy="307777"/>
              </a:xfrm>
              <a:prstGeom prst="rect">
                <a:avLst/>
              </a:prstGeom>
              <a:blipFill>
                <a:blip r:embed="rId7"/>
                <a:stretch>
                  <a:fillRect l="-25641" r="-28205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20543" y="288366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543" y="2883665"/>
                <a:ext cx="176290" cy="307777"/>
              </a:xfrm>
              <a:prstGeom prst="rect">
                <a:avLst/>
              </a:prstGeom>
              <a:blipFill>
                <a:blip r:embed="rId8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66417" y="4262274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17" y="4262274"/>
                <a:ext cx="242271" cy="307777"/>
              </a:xfrm>
              <a:prstGeom prst="rect">
                <a:avLst/>
              </a:prstGeom>
              <a:blipFill>
                <a:blip r:embed="rId9"/>
                <a:stretch>
                  <a:fillRect l="-5128" r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35804" y="4358275"/>
                <a:ext cx="2109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4358275"/>
                <a:ext cx="210980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63567" y="2727416"/>
                <a:ext cx="378866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67" y="2727416"/>
                <a:ext cx="3788666" cy="688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35804" y="2045357"/>
                <a:ext cx="35162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2045357"/>
                <a:ext cx="351621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61721" y="2866542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721" y="2866542"/>
                <a:ext cx="176290" cy="307777"/>
              </a:xfrm>
              <a:prstGeom prst="rect">
                <a:avLst/>
              </a:prstGeom>
              <a:blipFill>
                <a:blip r:embed="rId13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14269" y="4262274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9" y="4262274"/>
                <a:ext cx="242271" cy="307777"/>
              </a:xfrm>
              <a:prstGeom prst="rect">
                <a:avLst/>
              </a:prstGeom>
              <a:blipFill>
                <a:blip r:embed="rId14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4020" y="3126888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20" y="3126888"/>
                <a:ext cx="259686" cy="307777"/>
              </a:xfrm>
              <a:prstGeom prst="rect">
                <a:avLst/>
              </a:prstGeom>
              <a:blipFill>
                <a:blip r:embed="rId15"/>
                <a:stretch>
                  <a:fillRect l="-20930" r="-232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2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7739440" y="2152017"/>
            <a:ext cx="2761129" cy="2142565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726587" y="2123750"/>
            <a:ext cx="1399011" cy="219987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20006" y="2117347"/>
            <a:ext cx="1373428" cy="220628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6604" y="4316114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93005" y="2105713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6" y="1779952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537" y="4137881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859" y="4137881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989328" y="2963499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328" y="2963499"/>
                <a:ext cx="176290" cy="307777"/>
              </a:xfrm>
              <a:prstGeom prst="rect">
                <a:avLst/>
              </a:prstGeom>
              <a:blipFill>
                <a:blip r:embed="rId6"/>
                <a:stretch>
                  <a:fillRect l="-31034" r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75313" y="1235695"/>
                <a:ext cx="2221955" cy="987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13" y="1235695"/>
                <a:ext cx="2221955" cy="9872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5626" y="2517299"/>
                <a:ext cx="2941511" cy="987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6" y="2517299"/>
                <a:ext cx="2941511" cy="9872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75313" y="3681382"/>
                <a:ext cx="196053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13" y="3681382"/>
                <a:ext cx="1960537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5313" y="4487675"/>
                <a:ext cx="22566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13" y="4487675"/>
                <a:ext cx="225664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72344" y="2935316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344" y="2935316"/>
                <a:ext cx="176290" cy="307777"/>
              </a:xfrm>
              <a:prstGeom prst="rect">
                <a:avLst/>
              </a:prstGeom>
              <a:blipFill>
                <a:blip r:embed="rId11"/>
                <a:stretch>
                  <a:fillRect l="-31034" r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10455602" y="4287228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069676" y="4469883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676" y="4469883"/>
                <a:ext cx="176290" cy="307777"/>
              </a:xfrm>
              <a:prstGeom prst="rect">
                <a:avLst/>
              </a:prstGeom>
              <a:blipFill>
                <a:blip r:embed="rId12"/>
                <a:stretch>
                  <a:fillRect l="-31034" r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8283890" y="3223300"/>
            <a:ext cx="176290" cy="1442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9750940" y="3226112"/>
            <a:ext cx="176290" cy="1442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9157821" y="4194059"/>
            <a:ext cx="1711" cy="2446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8585" y="5342647"/>
                <a:ext cx="5338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85" y="5342647"/>
                <a:ext cx="5338449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Дуга 47"/>
          <p:cNvSpPr/>
          <p:nvPr/>
        </p:nvSpPr>
        <p:spPr>
          <a:xfrm rot="16200000">
            <a:off x="10175039" y="3942252"/>
            <a:ext cx="619739" cy="720777"/>
          </a:xfrm>
          <a:prstGeom prst="arc">
            <a:avLst>
              <a:gd name="adj1" fmla="val 16200000"/>
              <a:gd name="adj2" fmla="val 195689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07469" y="3961912"/>
                <a:ext cx="499957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469" y="3961912"/>
                <a:ext cx="499957" cy="283219"/>
              </a:xfrm>
              <a:prstGeom prst="rect">
                <a:avLst/>
              </a:prstGeom>
              <a:blipFill>
                <a:blip r:embed="rId14"/>
                <a:stretch>
                  <a:fillRect l="-3659" t="-434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Дуга 49"/>
          <p:cNvSpPr/>
          <p:nvPr/>
        </p:nvSpPr>
        <p:spPr>
          <a:xfrm rot="5400000" flipH="1">
            <a:off x="7438303" y="3942251"/>
            <a:ext cx="619739" cy="720777"/>
          </a:xfrm>
          <a:prstGeom prst="arc">
            <a:avLst>
              <a:gd name="adj1" fmla="val 16200000"/>
              <a:gd name="adj2" fmla="val 195689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716588" y="4284891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64138" y="3967318"/>
                <a:ext cx="499957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8" y="3967318"/>
                <a:ext cx="499957" cy="283219"/>
              </a:xfrm>
              <a:prstGeom prst="rect">
                <a:avLst/>
              </a:prstGeom>
              <a:blipFill>
                <a:blip r:embed="rId15"/>
                <a:stretch>
                  <a:fillRect l="-4878" t="-434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Дуга 53"/>
          <p:cNvSpPr/>
          <p:nvPr/>
        </p:nvSpPr>
        <p:spPr>
          <a:xfrm rot="12205056" flipH="1">
            <a:off x="8881904" y="1913374"/>
            <a:ext cx="494523" cy="481990"/>
          </a:xfrm>
          <a:prstGeom prst="arc">
            <a:avLst>
              <a:gd name="adj1" fmla="val 15654755"/>
              <a:gd name="adj2" fmla="val 1956893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860993" y="2416508"/>
                <a:ext cx="499957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993" y="2416508"/>
                <a:ext cx="499957" cy="283219"/>
              </a:xfrm>
              <a:prstGeom prst="rect">
                <a:avLst/>
              </a:prstGeom>
              <a:blipFill>
                <a:blip r:embed="rId16"/>
                <a:stretch>
                  <a:fillRect l="-4878" t="-4255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5626" y="382148"/>
                <a:ext cx="450328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6" y="382148"/>
                <a:ext cx="4503284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58" y="568030"/>
            <a:ext cx="4455652" cy="5333153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8199553" y="2209493"/>
            <a:ext cx="2761129" cy="2142565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218426" y="2184038"/>
            <a:ext cx="1374420" cy="213538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587254" y="2177635"/>
            <a:ext cx="1367710" cy="21881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193852" y="4022688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589633" y="2233313"/>
            <a:ext cx="2851" cy="215787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193852" y="4376402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568705" y="2173373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612038" y="4298973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680898" y="4290084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476284" y="1840240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284" y="1840240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641" r="-2564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010785" y="419816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785" y="4198169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06107" y="419816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107" y="419816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20747" y="437836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747" y="4378365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287791" y="2943953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791" y="2943953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133665" y="4322562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65" y="4322562"/>
                <a:ext cx="242271" cy="307777"/>
              </a:xfrm>
              <a:prstGeom prst="rect">
                <a:avLst/>
              </a:prstGeom>
              <a:blipFill>
                <a:blip r:embed="rId8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89494" y="429059"/>
                <a:ext cx="31386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4" y="429059"/>
                <a:ext cx="313868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89494" y="1091789"/>
                <a:ext cx="27026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4" y="1091789"/>
                <a:ext cx="270266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21511" y="1076553"/>
                <a:ext cx="19909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11" y="1076553"/>
                <a:ext cx="199093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7786" y="3376850"/>
                <a:ext cx="4300665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86" y="3376850"/>
                <a:ext cx="4300665" cy="6047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7786" y="1754519"/>
                <a:ext cx="6924844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86" y="1754519"/>
                <a:ext cx="6924844" cy="6301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6019" y="2926830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9" y="2926830"/>
                <a:ext cx="176290" cy="307777"/>
              </a:xfrm>
              <a:prstGeom prst="rect">
                <a:avLst/>
              </a:prstGeom>
              <a:blipFill>
                <a:blip r:embed="rId14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868567" y="4322562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567" y="4322562"/>
                <a:ext cx="242271" cy="307777"/>
              </a:xfrm>
              <a:prstGeom prst="rect">
                <a:avLst/>
              </a:prstGeom>
              <a:blipFill>
                <a:blip r:embed="rId15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7786" y="2548320"/>
                <a:ext cx="6714723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86" y="2548320"/>
                <a:ext cx="6714723" cy="5665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035" y="4189577"/>
                <a:ext cx="6466386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35" y="4189577"/>
                <a:ext cx="6466386" cy="5665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heck correct right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373" r="9949" b="16028"/>
          <a:stretch/>
        </p:blipFill>
        <p:spPr bwMode="auto">
          <a:xfrm>
            <a:off x="2002648" y="5042747"/>
            <a:ext cx="1019175" cy="1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98557" y="5290684"/>
                <a:ext cx="417979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557" y="5290684"/>
                <a:ext cx="4179799" cy="721801"/>
              </a:xfrm>
              <a:prstGeom prst="rect">
                <a:avLst/>
              </a:prstGeom>
              <a:blipFill>
                <a:blip r:embed="rId19"/>
                <a:stretch>
                  <a:fillRect l="-5248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603388" y="3289788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388" y="3289788"/>
                <a:ext cx="259686" cy="307777"/>
              </a:xfrm>
              <a:prstGeom prst="rect">
                <a:avLst/>
              </a:prstGeom>
              <a:blipFill>
                <a:blip r:embed="rId20"/>
                <a:stretch>
                  <a:fillRect l="-20930" r="-232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2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4"/>
            <a:ext cx="12030635" cy="6705600"/>
          </a:xfrm>
          <a:prstGeom prst="frame">
            <a:avLst>
              <a:gd name="adj1" fmla="val 85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001" y="2128261"/>
                <a:ext cx="1139006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1" y="2128261"/>
                <a:ext cx="11390066" cy="4154984"/>
              </a:xfrm>
              <a:prstGeom prst="rect">
                <a:avLst/>
              </a:prstGeom>
              <a:blipFill>
                <a:blip r:embed="rId2"/>
                <a:stretch>
                  <a:fillRect l="-2140" r="-2140" b="-2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96234" y="1115671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40" y="216302"/>
            <a:ext cx="2375647" cy="19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18" y="509307"/>
            <a:ext cx="5030880" cy="5523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086" y="39444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808" y="2866544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7714818" y="1951193"/>
            <a:ext cx="2778616" cy="2720724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3" idx="2"/>
          </p:cNvCxnSpPr>
          <p:nvPr/>
        </p:nvCxnSpPr>
        <p:spPr>
          <a:xfrm flipH="1">
            <a:off x="7772400" y="1951192"/>
            <a:ext cx="1345315" cy="263142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0"/>
            <a:endCxn id="16" idx="6"/>
          </p:cNvCxnSpPr>
          <p:nvPr/>
        </p:nvCxnSpPr>
        <p:spPr>
          <a:xfrm>
            <a:off x="9104126" y="1951193"/>
            <a:ext cx="1397004" cy="271796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34300" y="4315216"/>
            <a:ext cx="2766830" cy="707886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14080" y="2011808"/>
            <a:ext cx="14593" cy="267232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25738" y="4665550"/>
            <a:ext cx="2766830" cy="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9083569" y="1939557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144645" y="4561729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9213215" y="4558908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95887" y="164341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887" y="1643415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552052" y="4511369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52" y="4511369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7778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47374" y="451136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374" y="451136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940568" y="4634479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568" y="4634479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46" y="3115255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674113" y="4615090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113" y="4615090"/>
                <a:ext cx="242271" cy="307777"/>
              </a:xfrm>
              <a:prstGeom prst="rect">
                <a:avLst/>
              </a:prstGeom>
              <a:blipFill>
                <a:blip r:embed="rId8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13198" y="3737692"/>
                <a:ext cx="20985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98" y="3737692"/>
                <a:ext cx="209858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35804" y="2087729"/>
                <a:ext cx="27556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2087729"/>
                <a:ext cx="275569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35804" y="1318287"/>
                <a:ext cx="18911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04" y="1318287"/>
                <a:ext cx="1891159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8" y="3115255"/>
                <a:ext cx="176290" cy="307777"/>
              </a:xfrm>
              <a:prstGeom prst="rect">
                <a:avLst/>
              </a:prstGeom>
              <a:blipFill>
                <a:blip r:embed="rId12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21965" y="4615090"/>
                <a:ext cx="2422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965" y="4615090"/>
                <a:ext cx="242271" cy="307777"/>
              </a:xfrm>
              <a:prstGeom prst="rect">
                <a:avLst/>
              </a:prstGeom>
              <a:blipFill>
                <a:blip r:embed="rId13"/>
                <a:stretch>
                  <a:fillRect l="-5000" r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уга 2"/>
          <p:cNvSpPr/>
          <p:nvPr/>
        </p:nvSpPr>
        <p:spPr>
          <a:xfrm rot="16200000">
            <a:off x="10158529" y="4285342"/>
            <a:ext cx="642246" cy="720777"/>
          </a:xfrm>
          <a:prstGeom prst="arc">
            <a:avLst>
              <a:gd name="adj1" fmla="val 16200000"/>
              <a:gd name="adj2" fmla="val 19779613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02002" y="4388258"/>
                <a:ext cx="1762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002" y="4388258"/>
                <a:ext cx="176290" cy="246221"/>
              </a:xfrm>
              <a:prstGeom prst="rect">
                <a:avLst/>
              </a:prstGeom>
              <a:blipFill>
                <a:blip r:embed="rId14"/>
                <a:stretch>
                  <a:fillRect l="-35714" r="-39286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84" y="3269144"/>
                <a:ext cx="259686" cy="307777"/>
              </a:xfrm>
              <a:prstGeom prst="rect">
                <a:avLst/>
              </a:prstGeom>
              <a:blipFill>
                <a:blip r:embed="rId15"/>
                <a:stretch>
                  <a:fillRect l="-23256" r="-209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5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90" y="564659"/>
            <a:ext cx="5040356" cy="5429741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7498080" y="2319854"/>
            <a:ext cx="3528508" cy="1021188"/>
          </a:xfrm>
          <a:prstGeom prst="triangle">
            <a:avLst>
              <a:gd name="adj" fmla="val 5172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253654" y="2312178"/>
            <a:ext cx="1843753" cy="104988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429771" y="3180754"/>
            <a:ext cx="3683260" cy="411191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9274397" y="2348080"/>
            <a:ext cx="3318" cy="104499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7429771" y="3391386"/>
            <a:ext cx="3683260" cy="181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149436" y="2008213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36" y="2008213"/>
                <a:ext cx="219612" cy="276999"/>
              </a:xfrm>
              <a:prstGeom prst="rect">
                <a:avLst/>
              </a:prstGeom>
              <a:blipFill>
                <a:blip r:embed="rId3"/>
                <a:stretch>
                  <a:fillRect l="-27778" r="-222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155550" y="3239186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550" y="3239186"/>
                <a:ext cx="197169" cy="276999"/>
              </a:xfrm>
              <a:prstGeom prst="rect">
                <a:avLst/>
              </a:prstGeom>
              <a:blipFill>
                <a:blip r:embed="rId4"/>
                <a:stretch>
                  <a:fillRect l="-31250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91924" y="3222637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3222637"/>
                <a:ext cx="205184" cy="276999"/>
              </a:xfrm>
              <a:prstGeom prst="rect">
                <a:avLst/>
              </a:prstGeom>
              <a:blipFill>
                <a:blip r:embed="rId5"/>
                <a:stretch>
                  <a:fillRect l="-30303" r="-2727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106593" y="3376526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593" y="3376526"/>
                <a:ext cx="197170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290147" y="2542806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147" y="2542806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98127" y="3340273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127" y="3340273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084241" y="2508986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241" y="2508986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59247" y="3340272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47" y="3340272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28721" y="2753347"/>
                <a:ext cx="22391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21" y="2753347"/>
                <a:ext cx="223915" cy="246221"/>
              </a:xfrm>
              <a:prstGeom prst="rect">
                <a:avLst/>
              </a:prstGeom>
              <a:blipFill>
                <a:blip r:embed="rId11"/>
                <a:stretch>
                  <a:fillRect l="-16216" r="-16216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292" y="447031"/>
                <a:ext cx="2359236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92" y="447031"/>
                <a:ext cx="2359236" cy="8862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5623" y="1444836"/>
                <a:ext cx="2372573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23" y="1444836"/>
                <a:ext cx="2372573" cy="8862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9724" y="1580161"/>
                <a:ext cx="17997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24" y="1580161"/>
                <a:ext cx="1799788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6197" y="3365151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7" y="3365151"/>
                <a:ext cx="3000565" cy="629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6197" y="2617941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7" y="2617941"/>
                <a:ext cx="3000565" cy="6294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8662" y="4159132"/>
                <a:ext cx="583108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2" y="4159132"/>
                <a:ext cx="5831083" cy="6294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2808" y="4922867"/>
                <a:ext cx="16715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8" y="4922867"/>
                <a:ext cx="1671547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Равнобедренный треугольник 38"/>
          <p:cNvSpPr/>
          <p:nvPr/>
        </p:nvSpPr>
        <p:spPr>
          <a:xfrm>
            <a:off x="9289398" y="2341529"/>
            <a:ext cx="1812504" cy="1030499"/>
          </a:xfrm>
          <a:prstGeom prst="triangle">
            <a:avLst>
              <a:gd name="adj" fmla="val 0"/>
            </a:avLst>
          </a:prstGeom>
          <a:solidFill>
            <a:srgbClr val="00E26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291434" y="3280686"/>
            <a:ext cx="75651" cy="4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9360442" y="3284750"/>
            <a:ext cx="1058" cy="868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16200000">
            <a:off x="10772841" y="3016137"/>
            <a:ext cx="642246" cy="720777"/>
          </a:xfrm>
          <a:prstGeom prst="arc">
            <a:avLst>
              <a:gd name="adj1" fmla="val 16200000"/>
              <a:gd name="adj2" fmla="val 1802355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71650" y="3124298"/>
                <a:ext cx="1762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650" y="3124298"/>
                <a:ext cx="176290" cy="246221"/>
              </a:xfrm>
              <a:prstGeom prst="rect">
                <a:avLst/>
              </a:prstGeom>
              <a:blipFill>
                <a:blip r:embed="rId19"/>
                <a:stretch>
                  <a:fillRect l="-34483" r="-34483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 flipV="1">
            <a:off x="7437747" y="2312299"/>
            <a:ext cx="1851651" cy="105285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251618" y="2294297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1717" y="62753"/>
            <a:ext cx="12030635" cy="6705600"/>
          </a:xfrm>
          <a:prstGeom prst="frame">
            <a:avLst>
              <a:gd name="adj1" fmla="val 71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90" y="564659"/>
            <a:ext cx="5040356" cy="5429741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7498080" y="2319854"/>
            <a:ext cx="3528508" cy="1021188"/>
          </a:xfrm>
          <a:prstGeom prst="triangle">
            <a:avLst>
              <a:gd name="adj" fmla="val 5172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253654" y="2312178"/>
            <a:ext cx="1843753" cy="104988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429771" y="3180754"/>
            <a:ext cx="3683260" cy="411191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9274397" y="2348080"/>
            <a:ext cx="3318" cy="104499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7429771" y="3391386"/>
            <a:ext cx="3683260" cy="1810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149436" y="2008213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36" y="2008213"/>
                <a:ext cx="219612" cy="276999"/>
              </a:xfrm>
              <a:prstGeom prst="rect">
                <a:avLst/>
              </a:prstGeom>
              <a:blipFill>
                <a:blip r:embed="rId3"/>
                <a:stretch>
                  <a:fillRect l="-27778" r="-222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155550" y="3239186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550" y="3239186"/>
                <a:ext cx="197169" cy="276999"/>
              </a:xfrm>
              <a:prstGeom prst="rect">
                <a:avLst/>
              </a:prstGeom>
              <a:blipFill>
                <a:blip r:embed="rId4"/>
                <a:stretch>
                  <a:fillRect l="-31250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91924" y="3222637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3222637"/>
                <a:ext cx="205184" cy="276999"/>
              </a:xfrm>
              <a:prstGeom prst="rect">
                <a:avLst/>
              </a:prstGeom>
              <a:blipFill>
                <a:blip r:embed="rId5"/>
                <a:stretch>
                  <a:fillRect l="-30303" r="-2727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106593" y="3376526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593" y="3376526"/>
                <a:ext cx="197170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290147" y="2542806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147" y="2542806"/>
                <a:ext cx="176290" cy="307777"/>
              </a:xfrm>
              <a:prstGeom prst="rect">
                <a:avLst/>
              </a:prstGeom>
              <a:blipFill>
                <a:blip r:embed="rId7"/>
                <a:stretch>
                  <a:fillRect l="-27586" r="-3103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98127" y="3340273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127" y="3340273"/>
                <a:ext cx="242271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084241" y="2508986"/>
                <a:ext cx="176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241" y="2508986"/>
                <a:ext cx="176290" cy="307777"/>
              </a:xfrm>
              <a:prstGeom prst="rect">
                <a:avLst/>
              </a:prstGeom>
              <a:blipFill>
                <a:blip r:embed="rId9"/>
                <a:stretch>
                  <a:fillRect l="-27586" r="-3103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59247" y="3340272"/>
                <a:ext cx="24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47" y="3340272"/>
                <a:ext cx="242271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28721" y="2753347"/>
                <a:ext cx="22391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21" y="2753347"/>
                <a:ext cx="223915" cy="246221"/>
              </a:xfrm>
              <a:prstGeom prst="rect">
                <a:avLst/>
              </a:prstGeom>
              <a:blipFill>
                <a:blip r:embed="rId11"/>
                <a:stretch>
                  <a:fillRect l="-16216" r="-16216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Равнобедренный треугольник 38"/>
          <p:cNvSpPr/>
          <p:nvPr/>
        </p:nvSpPr>
        <p:spPr>
          <a:xfrm>
            <a:off x="7437747" y="2341529"/>
            <a:ext cx="3664155" cy="1030499"/>
          </a:xfrm>
          <a:prstGeom prst="triangle">
            <a:avLst>
              <a:gd name="adj" fmla="val 50155"/>
            </a:avLst>
          </a:prstGeom>
          <a:solidFill>
            <a:srgbClr val="00E26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7437747" y="2312299"/>
            <a:ext cx="1851651" cy="105285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251618" y="2294297"/>
            <a:ext cx="54001" cy="50909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7790" y="706228"/>
                <a:ext cx="55728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0" y="706228"/>
                <a:ext cx="5572872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9220" y="1678744"/>
                <a:ext cx="46299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0" y="1678744"/>
                <a:ext cx="4629922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5285" y="2599241"/>
                <a:ext cx="57249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5" y="2599241"/>
                <a:ext cx="5724965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7484" y="3564670"/>
                <a:ext cx="62054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4" y="3564670"/>
                <a:ext cx="620541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 descr="Check correct right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373" r="9949" b="16028"/>
          <a:stretch/>
        </p:blipFill>
        <p:spPr bwMode="auto">
          <a:xfrm>
            <a:off x="1837559" y="4476050"/>
            <a:ext cx="1093900" cy="11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931459" y="4738952"/>
                <a:ext cx="28985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𝟑𝟔𝟎</m:t>
                    </m:r>
                  </m:oMath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459" y="4738952"/>
                <a:ext cx="2898550" cy="707886"/>
              </a:xfrm>
              <a:prstGeom prst="rect">
                <a:avLst/>
              </a:prstGeom>
              <a:blipFill>
                <a:blip r:embed="rId17"/>
                <a:stretch>
                  <a:fillRect l="-7579"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444</Words>
  <Application>Microsoft Office PowerPoint</Application>
  <PresentationFormat>Широкоэкранный</PresentationFormat>
  <Paragraphs>265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78</cp:revision>
  <dcterms:created xsi:type="dcterms:W3CDTF">2021-01-07T12:06:27Z</dcterms:created>
  <dcterms:modified xsi:type="dcterms:W3CDTF">2021-01-15T04:05:23Z</dcterms:modified>
</cp:coreProperties>
</file>