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88" r:id="rId5"/>
    <p:sldId id="289" r:id="rId6"/>
    <p:sldId id="259" r:id="rId7"/>
    <p:sldId id="267" r:id="rId8"/>
    <p:sldId id="290" r:id="rId9"/>
    <p:sldId id="291" r:id="rId10"/>
    <p:sldId id="292" r:id="rId11"/>
    <p:sldId id="260" r:id="rId12"/>
    <p:sldId id="266" r:id="rId13"/>
    <p:sldId id="293" r:id="rId14"/>
    <p:sldId id="294" r:id="rId15"/>
    <p:sldId id="297" r:id="rId16"/>
    <p:sldId id="261" r:id="rId17"/>
    <p:sldId id="300" r:id="rId18"/>
    <p:sldId id="301" r:id="rId19"/>
    <p:sldId id="278" r:id="rId20"/>
    <p:sldId id="262" r:id="rId21"/>
    <p:sldId id="269" r:id="rId22"/>
    <p:sldId id="298" r:id="rId23"/>
    <p:sldId id="299" r:id="rId24"/>
    <p:sldId id="25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C000"/>
    <a:srgbClr val="FF00FF"/>
    <a:srgbClr val="99FF33"/>
    <a:srgbClr val="CCFF33"/>
    <a:srgbClr val="CCFF66"/>
    <a:srgbClr val="008000"/>
    <a:srgbClr val="99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0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2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7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9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8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2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9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1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5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BEE0-E278-4AB1-A1D8-0BEE6CD734BF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7E16-4593-45B1-8855-DE98F1F44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8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63.png"/><Relationship Id="rId3" Type="http://schemas.openxmlformats.org/officeDocument/2006/relationships/image" Target="../media/image38.png"/><Relationship Id="rId21" Type="http://schemas.openxmlformats.org/officeDocument/2006/relationships/image" Target="../media/image6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62.png"/><Relationship Id="rId2" Type="http://schemas.openxmlformats.org/officeDocument/2006/relationships/image" Target="../media/image3.png"/><Relationship Id="rId16" Type="http://schemas.openxmlformats.org/officeDocument/2006/relationships/image" Target="../media/image61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9.png"/><Relationship Id="rId5" Type="http://schemas.openxmlformats.org/officeDocument/2006/relationships/image" Target="../media/image40.png"/><Relationship Id="rId15" Type="http://schemas.openxmlformats.org/officeDocument/2006/relationships/image" Target="../media/image60.png"/><Relationship Id="rId10" Type="http://schemas.openxmlformats.org/officeDocument/2006/relationships/image" Target="../media/image45.png"/><Relationship Id="rId19" Type="http://schemas.openxmlformats.org/officeDocument/2006/relationships/image" Target="../media/image31.png"/><Relationship Id="rId4" Type="http://schemas.openxmlformats.org/officeDocument/2006/relationships/image" Target="../media/image49.png"/><Relationship Id="rId9" Type="http://schemas.openxmlformats.org/officeDocument/2006/relationships/image" Target="../media/image44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6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600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490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7.png"/><Relationship Id="rId4" Type="http://schemas.openxmlformats.org/officeDocument/2006/relationships/image" Target="../media/image480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9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3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7.png"/><Relationship Id="rId5" Type="http://schemas.openxmlformats.org/officeDocument/2006/relationships/image" Target="../media/image70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19.png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84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8.png"/><Relationship Id="rId2" Type="http://schemas.openxmlformats.org/officeDocument/2006/relationships/image" Target="../media/image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7.png"/><Relationship Id="rId5" Type="http://schemas.openxmlformats.org/officeDocument/2006/relationships/image" Target="../media/image70.png"/><Relationship Id="rId15" Type="http://schemas.openxmlformats.org/officeDocument/2006/relationships/image" Target="../media/image86.png"/><Relationship Id="rId10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19.png"/><Relationship Id="rId1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4.png"/><Relationship Id="rId5" Type="http://schemas.openxmlformats.org/officeDocument/2006/relationships/image" Target="../media/image90.png"/><Relationship Id="rId10" Type="http://schemas.microsoft.com/office/2007/relationships/hdphoto" Target="../media/hdphoto1.wdp"/><Relationship Id="rId4" Type="http://schemas.openxmlformats.org/officeDocument/2006/relationships/image" Target="../media/image89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19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14.png"/><Relationship Id="rId3" Type="http://schemas.openxmlformats.org/officeDocument/2006/relationships/image" Target="../media/image19.png"/><Relationship Id="rId21" Type="http://schemas.openxmlformats.org/officeDocument/2006/relationships/image" Target="../media/image117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13.png"/><Relationship Id="rId2" Type="http://schemas.openxmlformats.org/officeDocument/2006/relationships/image" Target="../media/image3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9.png"/><Relationship Id="rId10" Type="http://schemas.openxmlformats.org/officeDocument/2006/relationships/image" Target="../media/image101.png"/><Relationship Id="rId19" Type="http://schemas.openxmlformats.org/officeDocument/2006/relationships/image" Target="../media/image115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microsoft.com/office/2007/relationships/hdphoto" Target="../media/hdphoto1.wdp"/><Relationship Id="rId3" Type="http://schemas.openxmlformats.org/officeDocument/2006/relationships/image" Target="../media/image95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117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160.png"/><Relationship Id="rId10" Type="http://schemas.openxmlformats.org/officeDocument/2006/relationships/image" Target="../media/image126.png"/><Relationship Id="rId19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3.pn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9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6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9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19.png"/><Relationship Id="rId14" Type="http://schemas.openxmlformats.org/officeDocument/2006/relationships/image" Target="../media/image1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51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50.png"/><Relationship Id="rId2" Type="http://schemas.openxmlformats.org/officeDocument/2006/relationships/image" Target="../media/image3.png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9.png"/><Relationship Id="rId5" Type="http://schemas.openxmlformats.org/officeDocument/2006/relationships/image" Target="../media/image139.png"/><Relationship Id="rId15" Type="http://schemas.microsoft.com/office/2007/relationships/hdphoto" Target="../media/hdphoto1.wdp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19.png"/><Relationship Id="rId1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7" Type="http://schemas.openxmlformats.org/officeDocument/2006/relationships/image" Target="../media/image15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0.png"/><Relationship Id="rId5" Type="http://schemas.openxmlformats.org/officeDocument/2006/relationships/image" Target="../media/image1380.png"/><Relationship Id="rId4" Type="http://schemas.openxmlformats.org/officeDocument/2006/relationships/image" Target="../media/image13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.png"/><Relationship Id="rId18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7.png"/><Relationship Id="rId18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30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5" Type="http://schemas.openxmlformats.org/officeDocument/2006/relationships/image" Target="../media/image29.png"/><Relationship Id="rId10" Type="http://schemas.openxmlformats.org/officeDocument/2006/relationships/image" Target="../media/image19.png"/><Relationship Id="rId19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9.png"/><Relationship Id="rId5" Type="http://schemas.openxmlformats.org/officeDocument/2006/relationships/image" Target="../media/image40.png"/><Relationship Id="rId15" Type="http://schemas.openxmlformats.org/officeDocument/2006/relationships/image" Target="../media/image52.png"/><Relationship Id="rId10" Type="http://schemas.openxmlformats.org/officeDocument/2006/relationships/image" Target="../media/image45.png"/><Relationship Id="rId4" Type="http://schemas.openxmlformats.org/officeDocument/2006/relationships/image" Target="../media/image49.png"/><Relationship Id="rId9" Type="http://schemas.openxmlformats.org/officeDocument/2006/relationships/image" Target="../media/image44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7.png"/><Relationship Id="rId2" Type="http://schemas.openxmlformats.org/officeDocument/2006/relationships/image" Target="../media/image3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9.png"/><Relationship Id="rId5" Type="http://schemas.openxmlformats.org/officeDocument/2006/relationships/image" Target="../media/image40.png"/><Relationship Id="rId15" Type="http://schemas.openxmlformats.org/officeDocument/2006/relationships/image" Target="../media/image55.png"/><Relationship Id="rId10" Type="http://schemas.openxmlformats.org/officeDocument/2006/relationships/image" Target="../media/image45.png"/><Relationship Id="rId19" Type="http://schemas.openxmlformats.org/officeDocument/2006/relationships/image" Target="../media/image48.png"/><Relationship Id="rId4" Type="http://schemas.openxmlformats.org/officeDocument/2006/relationships/image" Target="../media/image49.png"/><Relationship Id="rId9" Type="http://schemas.openxmlformats.org/officeDocument/2006/relationships/image" Target="../media/image44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57292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57292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575874" y="2021288"/>
            <a:ext cx="10219169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46900" y="-560667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0" y="1242733"/>
            <a:ext cx="2069737" cy="1754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09100" y="6858000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 rot="20348461">
            <a:off x="8150318" y="3393539"/>
            <a:ext cx="2372904" cy="1891019"/>
          </a:xfrm>
          <a:prstGeom prst="hexagon">
            <a:avLst>
              <a:gd name="adj" fmla="val 25082"/>
              <a:gd name="vf" fmla="val 115470"/>
            </a:avLst>
          </a:prstGeom>
          <a:solidFill>
            <a:srgbClr val="CCFF66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9052397" y="1606814"/>
            <a:ext cx="306631" cy="382149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9360388" y="4289885"/>
            <a:ext cx="976319" cy="64194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348249" y="1606814"/>
            <a:ext cx="11402" cy="268307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9360388" y="1596669"/>
            <a:ext cx="267838" cy="162108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9360296" y="1596669"/>
            <a:ext cx="1044100" cy="231717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9364187" y="1613199"/>
            <a:ext cx="1001631" cy="336765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8305931" y="1613199"/>
            <a:ext cx="1048019" cy="309961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9634864" y="3201922"/>
            <a:ext cx="765499" cy="71759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0360312" y="3906298"/>
            <a:ext cx="40051" cy="10561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8360525" y="3217332"/>
            <a:ext cx="1287510" cy="48891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8366871" y="1606814"/>
            <a:ext cx="990970" cy="209589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8305932" y="4687303"/>
            <a:ext cx="755601" cy="75493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9042863" y="4962488"/>
            <a:ext cx="1311647" cy="46581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305097" y="3695368"/>
            <a:ext cx="65003" cy="101744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9436500" y="4213662"/>
            <a:ext cx="2161" cy="1000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9361623" y="4171323"/>
            <a:ext cx="86255" cy="423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 flipV="1">
            <a:off x="9335722" y="4258312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flipV="1">
            <a:off x="9341327" y="1585267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7970076" y="3490231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076" y="3490231"/>
                <a:ext cx="41229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9277237" y="2909692"/>
                <a:ext cx="428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237" y="2909692"/>
                <a:ext cx="42832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10380337" y="3658920"/>
                <a:ext cx="2887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337" y="3658920"/>
                <a:ext cx="288799" cy="400110"/>
              </a:xfrm>
              <a:prstGeom prst="rect">
                <a:avLst/>
              </a:prstGeom>
              <a:blipFill>
                <a:blip r:embed="rId5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10252496" y="4877873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496" y="4877873"/>
                <a:ext cx="316740" cy="400110"/>
              </a:xfrm>
              <a:prstGeom prst="rect">
                <a:avLst/>
              </a:prstGeom>
              <a:blipFill>
                <a:blip r:embed="rId6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8861106" y="5434691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106" y="5434691"/>
                <a:ext cx="316740" cy="400110"/>
              </a:xfrm>
              <a:prstGeom prst="rect">
                <a:avLst/>
              </a:prstGeom>
              <a:blipFill>
                <a:blip r:embed="rId7"/>
                <a:stretch>
                  <a:fillRect r="-9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8015331" y="4606620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31" y="4606620"/>
                <a:ext cx="316740" cy="400110"/>
              </a:xfrm>
              <a:prstGeom prst="rect">
                <a:avLst/>
              </a:prstGeom>
              <a:blipFill>
                <a:blip r:embed="rId8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9164904" y="1211420"/>
                <a:ext cx="3882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904" y="1211420"/>
                <a:ext cx="38824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9023846" y="4237486"/>
                <a:ext cx="4299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46" y="4237486"/>
                <a:ext cx="42992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Рамка 42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Рамка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rot="16655312">
            <a:off x="10130953" y="4715185"/>
            <a:ext cx="411509" cy="387732"/>
          </a:xfrm>
          <a:prstGeom prst="arc">
            <a:avLst>
              <a:gd name="adj1" fmla="val 17622510"/>
              <a:gd name="adj2" fmla="val 19979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 rot="20910643">
                <a:off x="9939518" y="4426422"/>
                <a:ext cx="3671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10643">
                <a:off x="9939518" y="4426422"/>
                <a:ext cx="36715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8783624" y="3076855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624" y="3076855"/>
                <a:ext cx="38023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807296" y="420331"/>
                <a:ext cx="3994812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𝑺𝑶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96" y="420331"/>
                <a:ext cx="3994812" cy="6588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734452" y="1007511"/>
                <a:ext cx="5132752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52" y="1007511"/>
                <a:ext cx="5132752" cy="879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734452" y="1974635"/>
                <a:ext cx="3113609" cy="71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𝑺𝑫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52" y="1974635"/>
                <a:ext cx="3113609" cy="71167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10915" y="2832364"/>
                <a:ext cx="4506298" cy="916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𝑫𝑶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𝑺𝑫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5" y="2832364"/>
                <a:ext cx="4506298" cy="9165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5621" y="4137482"/>
                <a:ext cx="1928348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21" y="4137482"/>
                <a:ext cx="1928348" cy="5665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Рисунок 57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898" y="4882693"/>
            <a:ext cx="2962962" cy="1221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410767" y="5163944"/>
                <a:ext cx="2573077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36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67" y="5163944"/>
                <a:ext cx="2573077" cy="658898"/>
              </a:xfrm>
              <a:prstGeom prst="rect">
                <a:avLst/>
              </a:prstGeom>
              <a:blipFill>
                <a:blip r:embed="rId21"/>
                <a:stretch>
                  <a:fillRect l="-7092" t="-12037" b="-34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5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30070" y="617161"/>
            <a:ext cx="4025154" cy="7275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18729" y="304800"/>
            <a:ext cx="2841812" cy="13984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71717" y="62752"/>
            <a:ext cx="12030636" cy="6714565"/>
          </a:xfrm>
          <a:prstGeom prst="frame">
            <a:avLst>
              <a:gd name="adj1" fmla="val 61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56" y="522453"/>
            <a:ext cx="1902758" cy="963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32" y="549539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289" y="1945341"/>
                <a:ext cx="1149149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9" y="1945341"/>
                <a:ext cx="11491492" cy="3785652"/>
              </a:xfrm>
              <a:prstGeom prst="rect">
                <a:avLst/>
              </a:prstGeom>
              <a:blipFill>
                <a:blip r:embed="rId3"/>
                <a:stretch>
                  <a:fillRect l="-1910" r="-1857" b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352931" y="659567"/>
            <a:ext cx="550209" cy="64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p:sp>
        <p:nvSpPr>
          <p:cNvPr id="5" name="AutoShape 2" descr="примечание картинки, Фотографии и изображения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7762" y="331031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46" y="558536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730" y="1138458"/>
                <a:ext cx="6815968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𝑫𝑨𝑩𝑪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0" y="1138458"/>
                <a:ext cx="6815968" cy="1231106"/>
              </a:xfrm>
              <a:prstGeom prst="rect">
                <a:avLst/>
              </a:prstGeom>
              <a:blipFill>
                <a:blip r:embed="rId3"/>
                <a:stretch>
                  <a:fillRect t="-12871" r="-3488" b="-23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07812" y="5677693"/>
                <a:ext cx="148641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000" b="1" dirty="0" smtClean="0"/>
                  <a:t>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12" y="5677693"/>
                <a:ext cx="148641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2111" y="4902302"/>
                <a:ext cx="193083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𝑫𝑶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1" y="4902302"/>
                <a:ext cx="193083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32882" y="4007270"/>
                <a:ext cx="263627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𝑫𝑨𝑶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882" y="4007270"/>
                <a:ext cx="263627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0375" y="4007269"/>
                <a:ext cx="193083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4007269"/>
                <a:ext cx="1930831" cy="615553"/>
              </a:xfrm>
              <a:prstGeom prst="rect">
                <a:avLst/>
              </a:prstGeom>
              <a:blipFill>
                <a:blip r:embed="rId7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 rot="896277">
            <a:off x="8248033" y="3199369"/>
            <a:ext cx="2829413" cy="1872413"/>
          </a:xfrm>
          <a:prstGeom prst="triangle">
            <a:avLst>
              <a:gd name="adj" fmla="val 69015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036223" y="4682441"/>
            <a:ext cx="2758023" cy="73427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" idx="0"/>
          </p:cNvCxnSpPr>
          <p:nvPr/>
        </p:nvCxnSpPr>
        <p:spPr>
          <a:xfrm flipH="1" flipV="1">
            <a:off x="10423899" y="3369693"/>
            <a:ext cx="350679" cy="203512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048378" y="1686452"/>
            <a:ext cx="1814996" cy="300509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851507" y="1659934"/>
            <a:ext cx="896152" cy="373026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864029" y="1674554"/>
            <a:ext cx="568588" cy="171792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871036" y="1686451"/>
            <a:ext cx="35215" cy="279787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8048575" y="4470386"/>
            <a:ext cx="1854135" cy="22115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047723" y="3367130"/>
            <a:ext cx="2359812" cy="131370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9883042" y="4447456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825528" y="457908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28" y="4579089"/>
                <a:ext cx="227626" cy="307777"/>
              </a:xfrm>
              <a:prstGeom prst="rect">
                <a:avLst/>
              </a:prstGeom>
              <a:blipFill>
                <a:blip r:embed="rId8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779116" y="533922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116" y="5339226"/>
                <a:ext cx="243656" cy="307777"/>
              </a:xfrm>
              <a:prstGeom prst="rect">
                <a:avLst/>
              </a:prstGeom>
              <a:blipFill>
                <a:blip r:embed="rId9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465209" y="3128597"/>
                <a:ext cx="198045" cy="309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209" y="3128597"/>
                <a:ext cx="198045" cy="309787"/>
              </a:xfrm>
              <a:prstGeom prst="rect">
                <a:avLst/>
              </a:prstGeom>
              <a:blipFill>
                <a:blip r:embed="rId10"/>
                <a:stretch>
                  <a:fillRect l="-37500" r="-34375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9840514" y="1665709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889422" y="4431317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422" y="4431317"/>
                <a:ext cx="243656" cy="307777"/>
              </a:xfrm>
              <a:prstGeom prst="rect">
                <a:avLst/>
              </a:prstGeom>
              <a:blipFill>
                <a:blip r:embed="rId11"/>
                <a:stretch>
                  <a:fillRect l="-22500" r="-27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758008" y="133112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008" y="1331125"/>
                <a:ext cx="250068" cy="307777"/>
              </a:xfrm>
              <a:prstGeom prst="rect">
                <a:avLst/>
              </a:prstGeom>
              <a:blipFill>
                <a:blip r:embed="rId12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единительная линия 57"/>
          <p:cNvCxnSpPr/>
          <p:nvPr/>
        </p:nvCxnSpPr>
        <p:spPr>
          <a:xfrm>
            <a:off x="9785664" y="4336765"/>
            <a:ext cx="120579" cy="59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>
            <a:off x="9741908" y="4414452"/>
            <a:ext cx="120579" cy="59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Дуга 1026"/>
          <p:cNvSpPr/>
          <p:nvPr/>
        </p:nvSpPr>
        <p:spPr>
          <a:xfrm rot="1068521">
            <a:off x="7844304" y="4433684"/>
            <a:ext cx="444633" cy="503122"/>
          </a:xfrm>
          <a:prstGeom prst="arc">
            <a:avLst>
              <a:gd name="adj1" fmla="val 16954453"/>
              <a:gd name="adj2" fmla="val 2010082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8243788" y="4276047"/>
                <a:ext cx="19804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788" y="4276047"/>
                <a:ext cx="198045" cy="276999"/>
              </a:xfrm>
              <a:prstGeom prst="rect">
                <a:avLst/>
              </a:prstGeom>
              <a:blipFill>
                <a:blip r:embed="rId13"/>
                <a:stretch>
                  <a:fillRect l="-18182" r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685605" y="4900665"/>
                <a:ext cx="193083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𝑨𝑶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05" y="4900665"/>
                <a:ext cx="1930831" cy="615553"/>
              </a:xfrm>
              <a:prstGeom prst="rect">
                <a:avLst/>
              </a:prstGeom>
              <a:blipFill>
                <a:blip r:embed="rId14"/>
                <a:stretch>
                  <a:fillRect l="-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8945" y="2429178"/>
                <a:ext cx="49853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5" y="2429178"/>
                <a:ext cx="4985339" cy="615553"/>
              </a:xfrm>
              <a:prstGeom prst="rect">
                <a:avLst/>
              </a:prstGeom>
              <a:blipFill>
                <a:blip r:embed="rId15"/>
                <a:stretch>
                  <a:fillRect t="-24752" r="-5257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60375" y="3173899"/>
                <a:ext cx="455716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3173899"/>
                <a:ext cx="4557169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Рамка 39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Рамка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9084737" y="3587068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737" y="3587068"/>
                <a:ext cx="38023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10623386" y="4100983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386" y="4100983"/>
                <a:ext cx="38023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9378796" y="5107812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96" y="5107812"/>
                <a:ext cx="38023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/>
          <p:nvPr/>
        </p:nvCxnSpPr>
        <p:spPr>
          <a:xfrm flipH="1" flipV="1">
            <a:off x="9155234" y="3944649"/>
            <a:ext cx="144789" cy="1465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0508228" y="4229880"/>
            <a:ext cx="164205" cy="461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9373905" y="4941520"/>
            <a:ext cx="92323" cy="2161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1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p:sp>
        <p:nvSpPr>
          <p:cNvPr id="5" name="AutoShape 2" descr="примечание картинки, Фотографии и изображения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896277">
            <a:off x="8248033" y="3199369"/>
            <a:ext cx="2829413" cy="1872413"/>
          </a:xfrm>
          <a:prstGeom prst="triangle">
            <a:avLst>
              <a:gd name="adj" fmla="val 69015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036223" y="4682441"/>
            <a:ext cx="2758023" cy="73427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" idx="0"/>
          </p:cNvCxnSpPr>
          <p:nvPr/>
        </p:nvCxnSpPr>
        <p:spPr>
          <a:xfrm flipH="1" flipV="1">
            <a:off x="10423899" y="3369693"/>
            <a:ext cx="350679" cy="203512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048378" y="1686452"/>
            <a:ext cx="1814996" cy="300509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851507" y="1659934"/>
            <a:ext cx="896152" cy="373026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864029" y="1674554"/>
            <a:ext cx="568588" cy="171792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871036" y="1686451"/>
            <a:ext cx="35215" cy="279787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8048575" y="4470386"/>
            <a:ext cx="1854135" cy="22115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047723" y="3367130"/>
            <a:ext cx="2359812" cy="131370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9883042" y="4447456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825528" y="457908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28" y="4579089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779116" y="533922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116" y="5339226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465209" y="3128597"/>
                <a:ext cx="198045" cy="309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209" y="3128597"/>
                <a:ext cx="198045" cy="309787"/>
              </a:xfrm>
              <a:prstGeom prst="rect">
                <a:avLst/>
              </a:prstGeom>
              <a:blipFill>
                <a:blip r:embed="rId5"/>
                <a:stretch>
                  <a:fillRect l="-37500" r="-34375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9840514" y="1665709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889422" y="4431317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422" y="4431317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2500" r="-27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758008" y="133112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008" y="1331125"/>
                <a:ext cx="250068" cy="307777"/>
              </a:xfrm>
              <a:prstGeom prst="rect">
                <a:avLst/>
              </a:prstGeom>
              <a:blipFill>
                <a:blip r:embed="rId7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единительная линия 57"/>
          <p:cNvCxnSpPr/>
          <p:nvPr/>
        </p:nvCxnSpPr>
        <p:spPr>
          <a:xfrm>
            <a:off x="9785664" y="4336765"/>
            <a:ext cx="120579" cy="59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>
            <a:off x="9741908" y="4414452"/>
            <a:ext cx="120579" cy="59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Дуга 1026"/>
          <p:cNvSpPr/>
          <p:nvPr/>
        </p:nvSpPr>
        <p:spPr>
          <a:xfrm rot="1068521">
            <a:off x="7844304" y="4433684"/>
            <a:ext cx="444633" cy="503122"/>
          </a:xfrm>
          <a:prstGeom prst="arc">
            <a:avLst>
              <a:gd name="adj1" fmla="val 16954453"/>
              <a:gd name="adj2" fmla="val 2010082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243788" y="4276047"/>
                <a:ext cx="19804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788" y="4276047"/>
                <a:ext cx="198045" cy="276999"/>
              </a:xfrm>
              <a:prstGeom prst="rect">
                <a:avLst/>
              </a:prstGeom>
              <a:blipFill>
                <a:blip r:embed="rId8"/>
                <a:stretch>
                  <a:fillRect l="-18182" r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Рамка 39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Рамка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9084737" y="3587068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737" y="3587068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10623386" y="4100983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386" y="4100983"/>
                <a:ext cx="38023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9378796" y="5107812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96" y="5107812"/>
                <a:ext cx="38023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/>
          <p:nvPr/>
        </p:nvCxnSpPr>
        <p:spPr>
          <a:xfrm flipH="1" flipV="1">
            <a:off x="9155234" y="3944649"/>
            <a:ext cx="144789" cy="1465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0508228" y="4229880"/>
            <a:ext cx="164205" cy="461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9373905" y="4941520"/>
            <a:ext cx="92323" cy="2161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4871" y="1149234"/>
                <a:ext cx="2581798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𝑨𝑶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𝑨𝑫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" y="1149234"/>
                <a:ext cx="2581798" cy="8891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5598" y="2252351"/>
                <a:ext cx="61014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98" y="2252351"/>
                <a:ext cx="6101492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27407" y="3033378"/>
                <a:ext cx="2581798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𝑫𝑶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𝑨𝑫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07" y="3033378"/>
                <a:ext cx="2581798" cy="8891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1122" y="4258966"/>
                <a:ext cx="610149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2" y="4258966"/>
                <a:ext cx="6101492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18218" y="381273"/>
                <a:ext cx="524182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𝑫𝑨𝑶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18" y="381273"/>
                <a:ext cx="5241820" cy="553998"/>
              </a:xfrm>
              <a:prstGeom prst="rect">
                <a:avLst/>
              </a:prstGeom>
              <a:blipFill>
                <a:blip r:embed="rId17"/>
                <a:stretch>
                  <a:fillRect t="-25556" r="-4419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5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p:sp>
        <p:nvSpPr>
          <p:cNvPr id="5" name="AutoShape 2" descr="примечание картинки, Фотографии и изображения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896277">
            <a:off x="8248033" y="3199369"/>
            <a:ext cx="2829413" cy="1872413"/>
          </a:xfrm>
          <a:prstGeom prst="triangle">
            <a:avLst>
              <a:gd name="adj" fmla="val 69015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036223" y="4682441"/>
            <a:ext cx="2758023" cy="73427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" idx="0"/>
          </p:cNvCxnSpPr>
          <p:nvPr/>
        </p:nvCxnSpPr>
        <p:spPr>
          <a:xfrm flipH="1" flipV="1">
            <a:off x="10423899" y="3369693"/>
            <a:ext cx="350679" cy="203512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048378" y="1686452"/>
            <a:ext cx="1814996" cy="300509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851507" y="1659934"/>
            <a:ext cx="896152" cy="373026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864029" y="1674554"/>
            <a:ext cx="568588" cy="171792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871036" y="1686451"/>
            <a:ext cx="35215" cy="279787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8048575" y="4470386"/>
            <a:ext cx="1854135" cy="22115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047723" y="3367130"/>
            <a:ext cx="2359812" cy="131370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9883042" y="4447456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825528" y="457908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528" y="4579089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779116" y="533922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116" y="5339226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465209" y="3128597"/>
                <a:ext cx="198045" cy="309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209" y="3128597"/>
                <a:ext cx="198045" cy="309787"/>
              </a:xfrm>
              <a:prstGeom prst="rect">
                <a:avLst/>
              </a:prstGeom>
              <a:blipFill>
                <a:blip r:embed="rId5"/>
                <a:stretch>
                  <a:fillRect l="-37500" r="-34375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9840514" y="1665709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889422" y="4431317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422" y="4431317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2500" r="-27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758008" y="133112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008" y="1331125"/>
                <a:ext cx="250068" cy="307777"/>
              </a:xfrm>
              <a:prstGeom prst="rect">
                <a:avLst/>
              </a:prstGeom>
              <a:blipFill>
                <a:blip r:embed="rId7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единительная линия 57"/>
          <p:cNvCxnSpPr/>
          <p:nvPr/>
        </p:nvCxnSpPr>
        <p:spPr>
          <a:xfrm>
            <a:off x="9785664" y="4336765"/>
            <a:ext cx="120579" cy="59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>
            <a:off x="9741908" y="4414452"/>
            <a:ext cx="120579" cy="59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Дуга 1026"/>
          <p:cNvSpPr/>
          <p:nvPr/>
        </p:nvSpPr>
        <p:spPr>
          <a:xfrm rot="1068521">
            <a:off x="7844304" y="4433684"/>
            <a:ext cx="444633" cy="503122"/>
          </a:xfrm>
          <a:prstGeom prst="arc">
            <a:avLst>
              <a:gd name="adj1" fmla="val 16954453"/>
              <a:gd name="adj2" fmla="val 2010082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243788" y="4276047"/>
                <a:ext cx="19804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788" y="4276047"/>
                <a:ext cx="198045" cy="276999"/>
              </a:xfrm>
              <a:prstGeom prst="rect">
                <a:avLst/>
              </a:prstGeom>
              <a:blipFill>
                <a:blip r:embed="rId8"/>
                <a:stretch>
                  <a:fillRect l="-18182" r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Рамка 39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Рамка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9084737" y="3587068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737" y="3587068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10623386" y="4100983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386" y="4100983"/>
                <a:ext cx="38023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9378796" y="5107812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96" y="5107812"/>
                <a:ext cx="38023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Прямая соединительная линия 65"/>
          <p:cNvCxnSpPr/>
          <p:nvPr/>
        </p:nvCxnSpPr>
        <p:spPr>
          <a:xfrm flipH="1" flipV="1">
            <a:off x="9155234" y="3944649"/>
            <a:ext cx="144789" cy="1465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0508228" y="4229880"/>
            <a:ext cx="164205" cy="461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9373905" y="4941520"/>
            <a:ext cx="92323" cy="2161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92655" y="318363"/>
                <a:ext cx="2599180" cy="1910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 smtClean="0"/>
              </a:p>
              <a:p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55" y="318363"/>
                <a:ext cx="2599180" cy="1910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46621" y="3574927"/>
                <a:ext cx="3409339" cy="1284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21" y="3574927"/>
                <a:ext cx="3409339" cy="12843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95536" y="1925813"/>
                <a:ext cx="2183992" cy="1887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𝑨𝑶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000" b="1" dirty="0" smtClean="0"/>
              </a:p>
              <a:p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36" y="1925813"/>
                <a:ext cx="2183992" cy="18871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88774" y="5158972"/>
                <a:ext cx="3516920" cy="688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74" y="5158972"/>
                <a:ext cx="3516920" cy="68813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Рамка 3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Рамка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852" y="310540"/>
                <a:ext cx="8649337" cy="990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𝑫𝑶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52" y="310540"/>
                <a:ext cx="8649337" cy="990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2009" y="1513174"/>
                <a:ext cx="5908300" cy="1238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𝒄𝒐𝒔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 smtClean="0"/>
                  <a:t>  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9" y="1513174"/>
                <a:ext cx="5908300" cy="1238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27371" y="1654127"/>
                <a:ext cx="4497512" cy="10860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 smtClean="0"/>
                  <a:t>  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1" y="1654127"/>
                <a:ext cx="4497512" cy="1086003"/>
              </a:xfrm>
              <a:prstGeom prst="rect">
                <a:avLst/>
              </a:prstGeom>
              <a:blipFill>
                <a:blip r:embed="rId5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821" y="2964082"/>
                <a:ext cx="5367178" cy="176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 smtClean="0"/>
                  <a:t> </a:t>
                </a:r>
              </a:p>
              <a:p>
                <a:r>
                  <a:rPr lang="en-US" sz="4400" b="1" dirty="0" smtClean="0"/>
                  <a:t>  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21" y="2964082"/>
                <a:ext cx="5367178" cy="1763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9909" y="2989077"/>
                <a:ext cx="3835734" cy="160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 smtClean="0"/>
                  <a:t> </a:t>
                </a:r>
              </a:p>
              <a:p>
                <a:r>
                  <a:rPr lang="en-US" sz="4000" b="1" dirty="0" smtClean="0"/>
                  <a:t> 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09" y="2989077"/>
                <a:ext cx="3835734" cy="16028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821" y="4172661"/>
                <a:ext cx="5435814" cy="9903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21" y="4172661"/>
                <a:ext cx="5435814" cy="9903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8079" y="5162996"/>
            <a:ext cx="3726803" cy="1249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3352" y="5239652"/>
                <a:ext cx="5691045" cy="15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sSup>
                      <m:sSupPr>
                        <m:ctrlP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3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3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ru-RU" sz="3600" b="1" dirty="0">
                  <a:solidFill>
                    <a:srgbClr val="008000"/>
                  </a:solidFill>
                </a:endParaRPr>
              </a:p>
              <a:p>
                <a:endParaRPr lang="ru-RU" sz="36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352" y="5239652"/>
                <a:ext cx="5691045" cy="1537665"/>
              </a:xfrm>
              <a:prstGeom prst="rect">
                <a:avLst/>
              </a:prstGeom>
              <a:blipFill>
                <a:blip r:embed="rId11"/>
                <a:stretch>
                  <a:fillRect l="-3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8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30070" y="617161"/>
            <a:ext cx="4025154" cy="7275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18729" y="304800"/>
            <a:ext cx="2841812" cy="13984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71717" y="62752"/>
            <a:ext cx="12030636" cy="6714565"/>
          </a:xfrm>
          <a:prstGeom prst="frame">
            <a:avLst>
              <a:gd name="adj1" fmla="val 61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56" y="522453"/>
            <a:ext cx="1902758" cy="963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32" y="549539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289" y="1945341"/>
                <a:ext cx="11491492" cy="382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asoslarining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keluvchi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butun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9" y="1945341"/>
                <a:ext cx="11491492" cy="3827458"/>
              </a:xfrm>
              <a:prstGeom prst="rect">
                <a:avLst/>
              </a:prstGeom>
              <a:blipFill>
                <a:blip r:embed="rId3"/>
                <a:stretch>
                  <a:fillRect l="-1910" r="-1857" b="-2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352931" y="659567"/>
            <a:ext cx="550209" cy="64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Рамка 4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Рамка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Усечённая пирамида — Википедия с видео // WIKI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91" y="3079376"/>
            <a:ext cx="2881752" cy="253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432761" y="1866900"/>
            <a:ext cx="0" cy="3000502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498410" y="4803026"/>
            <a:ext cx="1538" cy="636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9467914" y="4771993"/>
            <a:ext cx="1538" cy="636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 flipH="1" flipV="1">
            <a:off x="9400145" y="4841317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H="1" flipV="1">
            <a:off x="9411648" y="3389424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9494829" y="3352030"/>
            <a:ext cx="1538" cy="636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9464333" y="3320997"/>
            <a:ext cx="1538" cy="636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083295" y="1866900"/>
            <a:ext cx="1349466" cy="31934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9432761" y="1866901"/>
            <a:ext cx="1374072" cy="2936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9428643" y="1883968"/>
            <a:ext cx="333063" cy="36335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9292895" y="1872159"/>
            <a:ext cx="139865" cy="1274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29527" y="495773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27" y="4957739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92309" y="4102724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09" y="4102724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26245" y="464913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245" y="4649137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7778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88956" y="5492393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956" y="5492393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98979" y="3367151"/>
                <a:ext cx="315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979" y="3367151"/>
                <a:ext cx="315727" cy="276999"/>
              </a:xfrm>
              <a:prstGeom prst="rect">
                <a:avLst/>
              </a:prstGeom>
              <a:blipFill>
                <a:blip r:embed="rId9"/>
                <a:stretch>
                  <a:fillRect l="-17308" r="-769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09159" y="2860809"/>
                <a:ext cx="330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59" y="2860809"/>
                <a:ext cx="330154" cy="276999"/>
              </a:xfrm>
              <a:prstGeom prst="rect">
                <a:avLst/>
              </a:prstGeom>
              <a:blipFill>
                <a:blip r:embed="rId10"/>
                <a:stretch>
                  <a:fillRect l="-16667" r="-7407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136112" y="3158144"/>
                <a:ext cx="315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12" y="3158144"/>
                <a:ext cx="315727" cy="276999"/>
              </a:xfrm>
              <a:prstGeom prst="rect">
                <a:avLst/>
              </a:prstGeom>
              <a:blipFill>
                <a:blip r:embed="rId11"/>
                <a:stretch>
                  <a:fillRect l="-17308" r="-769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11304" y="3700721"/>
                <a:ext cx="336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304" y="3700721"/>
                <a:ext cx="336566" cy="276999"/>
              </a:xfrm>
              <a:prstGeom prst="rect">
                <a:avLst/>
              </a:prstGeom>
              <a:blipFill>
                <a:blip r:embed="rId12"/>
                <a:stretch>
                  <a:fillRect l="-16364" r="-9091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307972" y="1576450"/>
                <a:ext cx="184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972" y="1576450"/>
                <a:ext cx="184346" cy="276999"/>
              </a:xfrm>
              <a:prstGeom prst="rect">
                <a:avLst/>
              </a:prstGeom>
              <a:blipFill>
                <a:blip r:embed="rId13"/>
                <a:stretch>
                  <a:fillRect l="-33333" r="-30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184114" y="4795336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114" y="4795336"/>
                <a:ext cx="221214" cy="276999"/>
              </a:xfrm>
              <a:prstGeom prst="rect">
                <a:avLst/>
              </a:prstGeom>
              <a:blipFill>
                <a:blip r:embed="rId14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24594" y="3259623"/>
                <a:ext cx="331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594" y="3259623"/>
                <a:ext cx="331757" cy="276999"/>
              </a:xfrm>
              <a:prstGeom prst="rect">
                <a:avLst/>
              </a:prstGeom>
              <a:blipFill>
                <a:blip r:embed="rId15"/>
                <a:stretch>
                  <a:fillRect l="-18519" r="-9259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914400" y="355600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0970" y="3959641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4997" y="1769278"/>
                <a:ext cx="4799455" cy="720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97" y="1769278"/>
                <a:ext cx="4799455" cy="7207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67838" y="4090399"/>
                <a:ext cx="148641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000" b="1" dirty="0" smtClean="0"/>
                  <a:t>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838" y="4090399"/>
                <a:ext cx="1486419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6140" y="2598136"/>
                <a:ext cx="354068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40" y="2598136"/>
                <a:ext cx="3540683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61107" y="1063486"/>
                <a:ext cx="383810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07" y="1063486"/>
                <a:ext cx="3838102" cy="6294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17403" y="3346941"/>
                <a:ext cx="255330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03" y="3346941"/>
                <a:ext cx="2553308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0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Рамка 4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Рамка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Усечённая пирамида — Википедия с видео // WIKI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91" y="3079376"/>
            <a:ext cx="2881752" cy="253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432761" y="1866900"/>
            <a:ext cx="0" cy="3000502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9498410" y="4803026"/>
            <a:ext cx="1538" cy="636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9467914" y="4771993"/>
            <a:ext cx="1538" cy="636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 flipH="1" flipV="1">
            <a:off x="9400145" y="4841317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H="1" flipV="1">
            <a:off x="9411648" y="3389424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9494829" y="3352030"/>
            <a:ext cx="1538" cy="636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9464333" y="3320997"/>
            <a:ext cx="1538" cy="636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083295" y="1866900"/>
            <a:ext cx="1349466" cy="31934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9432761" y="1866901"/>
            <a:ext cx="1374072" cy="2936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9428643" y="1883968"/>
            <a:ext cx="333063" cy="36335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9292895" y="1872159"/>
            <a:ext cx="139865" cy="1274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29527" y="495773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27" y="4957739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92309" y="4102724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09" y="4102724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26245" y="464913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245" y="4649137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7778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688956" y="5492393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956" y="5492393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498979" y="3367151"/>
                <a:ext cx="315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979" y="3367151"/>
                <a:ext cx="315727" cy="276999"/>
              </a:xfrm>
              <a:prstGeom prst="rect">
                <a:avLst/>
              </a:prstGeom>
              <a:blipFill>
                <a:blip r:embed="rId9"/>
                <a:stretch>
                  <a:fillRect l="-17308" r="-769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09159" y="2860809"/>
                <a:ext cx="330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59" y="2860809"/>
                <a:ext cx="330154" cy="276999"/>
              </a:xfrm>
              <a:prstGeom prst="rect">
                <a:avLst/>
              </a:prstGeom>
              <a:blipFill>
                <a:blip r:embed="rId10"/>
                <a:stretch>
                  <a:fillRect l="-16667" r="-7407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136112" y="3158144"/>
                <a:ext cx="315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12" y="3158144"/>
                <a:ext cx="315727" cy="276999"/>
              </a:xfrm>
              <a:prstGeom prst="rect">
                <a:avLst/>
              </a:prstGeom>
              <a:blipFill>
                <a:blip r:embed="rId11"/>
                <a:stretch>
                  <a:fillRect l="-17308" r="-769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611304" y="3700721"/>
                <a:ext cx="336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304" y="3700721"/>
                <a:ext cx="336566" cy="276999"/>
              </a:xfrm>
              <a:prstGeom prst="rect">
                <a:avLst/>
              </a:prstGeom>
              <a:blipFill>
                <a:blip r:embed="rId12"/>
                <a:stretch>
                  <a:fillRect l="-16364" r="-9091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307972" y="1576450"/>
                <a:ext cx="184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972" y="1576450"/>
                <a:ext cx="184346" cy="276999"/>
              </a:xfrm>
              <a:prstGeom prst="rect">
                <a:avLst/>
              </a:prstGeom>
              <a:blipFill>
                <a:blip r:embed="rId13"/>
                <a:stretch>
                  <a:fillRect l="-33333" r="-30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184114" y="4795336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114" y="4795336"/>
                <a:ext cx="221214" cy="276999"/>
              </a:xfrm>
              <a:prstGeom prst="rect">
                <a:avLst/>
              </a:prstGeom>
              <a:blipFill>
                <a:blip r:embed="rId14"/>
                <a:stretch>
                  <a:fillRect l="-27778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24594" y="3259623"/>
                <a:ext cx="331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594" y="3259623"/>
                <a:ext cx="331757" cy="276999"/>
              </a:xfrm>
              <a:prstGeom prst="rect">
                <a:avLst/>
              </a:prstGeom>
              <a:blipFill>
                <a:blip r:embed="rId15"/>
                <a:stretch>
                  <a:fillRect l="-18519" r="-9259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8377" y="4322440"/>
                <a:ext cx="395052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7" y="4322440"/>
                <a:ext cx="3950526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4038" y="366760"/>
                <a:ext cx="4086055" cy="1209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𝑨𝑩𝑪𝑫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𝑺𝑶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>
                                  <m:sSub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38" y="366760"/>
                <a:ext cx="4086055" cy="120969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030" y="1929150"/>
                <a:ext cx="2668166" cy="111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𝟗𝟔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>
                                  <m:sSub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30" y="1929150"/>
                <a:ext cx="2668166" cy="1116331"/>
              </a:xfrm>
              <a:prstGeom prst="rect">
                <a:avLst/>
              </a:prstGeom>
              <a:blipFill>
                <a:blip r:embed="rId18"/>
                <a:stretch>
                  <a:fillRect l="-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72206" y="1846552"/>
                <a:ext cx="2525500" cy="111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sSub>
                                  <m:sSub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06" y="1846552"/>
                <a:ext cx="2525500" cy="111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3323" y="3188766"/>
                <a:ext cx="1776833" cy="96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𝑺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23" y="3188766"/>
                <a:ext cx="1776833" cy="96263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897618" y="3216519"/>
                <a:ext cx="3984728" cy="886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618" y="3216519"/>
                <a:ext cx="3984728" cy="88620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79801" y="5132244"/>
                <a:ext cx="402810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1" y="5132244"/>
                <a:ext cx="4028104" cy="6155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9801" y="5853988"/>
                <a:ext cx="525900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1" y="5853988"/>
                <a:ext cx="5259000" cy="61555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6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p:pic>
        <p:nvPicPr>
          <p:cNvPr id="6" name="Picture 2" descr="Усечённая пирамида — Википедия с видео // WIKI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39" y="2671285"/>
            <a:ext cx="3124461" cy="259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58814" y="4570021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14" y="4570021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27590" y="3767809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590" y="3767809"/>
                <a:ext cx="243656" cy="307777"/>
              </a:xfrm>
              <a:prstGeom prst="rect">
                <a:avLst/>
              </a:prstGeom>
              <a:blipFill>
                <a:blip r:embed="rId5"/>
                <a:stretch>
                  <a:fillRect l="-225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71572" y="4246785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572" y="4246785"/>
                <a:ext cx="218008" cy="307777"/>
              </a:xfrm>
              <a:prstGeom prst="rect">
                <a:avLst/>
              </a:prstGeom>
              <a:blipFill>
                <a:blip r:embed="rId6"/>
                <a:stretch>
                  <a:fillRect l="-27778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07833" y="514866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833" y="5148665"/>
                <a:ext cx="250068" cy="307777"/>
              </a:xfrm>
              <a:prstGeom prst="rect">
                <a:avLst/>
              </a:prstGeom>
              <a:blipFill>
                <a:blip r:embed="rId7"/>
                <a:stretch>
                  <a:fillRect l="-21429" r="-2381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46544" y="2847147"/>
                <a:ext cx="315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544" y="2847147"/>
                <a:ext cx="315727" cy="276999"/>
              </a:xfrm>
              <a:prstGeom prst="rect">
                <a:avLst/>
              </a:prstGeom>
              <a:blipFill>
                <a:blip r:embed="rId8"/>
                <a:stretch>
                  <a:fillRect l="-17308" r="-7692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07205" y="2398947"/>
                <a:ext cx="330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205" y="2398947"/>
                <a:ext cx="330154" cy="276999"/>
              </a:xfrm>
              <a:prstGeom prst="rect">
                <a:avLst/>
              </a:prstGeom>
              <a:blipFill>
                <a:blip r:embed="rId9"/>
                <a:stretch>
                  <a:fillRect l="-18519" r="-7407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58386" y="2654861"/>
                <a:ext cx="315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386" y="2654861"/>
                <a:ext cx="315727" cy="276999"/>
              </a:xfrm>
              <a:prstGeom prst="rect">
                <a:avLst/>
              </a:prstGeom>
              <a:blipFill>
                <a:blip r:embed="rId10"/>
                <a:stretch>
                  <a:fillRect l="-15385" r="-7692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21335" y="3256858"/>
                <a:ext cx="336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335" y="3256858"/>
                <a:ext cx="336566" cy="276999"/>
              </a:xfrm>
              <a:prstGeom prst="rect">
                <a:avLst/>
              </a:prstGeom>
              <a:blipFill>
                <a:blip r:embed="rId11"/>
                <a:stretch>
                  <a:fillRect l="-14286" r="-7143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 flipH="1" flipV="1">
            <a:off x="9400626" y="3021622"/>
            <a:ext cx="2778" cy="1492375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9458188" y="4450013"/>
            <a:ext cx="1538" cy="636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9431659" y="4418979"/>
            <a:ext cx="1538" cy="636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flipH="1" flipV="1">
            <a:off x="9377766" y="2999254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82694" y="4358705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94" y="4358705"/>
                <a:ext cx="197170" cy="246221"/>
              </a:xfrm>
              <a:prstGeom prst="rect">
                <a:avLst/>
              </a:prstGeom>
              <a:blipFill>
                <a:blip r:embed="rId12"/>
                <a:stretch>
                  <a:fillRect l="-21212" r="-21212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22376" y="2847147"/>
                <a:ext cx="23343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76" y="2847147"/>
                <a:ext cx="233430" cy="246221"/>
              </a:xfrm>
              <a:prstGeom prst="rect">
                <a:avLst/>
              </a:prstGeom>
              <a:blipFill>
                <a:blip r:embed="rId13"/>
                <a:stretch>
                  <a:fillRect l="-28205" r="-20513" b="-1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6946900" y="-560667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192000" y="1242733"/>
            <a:ext cx="2069737" cy="1754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309100" y="6858000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6254" y="483025"/>
                <a:ext cx="7038082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4" y="483025"/>
                <a:ext cx="7038082" cy="8891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9111" y="1737228"/>
                <a:ext cx="7162619" cy="800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𝟗𝟔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𝟗𝟔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𝟐𝟒</m:t>
                            </m:r>
                          </m:e>
                        </m:rad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 smtClean="0"/>
                  <a:t> 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1" y="1737228"/>
                <a:ext cx="7162619" cy="8002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/>
          <p:cNvSpPr/>
          <p:nvPr/>
        </p:nvSpPr>
        <p:spPr>
          <a:xfrm flipH="1" flipV="1">
            <a:off x="9376819" y="4485760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6717" y="2876762"/>
                <a:ext cx="6761783" cy="911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𝟏𝟐𝟎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𝟒𝟖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𝟒𝟒𝟖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/>
                  <a:t>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17" y="2876762"/>
                <a:ext cx="6761783" cy="9111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4570" y="4877798"/>
            <a:ext cx="3314508" cy="1141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2107" y="4391915"/>
                <a:ext cx="3992247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𝟒𝟒𝟖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7" y="4391915"/>
                <a:ext cx="3992247" cy="721801"/>
              </a:xfrm>
              <a:prstGeom prst="rect">
                <a:avLst/>
              </a:prstGeom>
              <a:blipFill>
                <a:blip r:embed="rId19"/>
                <a:stretch>
                  <a:fillRect l="-5496" t="-13445" b="-34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Рамка 37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Рамка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5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30070" y="617161"/>
            <a:ext cx="4025154" cy="7275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18729" y="304800"/>
            <a:ext cx="2841812" cy="13984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71717" y="62752"/>
            <a:ext cx="12030636" cy="6714565"/>
          </a:xfrm>
          <a:prstGeom prst="frame">
            <a:avLst>
              <a:gd name="adj1" fmla="val 61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56" y="522453"/>
            <a:ext cx="1902758" cy="963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32" y="549539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2294" y="1770915"/>
                <a:ext cx="10829481" cy="472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𝒄𝒎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tashkil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etsa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94" y="1770915"/>
                <a:ext cx="10829481" cy="4729885"/>
              </a:xfrm>
              <a:prstGeom prst="rect">
                <a:avLst/>
              </a:prstGeom>
              <a:blipFill>
                <a:blip r:embed="rId3"/>
                <a:stretch>
                  <a:fillRect l="-1970" r="-1970" b="-2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352931" y="659567"/>
            <a:ext cx="550209" cy="64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30070" y="617161"/>
            <a:ext cx="4025154" cy="7275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18729" y="304800"/>
            <a:ext cx="2841812" cy="13984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71717" y="62752"/>
            <a:ext cx="12030636" cy="6714565"/>
          </a:xfrm>
          <a:prstGeom prst="frame">
            <a:avLst>
              <a:gd name="adj1" fmla="val 61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56" y="522453"/>
            <a:ext cx="1902758" cy="963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32" y="549539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289" y="1945341"/>
                <a:ext cx="11491492" cy="280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 cm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diagonal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ga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9" y="1945341"/>
                <a:ext cx="11491492" cy="2807050"/>
              </a:xfrm>
              <a:prstGeom prst="rect">
                <a:avLst/>
              </a:prstGeom>
              <a:blipFill>
                <a:blip r:embed="rId3"/>
                <a:stretch>
                  <a:fillRect l="-1910" r="-1857" b="-6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352931" y="659567"/>
            <a:ext cx="550209" cy="64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p:sp>
        <p:nvSpPr>
          <p:cNvPr id="5" name="AutoShape 2" descr="примечание картинки, Фотографии и изображения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67450" y="-560667"/>
            <a:ext cx="274918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0" y="850849"/>
            <a:ext cx="2069737" cy="214635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34350" y="6858000"/>
            <a:ext cx="3244487" cy="10425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83711" y="407262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711" y="5388114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9272" y="1242997"/>
                <a:ext cx="499976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𝑺𝑨𝑩𝑪𝑫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endPara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72" y="1242997"/>
                <a:ext cx="4999767" cy="1107996"/>
              </a:xfrm>
              <a:prstGeom prst="rect">
                <a:avLst/>
              </a:prstGeom>
              <a:blipFill>
                <a:blip r:embed="rId3"/>
                <a:stretch>
                  <a:fillRect l="-5610" t="-12637" r="-4756" b="-236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4381" y="2489615"/>
                <a:ext cx="35298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1" y="2489615"/>
                <a:ext cx="3529812" cy="553998"/>
              </a:xfrm>
              <a:prstGeom prst="rect">
                <a:avLst/>
              </a:prstGeom>
              <a:blipFill>
                <a:blip r:embed="rId4"/>
                <a:stretch>
                  <a:fillRect t="-25275" r="-7081" b="-49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9216" y="3244471"/>
                <a:ext cx="18338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16" y="3244471"/>
                <a:ext cx="1833835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4381" y="3929224"/>
                <a:ext cx="388888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/>
                  <a:t> 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1" y="3929224"/>
                <a:ext cx="3888885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48900" y="5480447"/>
                <a:ext cx="148641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000" b="1" dirty="0" smtClean="0"/>
                  <a:t>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00" y="5480447"/>
                <a:ext cx="148641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24815" y="4628005"/>
                <a:ext cx="3730992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𝑨𝑺𝑪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5" y="4628005"/>
                <a:ext cx="3730992" cy="5665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араллелограмм 1"/>
          <p:cNvSpPr/>
          <p:nvPr/>
        </p:nvSpPr>
        <p:spPr>
          <a:xfrm>
            <a:off x="8057308" y="3911015"/>
            <a:ext cx="2824475" cy="705648"/>
          </a:xfrm>
          <a:prstGeom prst="parallelogram">
            <a:avLst>
              <a:gd name="adj" fmla="val 97535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44225" y="1882337"/>
            <a:ext cx="13760" cy="2382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030642" y="1853801"/>
            <a:ext cx="1527343" cy="27855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747754" y="1872716"/>
            <a:ext cx="805104" cy="20515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030642" y="4635382"/>
            <a:ext cx="2159243" cy="421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038723" y="3951077"/>
            <a:ext cx="2823200" cy="66772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9552858" y="1865753"/>
            <a:ext cx="1341647" cy="20757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0168691" y="3935140"/>
            <a:ext cx="719277" cy="71407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8038723" y="3919039"/>
            <a:ext cx="709031" cy="70564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726539" y="3915851"/>
            <a:ext cx="2150009" cy="842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526502" y="1848755"/>
            <a:ext cx="63150" cy="68956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9614321" y="4148355"/>
            <a:ext cx="0" cy="7879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9562914" y="4148355"/>
            <a:ext cx="51407" cy="765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91933" y="4613988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933" y="4613988"/>
                <a:ext cx="227626" cy="307777"/>
              </a:xfrm>
              <a:prstGeom prst="rect">
                <a:avLst/>
              </a:prstGeom>
              <a:blipFill>
                <a:blip r:embed="rId9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528743" y="3684467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743" y="3684467"/>
                <a:ext cx="243656" cy="307777"/>
              </a:xfrm>
              <a:prstGeom prst="rect">
                <a:avLst/>
              </a:prstGeom>
              <a:blipFill>
                <a:blip r:embed="rId10"/>
                <a:stretch>
                  <a:fillRect l="-225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934226" y="3768874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226" y="3768874"/>
                <a:ext cx="218008" cy="307777"/>
              </a:xfrm>
              <a:prstGeom prst="rect">
                <a:avLst/>
              </a:prstGeom>
              <a:blipFill>
                <a:blip r:embed="rId11"/>
                <a:stretch>
                  <a:fillRect l="-28571" r="-2857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175336" y="4626898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336" y="4626898"/>
                <a:ext cx="250068" cy="307777"/>
              </a:xfrm>
              <a:prstGeom prst="rect">
                <a:avLst/>
              </a:prstGeom>
              <a:blipFill>
                <a:blip r:embed="rId12"/>
                <a:stretch>
                  <a:fillRect l="-21951" r="-268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486826" y="1537505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826" y="1537505"/>
                <a:ext cx="203581" cy="307777"/>
              </a:xfrm>
              <a:prstGeom prst="rect">
                <a:avLst/>
              </a:prstGeom>
              <a:blipFill>
                <a:blip r:embed="rId13"/>
                <a:stretch>
                  <a:fillRect l="-26471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447440" y="4250619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40" y="4250619"/>
                <a:ext cx="221214" cy="276999"/>
              </a:xfrm>
              <a:prstGeom prst="rect">
                <a:avLst/>
              </a:prstGeom>
              <a:blipFill>
                <a:blip r:embed="rId14"/>
                <a:stretch>
                  <a:fillRect l="-27778" r="-250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 flipH="1" flipV="1">
            <a:off x="9557985" y="1865753"/>
            <a:ext cx="617227" cy="277841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Рамка 36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Рамка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232741" y="3891756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41" y="3891756"/>
                <a:ext cx="38023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 flipV="1">
            <a:off x="9143754" y="4572485"/>
            <a:ext cx="89754" cy="156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9611470" y="3844411"/>
            <a:ext cx="89754" cy="156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V="1">
            <a:off x="10456555" y="4226159"/>
            <a:ext cx="89754" cy="156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8350321" y="4208806"/>
            <a:ext cx="145072" cy="631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0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p:sp>
        <p:nvSpPr>
          <p:cNvPr id="5" name="AutoShape 2" descr="примечание картинки, Фотографии и изображения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67450" y="-560667"/>
            <a:ext cx="274918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0" y="850849"/>
            <a:ext cx="2069737" cy="214635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34350" y="6858000"/>
            <a:ext cx="3244487" cy="10425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>
            <a:off x="8057308" y="3911015"/>
            <a:ext cx="2824475" cy="705648"/>
          </a:xfrm>
          <a:prstGeom prst="parallelogram">
            <a:avLst>
              <a:gd name="adj" fmla="val 97535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44225" y="1882337"/>
            <a:ext cx="13760" cy="2382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030642" y="1853801"/>
            <a:ext cx="1527343" cy="27855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747754" y="1872716"/>
            <a:ext cx="805104" cy="20515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030642" y="4635382"/>
            <a:ext cx="2159243" cy="421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038723" y="3951077"/>
            <a:ext cx="2823200" cy="66772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9552858" y="1865753"/>
            <a:ext cx="1341647" cy="20757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0168691" y="3935140"/>
            <a:ext cx="719277" cy="71407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8038723" y="3919039"/>
            <a:ext cx="709031" cy="70564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726539" y="3915851"/>
            <a:ext cx="2150009" cy="842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526502" y="1848755"/>
            <a:ext cx="63150" cy="68956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9614321" y="4148355"/>
            <a:ext cx="0" cy="7879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9562914" y="4148355"/>
            <a:ext cx="51407" cy="765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91933" y="4613988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933" y="4613988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528743" y="3684467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743" y="3684467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934226" y="3768874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226" y="3768874"/>
                <a:ext cx="218008" cy="307777"/>
              </a:xfrm>
              <a:prstGeom prst="rect">
                <a:avLst/>
              </a:prstGeom>
              <a:blipFill>
                <a:blip r:embed="rId5"/>
                <a:stretch>
                  <a:fillRect l="-28571" r="-2857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175336" y="4626898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336" y="4626898"/>
                <a:ext cx="250068" cy="307777"/>
              </a:xfrm>
              <a:prstGeom prst="rect">
                <a:avLst/>
              </a:prstGeom>
              <a:blipFill>
                <a:blip r:embed="rId6"/>
                <a:stretch>
                  <a:fillRect l="-21951" r="-268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486826" y="1537505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826" y="1537505"/>
                <a:ext cx="203581" cy="307777"/>
              </a:xfrm>
              <a:prstGeom prst="rect">
                <a:avLst/>
              </a:prstGeom>
              <a:blipFill>
                <a:blip r:embed="rId7"/>
                <a:stretch>
                  <a:fillRect l="-26471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447440" y="4250619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40" y="4250619"/>
                <a:ext cx="221214" cy="276999"/>
              </a:xfrm>
              <a:prstGeom prst="rect">
                <a:avLst/>
              </a:prstGeom>
              <a:blipFill>
                <a:blip r:embed="rId8"/>
                <a:stretch>
                  <a:fillRect l="-27778" r="-250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 flipH="1" flipV="1">
            <a:off x="9557985" y="1865753"/>
            <a:ext cx="617227" cy="277841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Рамка 36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Рамка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232741" y="3891756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41" y="3891756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 flipV="1">
            <a:off x="9143754" y="4572485"/>
            <a:ext cx="89754" cy="156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9611470" y="3844411"/>
            <a:ext cx="89754" cy="156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V="1">
            <a:off x="10456555" y="4226159"/>
            <a:ext cx="89754" cy="156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8350321" y="4208806"/>
            <a:ext cx="145072" cy="631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8965" y="4187379"/>
                <a:ext cx="3147120" cy="688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65" y="4187379"/>
                <a:ext cx="3147120" cy="6881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29199" y="193643"/>
                <a:ext cx="4461196" cy="1152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𝑨𝑺𝑪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9" y="193643"/>
                <a:ext cx="4461196" cy="11524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08965" y="1511690"/>
                <a:ext cx="3570948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𝑨𝑺𝑪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𝑺𝑶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65" y="1511690"/>
                <a:ext cx="3570948" cy="11564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2915" y="5152706"/>
                <a:ext cx="6893718" cy="12716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15" y="5152706"/>
                <a:ext cx="6893718" cy="12716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0007" y="2833328"/>
                <a:ext cx="6451258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07" y="2833328"/>
                <a:ext cx="6451258" cy="11564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3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p:sp>
        <p:nvSpPr>
          <p:cNvPr id="5" name="AutoShape 2" descr="примечание картинки, Фотографии и изображения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67450" y="-560667"/>
            <a:ext cx="274918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0" y="850849"/>
            <a:ext cx="2069737" cy="214635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34350" y="6858000"/>
            <a:ext cx="3244487" cy="10425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>
            <a:off x="8057308" y="3911015"/>
            <a:ext cx="2824475" cy="705648"/>
          </a:xfrm>
          <a:prstGeom prst="parallelogram">
            <a:avLst>
              <a:gd name="adj" fmla="val 97535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44225" y="1882337"/>
            <a:ext cx="13760" cy="238204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030642" y="1853801"/>
            <a:ext cx="1527343" cy="27855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747754" y="1872716"/>
            <a:ext cx="805104" cy="20515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030642" y="4635382"/>
            <a:ext cx="2159243" cy="421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038723" y="3951077"/>
            <a:ext cx="2823200" cy="66772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9552858" y="1865753"/>
            <a:ext cx="1341647" cy="20757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10168691" y="3935140"/>
            <a:ext cx="719277" cy="71407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8038723" y="3919039"/>
            <a:ext cx="709031" cy="70564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726539" y="3915851"/>
            <a:ext cx="2150009" cy="842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526502" y="1848755"/>
            <a:ext cx="63150" cy="68956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9614321" y="4148355"/>
            <a:ext cx="0" cy="7879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9562914" y="4148355"/>
            <a:ext cx="51407" cy="765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791933" y="4613988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933" y="4613988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528743" y="3684467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743" y="3684467"/>
                <a:ext cx="243656" cy="307777"/>
              </a:xfrm>
              <a:prstGeom prst="rect">
                <a:avLst/>
              </a:prstGeom>
              <a:blipFill>
                <a:blip r:embed="rId4"/>
                <a:stretch>
                  <a:fillRect l="-225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934226" y="3768874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226" y="3768874"/>
                <a:ext cx="218008" cy="307777"/>
              </a:xfrm>
              <a:prstGeom prst="rect">
                <a:avLst/>
              </a:prstGeom>
              <a:blipFill>
                <a:blip r:embed="rId5"/>
                <a:stretch>
                  <a:fillRect l="-28571" r="-2857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175336" y="4626898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336" y="4626898"/>
                <a:ext cx="250068" cy="307777"/>
              </a:xfrm>
              <a:prstGeom prst="rect">
                <a:avLst/>
              </a:prstGeom>
              <a:blipFill>
                <a:blip r:embed="rId6"/>
                <a:stretch>
                  <a:fillRect l="-21951" r="-26829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486826" y="1537505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826" y="1537505"/>
                <a:ext cx="203581" cy="307777"/>
              </a:xfrm>
              <a:prstGeom prst="rect">
                <a:avLst/>
              </a:prstGeom>
              <a:blipFill>
                <a:blip r:embed="rId7"/>
                <a:stretch>
                  <a:fillRect l="-26471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447440" y="4250619"/>
                <a:ext cx="2212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40" y="4250619"/>
                <a:ext cx="221214" cy="276999"/>
              </a:xfrm>
              <a:prstGeom prst="rect">
                <a:avLst/>
              </a:prstGeom>
              <a:blipFill>
                <a:blip r:embed="rId8"/>
                <a:stretch>
                  <a:fillRect l="-27778" r="-250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единительная линия 72"/>
          <p:cNvCxnSpPr/>
          <p:nvPr/>
        </p:nvCxnSpPr>
        <p:spPr>
          <a:xfrm flipH="1" flipV="1">
            <a:off x="9557985" y="1865753"/>
            <a:ext cx="617227" cy="277841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Рамка 36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Рамка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232741" y="3891756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41" y="3891756"/>
                <a:ext cx="3802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 flipV="1">
            <a:off x="9143754" y="4572485"/>
            <a:ext cx="89754" cy="156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9611470" y="3844411"/>
            <a:ext cx="89754" cy="156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V="1">
            <a:off x="10456555" y="4226159"/>
            <a:ext cx="89754" cy="15670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8350321" y="4208806"/>
            <a:ext cx="145072" cy="6315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0008" y="239869"/>
                <a:ext cx="3730992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08" y="239869"/>
                <a:ext cx="3730992" cy="11564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0095" y="1656613"/>
                <a:ext cx="534684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5" y="1656613"/>
                <a:ext cx="5346848" cy="11564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96928" y="3073357"/>
                <a:ext cx="5655587" cy="87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28" y="3073357"/>
                <a:ext cx="5655587" cy="8747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1000" y="5183074"/>
            <a:ext cx="3012157" cy="1089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5674" y="4643583"/>
                <a:ext cx="3992247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𝟔𝟒𝟎</m:t>
                    </m:r>
                    <m:r>
                      <a:rPr lang="en-US" sz="40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4" y="4643583"/>
                <a:ext cx="3992247" cy="721801"/>
              </a:xfrm>
              <a:prstGeom prst="rect">
                <a:avLst/>
              </a:prstGeom>
              <a:blipFill>
                <a:blip r:embed="rId16"/>
                <a:stretch>
                  <a:fillRect l="-5344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1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pic>
        <p:nvPicPr>
          <p:cNvPr id="1026" name="Picture 2" descr="50+ 5 ideas in 2020 | تصميم الجرافيك, إطار, تصمي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10645" r="6512" b="9172"/>
          <a:stretch/>
        </p:blipFill>
        <p:spPr bwMode="auto">
          <a:xfrm>
            <a:off x="161926" y="1381125"/>
            <a:ext cx="7381874" cy="52387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55444" y="1660799"/>
                <a:ext cx="14622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𝟒𝟖𝟗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444" y="1660799"/>
                <a:ext cx="146226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14629" y="3618338"/>
                <a:ext cx="14622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𝟒𝟗𝟎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629" y="3618338"/>
                <a:ext cx="146226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9297" y="5544137"/>
                <a:ext cx="14622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𝟒𝟗𝟑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297" y="5544137"/>
                <a:ext cx="146226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Овал 1"/>
          <p:cNvSpPr/>
          <p:nvPr/>
        </p:nvSpPr>
        <p:spPr>
          <a:xfrm>
            <a:off x="295275" y="2895600"/>
            <a:ext cx="2890665" cy="2276475"/>
          </a:xfrm>
          <a:prstGeom prst="ellipse">
            <a:avLst/>
          </a:prstGeom>
          <a:solidFill>
            <a:srgbClr val="99FF33"/>
          </a:solidFill>
          <a:ln>
            <a:solidFill>
              <a:srgbClr val="CCFF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1864" y="3602468"/>
                <a:ext cx="27574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𝟏𝟒𝟒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sahifa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64" y="3602468"/>
                <a:ext cx="2757486" cy="707886"/>
              </a:xfrm>
              <a:prstGeom prst="rect">
                <a:avLst/>
              </a:prstGeom>
              <a:blipFill>
                <a:blip r:embed="rId7"/>
                <a:stretch>
                  <a:fillRect t="-15517" r="-6623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9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09" y="62752"/>
            <a:ext cx="4169218" cy="5649559"/>
          </a:xfrm>
          <a:prstGeom prst="rect">
            <a:avLst/>
          </a:prstGeom>
        </p:spPr>
      </p:pic>
      <p:sp>
        <p:nvSpPr>
          <p:cNvPr id="5" name="AutoShape 2" descr="примечание картинки, Фотографии и изображения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46900" y="-560667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0" y="1242733"/>
            <a:ext cx="2069737" cy="1754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09100" y="6858000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4400" y="355600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0070" y="5146929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8989" y="1139810"/>
                <a:ext cx="4546886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𝑺𝑨𝑩𝑪</m:t>
                    </m:r>
                  </m:oMath>
                </a14:m>
                <a:r>
                  <a:rPr lang="en-US" sz="4000" b="1" dirty="0" smtClean="0"/>
                  <a:t> – </a:t>
                </a:r>
                <a:r>
                  <a:rPr lang="en-US" sz="4000" b="1" dirty="0" err="1" smtClean="0"/>
                  <a:t>uchburchakli</a:t>
                </a:r>
                <a:endParaRPr lang="en-US" sz="4000" b="1" dirty="0" smtClean="0"/>
              </a:p>
              <a:p>
                <a:r>
                  <a:rPr lang="en-US" sz="4000" b="1" dirty="0"/>
                  <a:t> </a:t>
                </a:r>
                <a:r>
                  <a:rPr lang="en-US" sz="4000" b="1" dirty="0" smtClean="0"/>
                  <a:t>               </a:t>
                </a:r>
                <a:r>
                  <a:rPr lang="en-US" sz="4000" b="1" dirty="0" err="1" smtClean="0"/>
                  <a:t>piramida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9" y="1139810"/>
                <a:ext cx="4546886" cy="1231106"/>
              </a:xfrm>
              <a:prstGeom prst="rect">
                <a:avLst/>
              </a:prstGeom>
              <a:blipFill>
                <a:blip r:embed="rId4"/>
                <a:stretch>
                  <a:fillRect t="-12871" r="-5898" b="-23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6166" y="2428225"/>
                <a:ext cx="29876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66" y="2428225"/>
                <a:ext cx="298761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4044" y="3776034"/>
                <a:ext cx="32456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44" y="3776034"/>
                <a:ext cx="324569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4044" y="3103172"/>
                <a:ext cx="32761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44" y="3103172"/>
                <a:ext cx="327615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16761" y="4468516"/>
                <a:ext cx="20294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61" y="4468516"/>
                <a:ext cx="2029465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22718" y="5193095"/>
                <a:ext cx="148641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000" b="1" dirty="0" smtClean="0"/>
                  <a:t>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718" y="5193095"/>
                <a:ext cx="1486419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07144" y="3775606"/>
                <a:ext cx="193083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𝑶𝑫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44" y="3775606"/>
                <a:ext cx="193083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07144" y="3085081"/>
                <a:ext cx="193083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44" y="3085081"/>
                <a:ext cx="1930831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98537" y="2394556"/>
                <a:ext cx="193083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𝑺𝑫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37" y="2394556"/>
                <a:ext cx="1930831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 rot="10800000" flipV="1">
            <a:off x="8234351" y="3207548"/>
            <a:ext cx="2809518" cy="1545629"/>
          </a:xfrm>
          <a:prstGeom prst="triangle">
            <a:avLst>
              <a:gd name="adj" fmla="val 65359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9395284" y="1488685"/>
            <a:ext cx="451443" cy="229168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240570" y="1449819"/>
            <a:ext cx="1137124" cy="331020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0"/>
          </p:cNvCxnSpPr>
          <p:nvPr/>
        </p:nvCxnSpPr>
        <p:spPr>
          <a:xfrm flipH="1">
            <a:off x="8253694" y="3207548"/>
            <a:ext cx="953902" cy="155248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4"/>
            <a:endCxn id="2" idx="2"/>
          </p:cNvCxnSpPr>
          <p:nvPr/>
        </p:nvCxnSpPr>
        <p:spPr>
          <a:xfrm>
            <a:off x="8234351" y="4753177"/>
            <a:ext cx="280951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" idx="0"/>
            <a:endCxn id="2" idx="2"/>
          </p:cNvCxnSpPr>
          <p:nvPr/>
        </p:nvCxnSpPr>
        <p:spPr>
          <a:xfrm>
            <a:off x="9207596" y="3207548"/>
            <a:ext cx="1836273" cy="154562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387141" y="1442966"/>
            <a:ext cx="1637385" cy="331883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9387241" y="1442967"/>
            <a:ext cx="18517" cy="27482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" idx="0"/>
          </p:cNvCxnSpPr>
          <p:nvPr/>
        </p:nvCxnSpPr>
        <p:spPr>
          <a:xfrm flipV="1">
            <a:off x="9207596" y="1443013"/>
            <a:ext cx="183839" cy="176453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9406351" y="3780368"/>
            <a:ext cx="440376" cy="3973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 flipV="1">
            <a:off x="9355923" y="1427628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flipV="1">
            <a:off x="9379618" y="4152481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9466769" y="4012572"/>
            <a:ext cx="1711" cy="835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418019" y="4019239"/>
            <a:ext cx="51632" cy="349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Дуга 45"/>
          <p:cNvSpPr/>
          <p:nvPr/>
        </p:nvSpPr>
        <p:spPr>
          <a:xfrm rot="12321445">
            <a:off x="9709254" y="3644516"/>
            <a:ext cx="265239" cy="258093"/>
          </a:xfrm>
          <a:prstGeom prst="arc">
            <a:avLst>
              <a:gd name="adj1" fmla="val 17622510"/>
              <a:gd name="adj2" fmla="val 283881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Прямоугольник 49"/>
              <p:cNvSpPr/>
              <p:nvPr/>
            </p:nvSpPr>
            <p:spPr>
              <a:xfrm rot="19678691">
                <a:off x="9354484" y="3600634"/>
                <a:ext cx="405511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78691">
                <a:off x="9354484" y="3600634"/>
                <a:ext cx="405511" cy="3441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893775" y="4629446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775" y="4629446"/>
                <a:ext cx="41229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8834080" y="2968649"/>
                <a:ext cx="428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080" y="2968649"/>
                <a:ext cx="42832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1010655" y="4577083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655" y="4577083"/>
                <a:ext cx="402674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9201160" y="1088552"/>
                <a:ext cx="3882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160" y="1088552"/>
                <a:ext cx="388248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9118393" y="4081497"/>
                <a:ext cx="33276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393" y="4081497"/>
                <a:ext cx="332767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9772661" y="3425439"/>
                <a:ext cx="4347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61" y="3425439"/>
                <a:ext cx="434734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Рамка 46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Рамка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2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09" y="62752"/>
            <a:ext cx="4169218" cy="6033248"/>
          </a:xfrm>
          <a:prstGeom prst="rect">
            <a:avLst/>
          </a:prstGeom>
        </p:spPr>
      </p:pic>
      <p:sp>
        <p:nvSpPr>
          <p:cNvPr id="5" name="AutoShape 2" descr="примечание картинки, Фотографии и изображения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46900" y="-560667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0" y="1242733"/>
            <a:ext cx="2069737" cy="1754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09100" y="6858000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10800000" flipV="1">
            <a:off x="8234351" y="3207548"/>
            <a:ext cx="2809518" cy="1545629"/>
          </a:xfrm>
          <a:prstGeom prst="triangle">
            <a:avLst>
              <a:gd name="adj" fmla="val 65359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70" idx="7"/>
          </p:cNvCxnSpPr>
          <p:nvPr/>
        </p:nvCxnSpPr>
        <p:spPr>
          <a:xfrm flipH="1" flipV="1">
            <a:off x="9395284" y="1488685"/>
            <a:ext cx="451443" cy="229168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240570" y="1449819"/>
            <a:ext cx="1137124" cy="331020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0"/>
          </p:cNvCxnSpPr>
          <p:nvPr/>
        </p:nvCxnSpPr>
        <p:spPr>
          <a:xfrm flipH="1">
            <a:off x="8253694" y="3207548"/>
            <a:ext cx="953902" cy="155248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4"/>
            <a:endCxn id="2" idx="2"/>
          </p:cNvCxnSpPr>
          <p:nvPr/>
        </p:nvCxnSpPr>
        <p:spPr>
          <a:xfrm>
            <a:off x="8234351" y="4753177"/>
            <a:ext cx="280951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" idx="0"/>
            <a:endCxn id="2" idx="2"/>
          </p:cNvCxnSpPr>
          <p:nvPr/>
        </p:nvCxnSpPr>
        <p:spPr>
          <a:xfrm>
            <a:off x="9207596" y="3207548"/>
            <a:ext cx="1836273" cy="154562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387141" y="1442966"/>
            <a:ext cx="1637385" cy="331883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9387241" y="1442967"/>
            <a:ext cx="18517" cy="27482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" idx="0"/>
          </p:cNvCxnSpPr>
          <p:nvPr/>
        </p:nvCxnSpPr>
        <p:spPr>
          <a:xfrm flipV="1">
            <a:off x="9207596" y="1443013"/>
            <a:ext cx="183839" cy="176453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70" idx="7"/>
          </p:cNvCxnSpPr>
          <p:nvPr/>
        </p:nvCxnSpPr>
        <p:spPr>
          <a:xfrm flipV="1">
            <a:off x="9406351" y="3780368"/>
            <a:ext cx="440376" cy="3973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 flipV="1">
            <a:off x="9355923" y="1427628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flipV="1">
            <a:off x="9379618" y="4152481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9466769" y="4012572"/>
            <a:ext cx="1711" cy="835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418019" y="4019239"/>
            <a:ext cx="51632" cy="349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Дуга 45"/>
          <p:cNvSpPr/>
          <p:nvPr/>
        </p:nvSpPr>
        <p:spPr>
          <a:xfrm rot="12321445">
            <a:off x="9709254" y="3644516"/>
            <a:ext cx="265239" cy="258093"/>
          </a:xfrm>
          <a:prstGeom prst="arc">
            <a:avLst>
              <a:gd name="adj1" fmla="val 17622510"/>
              <a:gd name="adj2" fmla="val 283881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893775" y="4629446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775" y="4629446"/>
                <a:ext cx="4122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8834080" y="2968649"/>
                <a:ext cx="428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080" y="2968649"/>
                <a:ext cx="42832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1010655" y="4577083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655" y="4577083"/>
                <a:ext cx="40267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9201160" y="1022386"/>
                <a:ext cx="3882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160" y="1022386"/>
                <a:ext cx="38824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9118393" y="4081497"/>
                <a:ext cx="33276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393" y="4081497"/>
                <a:ext cx="33276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9772661" y="3425439"/>
                <a:ext cx="4347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61" y="3425439"/>
                <a:ext cx="43473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Рамка 46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Рамка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2300" y="467696"/>
                <a:ext cx="2838919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467696"/>
                <a:ext cx="2838919" cy="7975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2300" y="1668293"/>
                <a:ext cx="4406656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1668293"/>
                <a:ext cx="4406656" cy="7975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5575" y="2828842"/>
                <a:ext cx="7115731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d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2828842"/>
                <a:ext cx="7115731" cy="6708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2300" y="4261484"/>
                <a:ext cx="4126001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4261484"/>
                <a:ext cx="4126001" cy="5665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Прямоугольник 34"/>
              <p:cNvSpPr/>
              <p:nvPr/>
            </p:nvSpPr>
            <p:spPr>
              <a:xfrm rot="19678691">
                <a:off x="9354484" y="3600634"/>
                <a:ext cx="405511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78691">
                <a:off x="9354484" y="3600634"/>
                <a:ext cx="405511" cy="3441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2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09" y="62752"/>
            <a:ext cx="4169218" cy="6033248"/>
          </a:xfrm>
          <a:prstGeom prst="rect">
            <a:avLst/>
          </a:prstGeom>
        </p:spPr>
      </p:pic>
      <p:sp>
        <p:nvSpPr>
          <p:cNvPr id="5" name="AutoShape 2" descr="примечание картинки, Фотографии и изображения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46900" y="-560667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0" y="1242733"/>
            <a:ext cx="2069737" cy="1754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09100" y="6858000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10800000" flipV="1">
            <a:off x="8234351" y="3207548"/>
            <a:ext cx="2809518" cy="1545629"/>
          </a:xfrm>
          <a:prstGeom prst="triangle">
            <a:avLst>
              <a:gd name="adj" fmla="val 65359"/>
            </a:avLst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70" idx="7"/>
          </p:cNvCxnSpPr>
          <p:nvPr/>
        </p:nvCxnSpPr>
        <p:spPr>
          <a:xfrm flipH="1" flipV="1">
            <a:off x="9395284" y="1488685"/>
            <a:ext cx="451443" cy="229168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240570" y="1449819"/>
            <a:ext cx="1137124" cy="331020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0"/>
          </p:cNvCxnSpPr>
          <p:nvPr/>
        </p:nvCxnSpPr>
        <p:spPr>
          <a:xfrm flipH="1">
            <a:off x="8253694" y="3207548"/>
            <a:ext cx="953902" cy="155248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4"/>
            <a:endCxn id="2" idx="2"/>
          </p:cNvCxnSpPr>
          <p:nvPr/>
        </p:nvCxnSpPr>
        <p:spPr>
          <a:xfrm>
            <a:off x="8234351" y="4753177"/>
            <a:ext cx="280951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" idx="0"/>
            <a:endCxn id="2" idx="2"/>
          </p:cNvCxnSpPr>
          <p:nvPr/>
        </p:nvCxnSpPr>
        <p:spPr>
          <a:xfrm>
            <a:off x="9207596" y="3207548"/>
            <a:ext cx="1836273" cy="154562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387141" y="1442966"/>
            <a:ext cx="1637385" cy="331883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9387241" y="1442967"/>
            <a:ext cx="18517" cy="27482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" idx="0"/>
          </p:cNvCxnSpPr>
          <p:nvPr/>
        </p:nvCxnSpPr>
        <p:spPr>
          <a:xfrm flipV="1">
            <a:off x="9207596" y="1443013"/>
            <a:ext cx="183839" cy="176453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70" idx="7"/>
          </p:cNvCxnSpPr>
          <p:nvPr/>
        </p:nvCxnSpPr>
        <p:spPr>
          <a:xfrm flipV="1">
            <a:off x="9406351" y="3780368"/>
            <a:ext cx="440376" cy="3973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 flipV="1">
            <a:off x="9355923" y="1427628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flipV="1">
            <a:off x="9379618" y="4152481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9466769" y="4012572"/>
            <a:ext cx="1711" cy="8358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418019" y="4019239"/>
            <a:ext cx="51632" cy="349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Дуга 45"/>
          <p:cNvSpPr/>
          <p:nvPr/>
        </p:nvSpPr>
        <p:spPr>
          <a:xfrm rot="12321445">
            <a:off x="9709254" y="3644516"/>
            <a:ext cx="265239" cy="258093"/>
          </a:xfrm>
          <a:prstGeom prst="arc">
            <a:avLst>
              <a:gd name="adj1" fmla="val 17622510"/>
              <a:gd name="adj2" fmla="val 283881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7893775" y="4629446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775" y="4629446"/>
                <a:ext cx="4122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8834080" y="2968649"/>
                <a:ext cx="428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080" y="2968649"/>
                <a:ext cx="42832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11010655" y="4577083"/>
                <a:ext cx="402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655" y="4577083"/>
                <a:ext cx="40267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9201160" y="1022386"/>
                <a:ext cx="3882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160" y="1022386"/>
                <a:ext cx="38824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9118393" y="4081497"/>
                <a:ext cx="33276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393" y="4081497"/>
                <a:ext cx="332767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Прямоугольник 68"/>
              <p:cNvSpPr/>
              <p:nvPr/>
            </p:nvSpPr>
            <p:spPr>
              <a:xfrm>
                <a:off x="9772661" y="3425439"/>
                <a:ext cx="4347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9" name="Прямоугольник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661" y="3425439"/>
                <a:ext cx="43473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Рамка 46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Рамка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Овал 69"/>
          <p:cNvSpPr/>
          <p:nvPr/>
        </p:nvSpPr>
        <p:spPr>
          <a:xfrm>
            <a:off x="8701391" y="3618689"/>
            <a:ext cx="1341845" cy="110401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0722" y="518654"/>
                <a:ext cx="16699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𝒑𝒓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2" y="518654"/>
                <a:ext cx="1669944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28601" y="350926"/>
                <a:ext cx="4230774" cy="964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601" y="350926"/>
                <a:ext cx="4230774" cy="9648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58865" y="1522743"/>
                <a:ext cx="40323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65" y="1522743"/>
                <a:ext cx="4032386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3987" y="1522744"/>
                <a:ext cx="14731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𝑺𝑶𝑫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87" y="1522744"/>
                <a:ext cx="1473160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5521" y="2374551"/>
                <a:ext cx="4081183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𝑺𝑶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1" y="2374551"/>
                <a:ext cx="4081183" cy="8891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88085" y="3574750"/>
                <a:ext cx="5639548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85" y="3574750"/>
                <a:ext cx="5639548" cy="8891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3538" y="5397514"/>
            <a:ext cx="2614337" cy="1154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84991" y="5178557"/>
                <a:ext cx="3828740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𝟐𝟒</m:t>
                        </m:r>
                        <m:r>
                          <a:rPr lang="en-US" sz="40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1" y="5178557"/>
                <a:ext cx="3828740" cy="721801"/>
              </a:xfrm>
              <a:prstGeom prst="rect">
                <a:avLst/>
              </a:prstGeom>
              <a:blipFill>
                <a:blip r:embed="rId19"/>
                <a:stretch>
                  <a:fillRect l="-5732" t="-13559" b="-34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Прямоугольник 41"/>
              <p:cNvSpPr/>
              <p:nvPr/>
            </p:nvSpPr>
            <p:spPr>
              <a:xfrm rot="19678691">
                <a:off x="9354484" y="3600634"/>
                <a:ext cx="405511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78691">
                <a:off x="9354484" y="3600634"/>
                <a:ext cx="405511" cy="3441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7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30070" y="617161"/>
            <a:ext cx="4025154" cy="72754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18729" y="304800"/>
            <a:ext cx="2841812" cy="1398493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71717" y="62752"/>
            <a:ext cx="12030636" cy="6714565"/>
          </a:xfrm>
          <a:prstGeom prst="frame">
            <a:avLst>
              <a:gd name="adj1" fmla="val 61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56" y="522453"/>
            <a:ext cx="1902758" cy="963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32" y="549539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289" y="1945341"/>
                <a:ext cx="11491492" cy="387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Oltiburchakli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Shu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89" y="1945341"/>
                <a:ext cx="11491492" cy="3872727"/>
              </a:xfrm>
              <a:prstGeom prst="rect">
                <a:avLst/>
              </a:prstGeom>
              <a:blipFill>
                <a:blip r:embed="rId3"/>
                <a:stretch>
                  <a:fillRect l="-1910" r="-1857" b="-2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352931" y="659567"/>
            <a:ext cx="550209" cy="64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09" y="62752"/>
            <a:ext cx="4169218" cy="6033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46900" y="-560667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0" y="1242733"/>
            <a:ext cx="2069737" cy="1754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09100" y="6858000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8574" y="96310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574" y="5868789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0312" y="740260"/>
                <a:ext cx="5317161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𝑺𝑨𝑩𝑪𝑫𝑬𝑭</m:t>
                    </m:r>
                  </m:oMath>
                </a14:m>
                <a:r>
                  <a:rPr lang="en-US" sz="3600" b="1" dirty="0" smtClean="0"/>
                  <a:t> –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oltiburchakli</a:t>
                </a:r>
                <a:endPara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12" y="740260"/>
                <a:ext cx="5317161" cy="1661993"/>
              </a:xfrm>
              <a:prstGeom prst="rect">
                <a:avLst/>
              </a:prstGeom>
              <a:blipFill>
                <a:blip r:embed="rId3"/>
                <a:stretch>
                  <a:fillRect t="-9158" r="-4472" b="-15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6746" y="5111716"/>
                <a:ext cx="4353243" cy="673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𝑺𝑶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6" y="5111716"/>
                <a:ext cx="4353243" cy="673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6444" y="5897183"/>
                <a:ext cx="13575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444" y="5897183"/>
                <a:ext cx="135755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6746" y="4377412"/>
                <a:ext cx="340042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6" y="4377412"/>
                <a:ext cx="3400425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0000" y="3584194"/>
                <a:ext cx="2066256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00" y="3584194"/>
                <a:ext cx="2066256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Шестиугольник 24"/>
          <p:cNvSpPr/>
          <p:nvPr/>
        </p:nvSpPr>
        <p:spPr>
          <a:xfrm rot="20348461">
            <a:off x="8150318" y="3393539"/>
            <a:ext cx="2372904" cy="1891019"/>
          </a:xfrm>
          <a:prstGeom prst="hexagon">
            <a:avLst>
              <a:gd name="adj" fmla="val 25082"/>
              <a:gd name="vf" fmla="val 115470"/>
            </a:avLst>
          </a:prstGeom>
          <a:solidFill>
            <a:srgbClr val="CCFF66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9052397" y="1606814"/>
            <a:ext cx="306631" cy="382149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9360388" y="4289885"/>
            <a:ext cx="976319" cy="64194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348249" y="1606814"/>
            <a:ext cx="11402" cy="268307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9360388" y="1596669"/>
            <a:ext cx="267838" cy="162108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9360296" y="1596669"/>
            <a:ext cx="1044100" cy="231717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9364187" y="1613199"/>
            <a:ext cx="1001631" cy="336765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8305931" y="1613199"/>
            <a:ext cx="1048019" cy="309961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9634864" y="3201922"/>
            <a:ext cx="765499" cy="71759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0360312" y="3906298"/>
            <a:ext cx="40051" cy="10561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8360525" y="3217332"/>
            <a:ext cx="1287510" cy="48891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8366871" y="1606814"/>
            <a:ext cx="990970" cy="209589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8305932" y="4687303"/>
            <a:ext cx="755601" cy="75493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9042863" y="4962488"/>
            <a:ext cx="1311647" cy="46581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305097" y="3695368"/>
            <a:ext cx="65003" cy="101744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9436500" y="4213662"/>
            <a:ext cx="2161" cy="1000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9361623" y="4171323"/>
            <a:ext cx="86255" cy="423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 flipV="1">
            <a:off x="9335722" y="4258312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flipV="1">
            <a:off x="9341327" y="1585267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7970076" y="3490231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076" y="3490231"/>
                <a:ext cx="41229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9534579" y="2909692"/>
                <a:ext cx="428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579" y="2909692"/>
                <a:ext cx="42832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10380337" y="3658920"/>
                <a:ext cx="2887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337" y="3658920"/>
                <a:ext cx="288799" cy="400110"/>
              </a:xfrm>
              <a:prstGeom prst="rect">
                <a:avLst/>
              </a:prstGeom>
              <a:blipFill>
                <a:blip r:embed="rId10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10252496" y="4877873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496" y="4877873"/>
                <a:ext cx="316740" cy="400110"/>
              </a:xfrm>
              <a:prstGeom prst="rect">
                <a:avLst/>
              </a:prstGeom>
              <a:blipFill>
                <a:blip r:embed="rId11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8861106" y="5434691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106" y="5434691"/>
                <a:ext cx="316740" cy="400110"/>
              </a:xfrm>
              <a:prstGeom prst="rect">
                <a:avLst/>
              </a:prstGeom>
              <a:blipFill>
                <a:blip r:embed="rId12"/>
                <a:stretch>
                  <a:fillRect r="-9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8015331" y="4606620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31" y="4606620"/>
                <a:ext cx="316740" cy="400110"/>
              </a:xfrm>
              <a:prstGeom prst="rect">
                <a:avLst/>
              </a:prstGeom>
              <a:blipFill>
                <a:blip r:embed="rId13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9164904" y="1211420"/>
                <a:ext cx="3882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904" y="1211420"/>
                <a:ext cx="38824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9023846" y="4237486"/>
                <a:ext cx="4299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46" y="4237486"/>
                <a:ext cx="42992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Рамка 42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Рамка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38873" y="2514138"/>
                <a:ext cx="4924425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𝑨𝑩𝑪𝑫𝑬𝑭</m:t>
                    </m:r>
                  </m:oMath>
                </a14:m>
                <a:r>
                  <a:rPr lang="en-US" sz="3600" b="1" dirty="0" smtClean="0"/>
                  <a:t> –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oltiburchak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73" y="2514138"/>
                <a:ext cx="4924425" cy="1107996"/>
              </a:xfrm>
              <a:prstGeom prst="rect">
                <a:avLst/>
              </a:prstGeom>
              <a:blipFill>
                <a:blip r:embed="rId17"/>
                <a:stretch>
                  <a:fillRect l="-124" t="-13736" r="-2228" b="-24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Дуга 91"/>
          <p:cNvSpPr/>
          <p:nvPr/>
        </p:nvSpPr>
        <p:spPr>
          <a:xfrm rot="16655312">
            <a:off x="10130953" y="4715185"/>
            <a:ext cx="411509" cy="387732"/>
          </a:xfrm>
          <a:prstGeom prst="arc">
            <a:avLst>
              <a:gd name="adj1" fmla="val 17622510"/>
              <a:gd name="adj2" fmla="val 19979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 rot="20910643">
                <a:off x="9939518" y="4426422"/>
                <a:ext cx="3671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10643">
                <a:off x="9939518" y="4426422"/>
                <a:ext cx="367150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Прямая соединительная линия 97"/>
          <p:cNvCxnSpPr/>
          <p:nvPr/>
        </p:nvCxnSpPr>
        <p:spPr>
          <a:xfrm flipH="1" flipV="1">
            <a:off x="8866418" y="3437605"/>
            <a:ext cx="144789" cy="1465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 flipV="1">
            <a:off x="10256013" y="4293755"/>
            <a:ext cx="248647" cy="7329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9604112" y="5104215"/>
            <a:ext cx="144789" cy="1465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8497322" y="4888897"/>
            <a:ext cx="182817" cy="1178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10012373" y="3584194"/>
            <a:ext cx="182817" cy="1178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8240662" y="4134324"/>
            <a:ext cx="195153" cy="738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8783624" y="3076855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624" y="3076855"/>
                <a:ext cx="38023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0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46900" y="-560667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0" y="1242733"/>
            <a:ext cx="2069737" cy="1754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09100" y="6858000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 rot="20348461">
            <a:off x="8150318" y="3393539"/>
            <a:ext cx="2372904" cy="1891019"/>
          </a:xfrm>
          <a:prstGeom prst="hexagon">
            <a:avLst>
              <a:gd name="adj" fmla="val 25082"/>
              <a:gd name="vf" fmla="val 115470"/>
            </a:avLst>
          </a:prstGeom>
          <a:solidFill>
            <a:srgbClr val="CCFF66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9052397" y="1606814"/>
            <a:ext cx="306631" cy="382149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9360388" y="4289885"/>
            <a:ext cx="976319" cy="64194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348249" y="1606814"/>
            <a:ext cx="11402" cy="268307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9360388" y="1596669"/>
            <a:ext cx="267838" cy="162108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9360296" y="1596669"/>
            <a:ext cx="1044100" cy="231717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9364187" y="1613199"/>
            <a:ext cx="1001631" cy="336765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8305931" y="1613199"/>
            <a:ext cx="1048019" cy="309961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9634864" y="3201922"/>
            <a:ext cx="765499" cy="71759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0360312" y="3906298"/>
            <a:ext cx="40051" cy="10561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8360525" y="3217332"/>
            <a:ext cx="1287510" cy="48891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8366871" y="1606814"/>
            <a:ext cx="990970" cy="209589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8305932" y="4687303"/>
            <a:ext cx="755601" cy="75493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9042863" y="4962488"/>
            <a:ext cx="1311647" cy="46581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305097" y="3695368"/>
            <a:ext cx="65003" cy="101744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9436500" y="4213662"/>
            <a:ext cx="2161" cy="1000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9361623" y="4171323"/>
            <a:ext cx="86255" cy="423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 flipV="1">
            <a:off x="9335722" y="4258312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flipV="1">
            <a:off x="9341327" y="1585267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7970076" y="3490231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076" y="3490231"/>
                <a:ext cx="41229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9277237" y="2909692"/>
                <a:ext cx="428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237" y="2909692"/>
                <a:ext cx="42832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10380337" y="3658920"/>
                <a:ext cx="2887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337" y="3658920"/>
                <a:ext cx="288799" cy="400110"/>
              </a:xfrm>
              <a:prstGeom prst="rect">
                <a:avLst/>
              </a:prstGeom>
              <a:blipFill>
                <a:blip r:embed="rId5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10252496" y="4877873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496" y="4877873"/>
                <a:ext cx="316740" cy="400110"/>
              </a:xfrm>
              <a:prstGeom prst="rect">
                <a:avLst/>
              </a:prstGeom>
              <a:blipFill>
                <a:blip r:embed="rId6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8861106" y="5434691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106" y="5434691"/>
                <a:ext cx="316740" cy="400110"/>
              </a:xfrm>
              <a:prstGeom prst="rect">
                <a:avLst/>
              </a:prstGeom>
              <a:blipFill>
                <a:blip r:embed="rId7"/>
                <a:stretch>
                  <a:fillRect r="-9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8015331" y="4606620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31" y="4606620"/>
                <a:ext cx="316740" cy="400110"/>
              </a:xfrm>
              <a:prstGeom prst="rect">
                <a:avLst/>
              </a:prstGeom>
              <a:blipFill>
                <a:blip r:embed="rId8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9164904" y="1211420"/>
                <a:ext cx="3882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904" y="1211420"/>
                <a:ext cx="38824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9023846" y="4237486"/>
                <a:ext cx="4299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46" y="4237486"/>
                <a:ext cx="42992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Рамка 42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Рамка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rot="16655312">
            <a:off x="10130953" y="4715185"/>
            <a:ext cx="411509" cy="387732"/>
          </a:xfrm>
          <a:prstGeom prst="arc">
            <a:avLst>
              <a:gd name="adj1" fmla="val 17622510"/>
              <a:gd name="adj2" fmla="val 19979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 rot="20910643">
                <a:off x="9939518" y="4426422"/>
                <a:ext cx="3671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10643">
                <a:off x="9939518" y="4426422"/>
                <a:ext cx="36715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4203" y="477675"/>
                <a:ext cx="368466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3" y="477675"/>
                <a:ext cx="3684663" cy="11564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4203" y="3602532"/>
                <a:ext cx="7130093" cy="1018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3" y="3602532"/>
                <a:ext cx="7130093" cy="10183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04203" y="2049067"/>
                <a:ext cx="258731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𝑺𝑶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3" y="2049067"/>
                <a:ext cx="2587311" cy="11564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8783624" y="3076855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624" y="3076855"/>
                <a:ext cx="38023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4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6" y="62752"/>
            <a:ext cx="3844542" cy="6033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46900" y="-560667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0" y="1242733"/>
            <a:ext cx="2069737" cy="175446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309100" y="6858000"/>
            <a:ext cx="2069737" cy="5470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 rot="20348461">
            <a:off x="8150318" y="3393539"/>
            <a:ext cx="2372904" cy="1891019"/>
          </a:xfrm>
          <a:prstGeom prst="hexagon">
            <a:avLst>
              <a:gd name="adj" fmla="val 25082"/>
              <a:gd name="vf" fmla="val 115470"/>
            </a:avLst>
          </a:prstGeom>
          <a:solidFill>
            <a:srgbClr val="CCFF66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9052397" y="1606814"/>
            <a:ext cx="306631" cy="3821492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9360388" y="4289885"/>
            <a:ext cx="976319" cy="64194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348249" y="1606814"/>
            <a:ext cx="11402" cy="268307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9360388" y="1596669"/>
            <a:ext cx="267838" cy="162108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9360296" y="1596669"/>
            <a:ext cx="1044100" cy="231717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9364187" y="1613199"/>
            <a:ext cx="1001631" cy="336765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8305931" y="1613199"/>
            <a:ext cx="1048019" cy="309961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9634864" y="3201922"/>
            <a:ext cx="765499" cy="717599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0360312" y="3906298"/>
            <a:ext cx="40051" cy="10561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8360525" y="3217332"/>
            <a:ext cx="1287510" cy="48891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8366871" y="1606814"/>
            <a:ext cx="990970" cy="209589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8305932" y="4687303"/>
            <a:ext cx="755601" cy="75493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9042863" y="4962488"/>
            <a:ext cx="1311647" cy="46581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305097" y="3695368"/>
            <a:ext cx="65003" cy="101744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9436500" y="4213662"/>
            <a:ext cx="2161" cy="1000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9361623" y="4171323"/>
            <a:ext cx="86255" cy="423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 flipV="1">
            <a:off x="9335722" y="4258312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flipV="1">
            <a:off x="9341327" y="1585267"/>
            <a:ext cx="45719" cy="457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7970076" y="3490231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076" y="3490231"/>
                <a:ext cx="41229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9277237" y="2909692"/>
                <a:ext cx="4283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237" y="2909692"/>
                <a:ext cx="42832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10380337" y="3658920"/>
                <a:ext cx="28879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337" y="3658920"/>
                <a:ext cx="288799" cy="400110"/>
              </a:xfrm>
              <a:prstGeom prst="rect">
                <a:avLst/>
              </a:prstGeom>
              <a:blipFill>
                <a:blip r:embed="rId5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10252496" y="4877873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496" y="4877873"/>
                <a:ext cx="316740" cy="400110"/>
              </a:xfrm>
              <a:prstGeom prst="rect">
                <a:avLst/>
              </a:prstGeom>
              <a:blipFill>
                <a:blip r:embed="rId6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8861106" y="5434691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106" y="5434691"/>
                <a:ext cx="316740" cy="400110"/>
              </a:xfrm>
              <a:prstGeom prst="rect">
                <a:avLst/>
              </a:prstGeom>
              <a:blipFill>
                <a:blip r:embed="rId7"/>
                <a:stretch>
                  <a:fillRect r="-9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8015331" y="4606620"/>
                <a:ext cx="3167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31" y="4606620"/>
                <a:ext cx="316740" cy="400110"/>
              </a:xfrm>
              <a:prstGeom prst="rect">
                <a:avLst/>
              </a:prstGeom>
              <a:blipFill>
                <a:blip r:embed="rId8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9164904" y="1211420"/>
                <a:ext cx="3882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904" y="1211420"/>
                <a:ext cx="38824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9023846" y="4237486"/>
                <a:ext cx="4299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46" y="4237486"/>
                <a:ext cx="42992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Рамка 42"/>
              <p:cNvSpPr/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Рамка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" y="62752"/>
                <a:ext cx="12030636" cy="6714565"/>
              </a:xfrm>
              <a:prstGeom prst="frame">
                <a:avLst>
                  <a:gd name="adj1" fmla="val 618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rot="16655312">
            <a:off x="10130953" y="4715185"/>
            <a:ext cx="411509" cy="387732"/>
          </a:xfrm>
          <a:prstGeom prst="arc">
            <a:avLst>
              <a:gd name="adj1" fmla="val 17622510"/>
              <a:gd name="adj2" fmla="val 1997912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 rot="20910643">
                <a:off x="9939518" y="4426422"/>
                <a:ext cx="3671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10643">
                <a:off x="9939518" y="4426422"/>
                <a:ext cx="36715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39413" y="401463"/>
                <a:ext cx="3354316" cy="1086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 smtClean="0"/>
                  <a:t>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13" y="401463"/>
                <a:ext cx="3354316" cy="10860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5214" y="1934181"/>
                <a:ext cx="2727926" cy="1008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𝒂𝒔𝒐𝒔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 smtClean="0"/>
                  <a:t>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14" y="1934181"/>
                <a:ext cx="2727926" cy="10089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52837" y="3106905"/>
                <a:ext cx="5819735" cy="1384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𝒂𝒔𝒐𝒔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𝟐𝟕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 smtClean="0"/>
                  <a:t> </a:t>
                </a:r>
                <a:endParaRPr lang="ru-RU" sz="4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37" y="3106905"/>
                <a:ext cx="5819735" cy="1384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2425" y="4798643"/>
                <a:ext cx="22566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5" y="4798643"/>
                <a:ext cx="2256643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85734" y="5692265"/>
                <a:ext cx="15721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34" y="5692265"/>
                <a:ext cx="1572162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068837" y="5679551"/>
                <a:ext cx="26974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837" y="5679551"/>
                <a:ext cx="2697470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8783624" y="3076855"/>
                <a:ext cx="380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624" y="3076855"/>
                <a:ext cx="38023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1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525</Words>
  <Application>Microsoft Office PowerPoint</Application>
  <PresentationFormat>Широкоэкранный</PresentationFormat>
  <Paragraphs>293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60</cp:revision>
  <dcterms:created xsi:type="dcterms:W3CDTF">2021-01-07T12:06:27Z</dcterms:created>
  <dcterms:modified xsi:type="dcterms:W3CDTF">2021-01-13T03:46:47Z</dcterms:modified>
</cp:coreProperties>
</file>