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3" r:id="rId6"/>
    <p:sldId id="260" r:id="rId7"/>
    <p:sldId id="259" r:id="rId8"/>
    <p:sldId id="269" r:id="rId9"/>
    <p:sldId id="262" r:id="rId10"/>
    <p:sldId id="284" r:id="rId11"/>
    <p:sldId id="286" r:id="rId12"/>
    <p:sldId id="287" r:id="rId13"/>
    <p:sldId id="266" r:id="rId14"/>
    <p:sldId id="288" r:id="rId15"/>
    <p:sldId id="289" r:id="rId16"/>
    <p:sldId id="291" r:id="rId17"/>
    <p:sldId id="292" r:id="rId18"/>
    <p:sldId id="275" r:id="rId19"/>
    <p:sldId id="267" r:id="rId20"/>
    <p:sldId id="25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CC0099"/>
    <a:srgbClr val="CCFF99"/>
    <a:srgbClr val="99FF99"/>
    <a:srgbClr val="00FF00"/>
    <a:srgbClr val="FFFFCC"/>
    <a:srgbClr val="FFFF99"/>
    <a:srgbClr val="66FFFF"/>
    <a:srgbClr val="00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6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5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0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F407-0A00-486C-A18B-84074C99604A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97A6-623D-4623-8951-9E1D3A7BF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3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64.pn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3.png"/><Relationship Id="rId5" Type="http://schemas.openxmlformats.org/officeDocument/2006/relationships/image" Target="../media/image47.png"/><Relationship Id="rId1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17" Type="http://schemas.openxmlformats.org/officeDocument/2006/relationships/image" Target="../media/image4.jpe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5" Type="http://schemas.openxmlformats.org/officeDocument/2006/relationships/image" Target="../media/image47.png"/><Relationship Id="rId15" Type="http://schemas.openxmlformats.org/officeDocument/2006/relationships/image" Target="../media/image69.pn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7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74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2.png"/><Relationship Id="rId3" Type="http://schemas.openxmlformats.org/officeDocument/2006/relationships/image" Target="../media/image45.png"/><Relationship Id="rId7" Type="http://schemas.openxmlformats.org/officeDocument/2006/relationships/image" Target="../media/image81.png"/><Relationship Id="rId12" Type="http://schemas.openxmlformats.org/officeDocument/2006/relationships/image" Target="../media/image77.png"/><Relationship Id="rId17" Type="http://schemas.openxmlformats.org/officeDocument/2006/relationships/image" Target="../media/image86.png"/><Relationship Id="rId2" Type="http://schemas.openxmlformats.org/officeDocument/2006/relationships/image" Target="../media/image3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5" Type="http://schemas.openxmlformats.org/officeDocument/2006/relationships/image" Target="../media/image47.png"/><Relationship Id="rId15" Type="http://schemas.openxmlformats.org/officeDocument/2006/relationships/image" Target="../media/image84.png"/><Relationship Id="rId10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74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7.png"/><Relationship Id="rId3" Type="http://schemas.openxmlformats.org/officeDocument/2006/relationships/image" Target="../media/image45.png"/><Relationship Id="rId7" Type="http://schemas.openxmlformats.org/officeDocument/2006/relationships/image" Target="../media/image81.png"/><Relationship Id="rId12" Type="http://schemas.openxmlformats.org/officeDocument/2006/relationships/image" Target="../media/image77.png"/><Relationship Id="rId17" Type="http://schemas.openxmlformats.org/officeDocument/2006/relationships/image" Target="../media/image91.png"/><Relationship Id="rId2" Type="http://schemas.openxmlformats.org/officeDocument/2006/relationships/image" Target="../media/image3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5" Type="http://schemas.openxmlformats.org/officeDocument/2006/relationships/image" Target="../media/image47.png"/><Relationship Id="rId15" Type="http://schemas.openxmlformats.org/officeDocument/2006/relationships/image" Target="../media/image89.png"/><Relationship Id="rId10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74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910.png"/><Relationship Id="rId18" Type="http://schemas.openxmlformats.org/officeDocument/2006/relationships/image" Target="../media/image96.png"/><Relationship Id="rId3" Type="http://schemas.openxmlformats.org/officeDocument/2006/relationships/image" Target="../media/image45.png"/><Relationship Id="rId7" Type="http://schemas.openxmlformats.org/officeDocument/2006/relationships/image" Target="../media/image81.png"/><Relationship Id="rId12" Type="http://schemas.openxmlformats.org/officeDocument/2006/relationships/image" Target="../media/image77.png"/><Relationship Id="rId17" Type="http://schemas.openxmlformats.org/officeDocument/2006/relationships/image" Target="../media/image94.jpeg"/><Relationship Id="rId2" Type="http://schemas.openxmlformats.org/officeDocument/2006/relationships/image" Target="../media/image3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5" Type="http://schemas.openxmlformats.org/officeDocument/2006/relationships/image" Target="../media/image47.png"/><Relationship Id="rId15" Type="http://schemas.openxmlformats.org/officeDocument/2006/relationships/image" Target="../media/image93.png"/><Relationship Id="rId10" Type="http://schemas.openxmlformats.org/officeDocument/2006/relationships/image" Target="../media/image76.png"/><Relationship Id="rId19" Type="http://schemas.openxmlformats.org/officeDocument/2006/relationships/image" Target="../media/image97.png"/><Relationship Id="rId4" Type="http://schemas.openxmlformats.org/officeDocument/2006/relationships/image" Target="../media/image80.png"/><Relationship Id="rId9" Type="http://schemas.openxmlformats.org/officeDocument/2006/relationships/image" Target="../media/image74.png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95.jpe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418479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03" y="62752"/>
            <a:ext cx="4822521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638167" y="1529427"/>
            <a:ext cx="562726" cy="333176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3"/>
          </p:cNvCxnSpPr>
          <p:nvPr/>
        </p:nvCxnSpPr>
        <p:spPr>
          <a:xfrm flipH="1">
            <a:off x="8642724" y="4232633"/>
            <a:ext cx="536555" cy="63662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84672" y="1508032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72584" y="4193609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102421" y="4179401"/>
            <a:ext cx="2617" cy="1132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9102421" y="4122871"/>
            <a:ext cx="69202" cy="59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blipFill>
                <a:blip r:embed="rId7"/>
                <a:stretch>
                  <a:fillRect l="-24242" r="-24242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8369436">
            <a:off x="8493857" y="4600514"/>
            <a:ext cx="342623" cy="432912"/>
          </a:xfrm>
          <a:prstGeom prst="arc">
            <a:avLst>
              <a:gd name="adj1" fmla="val 20017801"/>
              <a:gd name="adj2" fmla="val 29336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68633" y="18454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154" y="952659"/>
                <a:ext cx="4774622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𝑺𝑨𝑩𝑪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/>
                  <a:t> -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4" y="952659"/>
                <a:ext cx="4774622" cy="1661993"/>
              </a:xfrm>
              <a:prstGeom prst="rect">
                <a:avLst/>
              </a:prstGeom>
              <a:blipFill>
                <a:blip r:embed="rId10"/>
                <a:stretch>
                  <a:fillRect t="-9158" r="-766" b="-15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2589" y="2712316"/>
                <a:ext cx="523139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9" y="2712316"/>
                <a:ext cx="5231395" cy="615553"/>
              </a:xfrm>
              <a:prstGeom prst="rect">
                <a:avLst/>
              </a:prstGeom>
              <a:blipFill>
                <a:blip r:embed="rId11"/>
                <a:stretch>
                  <a:fillRect t="-25743" r="-23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9443" y="3446309"/>
                <a:ext cx="450328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43" y="3446309"/>
                <a:ext cx="450328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8949" y="4314855"/>
                <a:ext cx="1854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49" y="4314855"/>
                <a:ext cx="1854290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33632" y="4292679"/>
                <a:ext cx="1649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632" y="4292679"/>
                <a:ext cx="1649106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91124" y="4039309"/>
                <a:ext cx="1506438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24" y="4039309"/>
                <a:ext cx="1506438" cy="10590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1512" y="5799915"/>
                <a:ext cx="13575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" y="5799915"/>
                <a:ext cx="135755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42844" y="500509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55940" y="3841319"/>
            <a:ext cx="118463" cy="13739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8967875" y="4839405"/>
            <a:ext cx="56558" cy="195584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615" y="62752"/>
            <a:ext cx="4607009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638167" y="1529427"/>
            <a:ext cx="562726" cy="333176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3"/>
          </p:cNvCxnSpPr>
          <p:nvPr/>
        </p:nvCxnSpPr>
        <p:spPr>
          <a:xfrm flipH="1">
            <a:off x="8642724" y="4232633"/>
            <a:ext cx="536555" cy="63662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84672" y="1508032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72584" y="4193609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102421" y="4179401"/>
            <a:ext cx="2617" cy="1132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9102421" y="4122871"/>
            <a:ext cx="69202" cy="59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blipFill>
                <a:blip r:embed="rId7"/>
                <a:stretch>
                  <a:fillRect l="-24242" r="-24242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8369436">
            <a:off x="8493857" y="4600514"/>
            <a:ext cx="342623" cy="432912"/>
          </a:xfrm>
          <a:prstGeom prst="arc">
            <a:avLst>
              <a:gd name="adj1" fmla="val 20017801"/>
              <a:gd name="adj2" fmla="val 29336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8354" y="2049611"/>
                <a:ext cx="423487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" y="2049611"/>
                <a:ext cx="4234877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8354" y="391716"/>
                <a:ext cx="2505366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" y="391716"/>
                <a:ext cx="2505366" cy="12910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88143" y="568496"/>
                <a:ext cx="2841355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43" y="568496"/>
                <a:ext cx="2841355" cy="1059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8354" y="2628208"/>
                <a:ext cx="6413614" cy="1592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" y="2628208"/>
                <a:ext cx="6413614" cy="15926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2780" y="4325344"/>
                <a:ext cx="2103012" cy="1178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80" y="4325344"/>
                <a:ext cx="2103012" cy="11782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 rot="20793803">
            <a:off x="8267795" y="3649408"/>
            <a:ext cx="1516922" cy="12640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355940" y="3841319"/>
            <a:ext cx="118463" cy="13739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8967875" y="4839405"/>
            <a:ext cx="56558" cy="195584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8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03" y="62752"/>
            <a:ext cx="4822521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638167" y="1529427"/>
            <a:ext cx="562726" cy="333176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3"/>
          </p:cNvCxnSpPr>
          <p:nvPr/>
        </p:nvCxnSpPr>
        <p:spPr>
          <a:xfrm flipH="1">
            <a:off x="8642724" y="4232633"/>
            <a:ext cx="536555" cy="63662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84672" y="1508032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72584" y="4193609"/>
            <a:ext cx="45719" cy="45719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102421" y="4179401"/>
            <a:ext cx="2617" cy="1132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9102421" y="4122871"/>
            <a:ext cx="69202" cy="59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42" y="4386065"/>
                <a:ext cx="201978" cy="246221"/>
              </a:xfrm>
              <a:prstGeom prst="rect">
                <a:avLst/>
              </a:prstGeom>
              <a:blipFill>
                <a:blip r:embed="rId7"/>
                <a:stretch>
                  <a:fillRect l="-24242" r="-24242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51" y="4839892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8369436">
            <a:off x="8493857" y="4600514"/>
            <a:ext cx="342623" cy="432912"/>
          </a:xfrm>
          <a:prstGeom prst="arc">
            <a:avLst>
              <a:gd name="adj1" fmla="val 20017801"/>
              <a:gd name="adj2" fmla="val 29336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55940" y="3841319"/>
            <a:ext cx="118463" cy="13739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8967875" y="4839405"/>
            <a:ext cx="56558" cy="195584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39" y="3456510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71" y="5097741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4795" y="428115"/>
                <a:ext cx="1769331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95" y="428115"/>
                <a:ext cx="1769331" cy="1059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0241" y="428115"/>
                <a:ext cx="2103012" cy="1178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1" y="428115"/>
                <a:ext cx="2103012" cy="11782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5970" y="1757940"/>
                <a:ext cx="5302092" cy="2033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𝑺𝑫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70" y="1757940"/>
                <a:ext cx="5302092" cy="20334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06937" y="3893348"/>
                <a:ext cx="20294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7" y="3893348"/>
                <a:ext cx="2029465" cy="6294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8" descr="Los blancos 3d marcando las garrapatas en la lista de verificación. | Foto  Premium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765" r="20670"/>
          <a:stretch/>
        </p:blipFill>
        <p:spPr bwMode="auto">
          <a:xfrm>
            <a:off x="2147879" y="5112872"/>
            <a:ext cx="1379838" cy="15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551527" y="5420649"/>
                <a:ext cx="283808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434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743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27" y="5420649"/>
                <a:ext cx="2838085" cy="721801"/>
              </a:xfrm>
              <a:prstGeom prst="rect">
                <a:avLst/>
              </a:prstGeom>
              <a:blipFill>
                <a:blip r:embed="rId18"/>
                <a:stretch>
                  <a:fillRect l="-7742" t="-13445" b="-3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1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Трудовая инспекция для чего нужна | vsemadvoka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белый человечек с лупой - Все шаблон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2" y="160338"/>
            <a:ext cx="1792941" cy="14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5508" y="68285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975" y="1513853"/>
                <a:ext cx="11505334" cy="417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513853"/>
                <a:ext cx="11505334" cy="4178003"/>
              </a:xfrm>
              <a:prstGeom prst="rect">
                <a:avLst/>
              </a:prstGeom>
              <a:blipFill>
                <a:blip r:embed="rId3"/>
                <a:stretch>
                  <a:fillRect l="-2173" r="-2120" b="-2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1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62752"/>
            <a:ext cx="4410075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493602" y="1529427"/>
            <a:ext cx="707292" cy="23118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1"/>
          </p:cNvCxnSpPr>
          <p:nvPr/>
        </p:nvCxnSpPr>
        <p:spPr>
          <a:xfrm flipH="1" flipV="1">
            <a:off x="8487598" y="3819396"/>
            <a:ext cx="685676" cy="37446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78588" y="1508326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66579" y="4187162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099236" y="4060631"/>
            <a:ext cx="2617" cy="113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096495" y="4055440"/>
            <a:ext cx="76147" cy="32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94" y="4495360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662936" y="3631854"/>
                <a:ext cx="39164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36" y="3631854"/>
                <a:ext cx="391646" cy="251800"/>
              </a:xfrm>
              <a:prstGeom prst="rect">
                <a:avLst/>
              </a:prstGeom>
              <a:blipFill>
                <a:blip r:embed="rId7"/>
                <a:stretch>
                  <a:fillRect l="-12500" t="-2439" r="-468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372135">
            <a:off x="8386232" y="3677828"/>
            <a:ext cx="266412" cy="286589"/>
          </a:xfrm>
          <a:prstGeom prst="arc">
            <a:avLst>
              <a:gd name="adj1" fmla="val 15898561"/>
              <a:gd name="adj2" fmla="val 2933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68633" y="18454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154" y="952659"/>
                <a:ext cx="4774622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𝑺𝑨𝑩𝑪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/>
                  <a:t> -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4" y="952659"/>
                <a:ext cx="4774622" cy="1661993"/>
              </a:xfrm>
              <a:prstGeom prst="rect">
                <a:avLst/>
              </a:prstGeom>
              <a:blipFill>
                <a:blip r:embed="rId10"/>
                <a:stretch>
                  <a:fillRect t="-9158" r="-766" b="-15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2589" y="2712316"/>
                <a:ext cx="523139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9" y="2712316"/>
                <a:ext cx="5231395" cy="615553"/>
              </a:xfrm>
              <a:prstGeom prst="rect">
                <a:avLst/>
              </a:prstGeom>
              <a:blipFill>
                <a:blip r:embed="rId11"/>
                <a:stretch>
                  <a:fillRect t="-25743" r="-23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9443" y="3446309"/>
                <a:ext cx="3941015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  <a:p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43" y="3446309"/>
                <a:ext cx="3941015" cy="1231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82589" y="491027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12588" y="3891199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838947" y="4839405"/>
            <a:ext cx="128928" cy="1656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1811" y="4130511"/>
                <a:ext cx="214167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11" y="4130511"/>
                <a:ext cx="2141676" cy="6294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72490" y="5732880"/>
                <a:ext cx="16364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90" y="5732880"/>
                <a:ext cx="1636474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98" y="62752"/>
            <a:ext cx="4392928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493602" y="1529427"/>
            <a:ext cx="707292" cy="23118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1"/>
          </p:cNvCxnSpPr>
          <p:nvPr/>
        </p:nvCxnSpPr>
        <p:spPr>
          <a:xfrm flipH="1" flipV="1">
            <a:off x="8487598" y="3819396"/>
            <a:ext cx="685676" cy="37446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78588" y="1508326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66579" y="4187162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099236" y="4060631"/>
            <a:ext cx="2617" cy="113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096495" y="4055440"/>
            <a:ext cx="76147" cy="32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blipFill>
                <a:blip r:embed="rId7"/>
                <a:stretch>
                  <a:fillRect l="-12500" r="-3125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372135">
            <a:off x="8386232" y="3677828"/>
            <a:ext cx="266412" cy="286589"/>
          </a:xfrm>
          <a:prstGeom prst="arc">
            <a:avLst>
              <a:gd name="adj1" fmla="val 15898561"/>
              <a:gd name="adj2" fmla="val 2933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12588" y="3891199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838947" y="4839405"/>
            <a:ext cx="128928" cy="1656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1664" y="2840075"/>
                <a:ext cx="4961038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64" y="2840075"/>
                <a:ext cx="4961038" cy="7001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8323" y="343264"/>
                <a:ext cx="2935291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3" y="343264"/>
                <a:ext cx="2935291" cy="9872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1664" y="3705580"/>
                <a:ext cx="5134034" cy="133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64" y="3705580"/>
                <a:ext cx="5134034" cy="1332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9978" y="5293597"/>
                <a:ext cx="6164573" cy="101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8" y="5293597"/>
                <a:ext cx="6164573" cy="10174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01664" y="1572305"/>
                <a:ext cx="6168868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𝟐𝟓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64" y="1572305"/>
                <a:ext cx="6168868" cy="9872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98" y="62752"/>
            <a:ext cx="4392928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493602" y="1529427"/>
            <a:ext cx="707292" cy="23118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1"/>
          </p:cNvCxnSpPr>
          <p:nvPr/>
        </p:nvCxnSpPr>
        <p:spPr>
          <a:xfrm flipH="1" flipV="1">
            <a:off x="8487598" y="3819396"/>
            <a:ext cx="685676" cy="37446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78588" y="1508326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66579" y="4187162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099236" y="4060631"/>
            <a:ext cx="2617" cy="113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096495" y="4055440"/>
            <a:ext cx="76147" cy="32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blipFill>
                <a:blip r:embed="rId7"/>
                <a:stretch>
                  <a:fillRect l="-12500" r="-3125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372135">
            <a:off x="8386232" y="3677828"/>
            <a:ext cx="266412" cy="286589"/>
          </a:xfrm>
          <a:prstGeom prst="arc">
            <a:avLst>
              <a:gd name="adj1" fmla="val 15898561"/>
              <a:gd name="adj2" fmla="val 2933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12588" y="3891199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838947" y="4839405"/>
            <a:ext cx="128928" cy="1656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4451" y="408655"/>
                <a:ext cx="271285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1" y="408655"/>
                <a:ext cx="2712859" cy="11524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10119" y="1922722"/>
                <a:ext cx="4244880" cy="1181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𝒚𝒐𝒏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𝒚𝒐𝒏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19" y="1922722"/>
                <a:ext cx="4244880" cy="1181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118194" y="717236"/>
                <a:ext cx="16491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94" y="717236"/>
                <a:ext cx="1649105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484429" y="3417599"/>
                <a:ext cx="6105518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9" y="3417599"/>
                <a:ext cx="6105518" cy="9902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84429" y="4813719"/>
                <a:ext cx="3088153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9" y="4813719"/>
                <a:ext cx="3088153" cy="9902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5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98" y="62752"/>
            <a:ext cx="4392928" cy="616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0" y="520990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758545" y="-2387217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9957183" y="5394419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54488">
            <a:off x="7641417" y="3138892"/>
            <a:ext cx="2850545" cy="1768762"/>
          </a:xfrm>
          <a:prstGeom prst="triangle">
            <a:avLst>
              <a:gd name="adj" fmla="val 5394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5849" y="4649249"/>
            <a:ext cx="2847469" cy="523099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37364" y="3165455"/>
            <a:ext cx="1006380" cy="2006893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 flipH="1">
            <a:off x="7485850" y="3176157"/>
            <a:ext cx="1858645" cy="147309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493602" y="1529427"/>
            <a:ext cx="707292" cy="2311892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9" idx="1"/>
          </p:cNvCxnSpPr>
          <p:nvPr/>
        </p:nvCxnSpPr>
        <p:spPr>
          <a:xfrm flipH="1" flipV="1">
            <a:off x="8487598" y="3819396"/>
            <a:ext cx="685676" cy="374461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85848" y="1521368"/>
            <a:ext cx="1715546" cy="313714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194755" y="1513006"/>
            <a:ext cx="11323" cy="271972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" idx="0"/>
          </p:cNvCxnSpPr>
          <p:nvPr/>
        </p:nvCxnSpPr>
        <p:spPr>
          <a:xfrm>
            <a:off x="9196062" y="1513817"/>
            <a:ext cx="148433" cy="166234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201394" y="1510145"/>
            <a:ext cx="1146343" cy="3677680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178588" y="1508326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166579" y="4187162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9" name="Прямая соединительная линия 1028"/>
          <p:cNvCxnSpPr/>
          <p:nvPr/>
        </p:nvCxnSpPr>
        <p:spPr>
          <a:xfrm flipH="1">
            <a:off x="9099236" y="4060631"/>
            <a:ext cx="2617" cy="113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096495" y="4055440"/>
            <a:ext cx="76147" cy="320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64" y="1188217"/>
                <a:ext cx="203581" cy="307777"/>
              </a:xfrm>
              <a:prstGeom prst="rect">
                <a:avLst/>
              </a:prstGeom>
              <a:blipFill>
                <a:blip r:embed="rId3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19" y="4512176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139" y="29136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651" y="51128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90" y="3622262"/>
                <a:ext cx="391646" cy="251800"/>
              </a:xfrm>
              <a:prstGeom prst="rect">
                <a:avLst/>
              </a:prstGeom>
              <a:blipFill>
                <a:blip r:embed="rId7"/>
                <a:stretch>
                  <a:fillRect l="-12500" r="-3125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32" y="4129204"/>
                <a:ext cx="245259" cy="307777"/>
              </a:xfrm>
              <a:prstGeom prst="rect">
                <a:avLst/>
              </a:prstGeom>
              <a:blipFill>
                <a:blip r:embed="rId8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72" y="3592838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Дуга 55"/>
          <p:cNvSpPr/>
          <p:nvPr/>
        </p:nvSpPr>
        <p:spPr>
          <a:xfrm rot="1372135">
            <a:off x="8386232" y="3677828"/>
            <a:ext cx="266412" cy="286589"/>
          </a:xfrm>
          <a:prstGeom prst="arc">
            <a:avLst>
              <a:gd name="adj1" fmla="val 15898561"/>
              <a:gd name="adj2" fmla="val 2933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мка 49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312588" y="3891199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700275" y="4045120"/>
            <a:ext cx="173449" cy="837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838947" y="4839405"/>
            <a:ext cx="128928" cy="1656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76" y="3812763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459" y="3682169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81" y="4838875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4451" y="408655"/>
                <a:ext cx="2445798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𝑺𝑶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𝑺𝑫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1" y="408655"/>
                <a:ext cx="2445798" cy="889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88509" y="619460"/>
                <a:ext cx="32989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509" y="619460"/>
                <a:ext cx="3298980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04451" y="1683649"/>
                <a:ext cx="20294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1" y="1683649"/>
                <a:ext cx="2029465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4788" y="2557143"/>
                <a:ext cx="4785349" cy="89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8" y="2557143"/>
                <a:ext cx="4785349" cy="8924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8" descr="Los blancos 3d marcando las garrapatas en la lista de verificación. | Foto  Premium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765" r="20670"/>
          <a:stretch/>
        </p:blipFill>
        <p:spPr bwMode="auto">
          <a:xfrm>
            <a:off x="1754923" y="5112872"/>
            <a:ext cx="1355836" cy="15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3178744" y="5465995"/>
                <a:ext cx="3383811" cy="1018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434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743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rgbClr val="00743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00743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44" y="5465995"/>
                <a:ext cx="3383811" cy="1018805"/>
              </a:xfrm>
              <a:prstGeom prst="rect">
                <a:avLst/>
              </a:prstGeom>
              <a:blipFill>
                <a:blip r:embed="rId18"/>
                <a:stretch>
                  <a:fillRect l="-6295" b="-8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37777" y="1734981"/>
                <a:ext cx="3722108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777" y="1734981"/>
                <a:ext cx="3722108" cy="5665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11543" y="3667849"/>
                <a:ext cx="3065198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43" y="3667849"/>
                <a:ext cx="3065198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Трудовая инспекция для чего нужна | vsemadvoka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белый человечек с лупой - Все шаблон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2" y="160338"/>
            <a:ext cx="1792941" cy="14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5508" y="682856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5 -masala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975" y="1513853"/>
                <a:ext cx="1150533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foizini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513853"/>
                <a:ext cx="11505334" cy="4154984"/>
              </a:xfrm>
              <a:prstGeom prst="rect">
                <a:avLst/>
              </a:prstGeom>
              <a:blipFill>
                <a:blip r:embed="rId3"/>
                <a:stretch>
                  <a:fillRect l="-2173" r="-2120" b="-2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01" y="29531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101" y="1751333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242" y="1049533"/>
                <a:ext cx="3348544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2" y="1049533"/>
                <a:ext cx="3348544" cy="604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242" y="2504249"/>
                <a:ext cx="12230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2" y="2504249"/>
                <a:ext cx="122309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8846" y="304983"/>
                <a:ext cx="4199676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46" y="304983"/>
                <a:ext cx="4199676" cy="604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8846" y="955548"/>
                <a:ext cx="5205912" cy="644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𝒚𝒐𝒏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𝒂𝒔𝒐𝒔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46" y="955548"/>
                <a:ext cx="5205912" cy="644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4200" y="1711560"/>
                <a:ext cx="551413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00" y="1711560"/>
                <a:ext cx="5514138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3736" y="2414555"/>
                <a:ext cx="4069897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36" y="2414555"/>
                <a:ext cx="4069897" cy="604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3424" y="3095013"/>
                <a:ext cx="2899704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424" y="3095013"/>
                <a:ext cx="2899704" cy="604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631" y="3915190"/>
                <a:ext cx="403943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1" y="3915190"/>
                <a:ext cx="4039439" cy="6047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0362" y="4752257"/>
                <a:ext cx="2832507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𝒂𝒓𝒄𝒄𝒐𝒔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362" y="4752257"/>
                <a:ext cx="2832507" cy="797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55552" y="4738305"/>
                <a:ext cx="1987724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552" y="4738305"/>
                <a:ext cx="1987724" cy="797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21800" y="3940581"/>
                <a:ext cx="44449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00" y="3940581"/>
                <a:ext cx="444499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 descr="Los blancos 3d marcando las garrapatas en la lista de verificación. | Foto  Premi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765" r="20670"/>
          <a:stretch/>
        </p:blipFill>
        <p:spPr bwMode="auto">
          <a:xfrm>
            <a:off x="3817625" y="5559432"/>
            <a:ext cx="1106628" cy="11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124200" y="5673857"/>
                <a:ext cx="3578224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434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𝒂𝒓𝒄𝒄𝒐𝒔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b="1" dirty="0">
                  <a:solidFill>
                    <a:srgbClr val="00743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00" y="5673857"/>
                <a:ext cx="3578224" cy="889924"/>
              </a:xfrm>
              <a:prstGeom prst="rect">
                <a:avLst/>
              </a:prstGeom>
              <a:blipFill>
                <a:blip r:embed="rId14"/>
                <a:stretch>
                  <a:fillRect l="-5281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6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Трудовая инспекция для чего нужна | vsemadvoka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белый человечек с лупой - Все шаблон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2" y="160338"/>
            <a:ext cx="1792941" cy="14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2403" y="7212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539" y="1979878"/>
                <a:ext cx="11228243" cy="417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endPara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𝟖𝟓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endPara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og‘ish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9" y="1979878"/>
                <a:ext cx="11228243" cy="4178003"/>
              </a:xfrm>
              <a:prstGeom prst="rect">
                <a:avLst/>
              </a:prstGeom>
              <a:blipFill>
                <a:blip r:embed="rId3"/>
                <a:stretch>
                  <a:fillRect l="-2172" r="-1900" b="-2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318971" y="185587"/>
            <a:ext cx="955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10870" y="1532965"/>
            <a:ext cx="4805082" cy="128195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53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8307" y="1704224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143-sahifa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5932" y="4123765"/>
            <a:ext cx="2626869" cy="13267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53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4024" y="4123765"/>
            <a:ext cx="2795410" cy="143435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53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39366" y="2846294"/>
            <a:ext cx="2174045" cy="12460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3411" y="2846294"/>
            <a:ext cx="2174045" cy="12460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03" y="62752"/>
            <a:ext cx="4822521" cy="6161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452" y="19393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712" y="3563867"/>
                <a:ext cx="3634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12" y="3563867"/>
                <a:ext cx="363484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 flipH="1">
            <a:off x="7501205" y="2426045"/>
            <a:ext cx="2968695" cy="3836769"/>
          </a:xfrm>
          <a:prstGeom prst="parallelogram">
            <a:avLst>
              <a:gd name="adj" fmla="val 15746"/>
            </a:avLst>
          </a:prstGeom>
          <a:solidFill>
            <a:srgbClr val="99FF66"/>
          </a:solidFill>
          <a:ln w="38100"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192000" y="314802"/>
            <a:ext cx="923636" cy="3850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8504729" y="3607880"/>
            <a:ext cx="2252202" cy="314469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9490668" y="3922349"/>
            <a:ext cx="1266263" cy="1181835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214174" y="4767359"/>
            <a:ext cx="2296042" cy="33682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225605" y="3600799"/>
            <a:ext cx="1295712" cy="117626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8513044" y="1693590"/>
            <a:ext cx="472827" cy="1929573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992467" y="1651299"/>
            <a:ext cx="19368" cy="2676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218806" y="1674808"/>
            <a:ext cx="1771756" cy="310225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005590" y="1654962"/>
            <a:ext cx="1150369" cy="2809462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93" idx="1"/>
          </p:cNvCxnSpPr>
          <p:nvPr/>
        </p:nvCxnSpPr>
        <p:spPr>
          <a:xfrm>
            <a:off x="8979407" y="1644589"/>
            <a:ext cx="1792930" cy="228491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026580" y="4214875"/>
            <a:ext cx="69547" cy="84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9082650" y="4222801"/>
            <a:ext cx="982" cy="763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15346" y="469676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46" y="4696763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277661" y="335230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61" y="3352300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800265" y="376511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265" y="3765114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420166" y="5106527"/>
                <a:ext cx="3541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166" y="5106527"/>
                <a:ext cx="354161" cy="307777"/>
              </a:xfrm>
              <a:prstGeom prst="rect">
                <a:avLst/>
              </a:prstGeom>
              <a:blipFill>
                <a:blip r:embed="rId7"/>
                <a:stretch>
                  <a:fillRect l="-1724" r="-344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880323" y="1236949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323" y="1236949"/>
                <a:ext cx="243656" cy="369332"/>
              </a:xfrm>
              <a:prstGeom prst="rect">
                <a:avLst/>
              </a:prstGeom>
              <a:blipFill>
                <a:blip r:embed="rId8"/>
                <a:stretch>
                  <a:fillRect l="-30000" r="-275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9293" y="940388"/>
                <a:ext cx="5647765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𝑺𝑨𝑩𝑪𝑫</m:t>
                    </m:r>
                  </m:oMath>
                </a14:m>
                <a:r>
                  <a:rPr lang="en-US" sz="4000" b="1" dirty="0" smtClean="0"/>
                  <a:t> -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3" y="940388"/>
                <a:ext cx="5647765" cy="1846659"/>
              </a:xfrm>
              <a:prstGeom prst="rect">
                <a:avLst/>
              </a:prstGeom>
              <a:blipFill>
                <a:blip r:embed="rId9"/>
                <a:stretch>
                  <a:fillRect t="-8911" r="-1942" b="-15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220" y="4309129"/>
                <a:ext cx="362971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0" y="4309129"/>
                <a:ext cx="362971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89293" y="5676247"/>
                <a:ext cx="13575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3" y="5676247"/>
                <a:ext cx="135755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21342" y="501203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47449" y="2801205"/>
                <a:ext cx="36997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49" y="2801205"/>
                <a:ext cx="3699731" cy="615553"/>
              </a:xfrm>
              <a:prstGeom prst="rect">
                <a:avLst/>
              </a:prstGeom>
              <a:blipFill>
                <a:blip r:embed="rId12"/>
                <a:stretch>
                  <a:fillRect l="-165" t="-26000" r="-724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>
            <a:off x="8992150" y="1646028"/>
            <a:ext cx="497803" cy="3456836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029679" y="4314833"/>
            <a:ext cx="1102190" cy="167157"/>
          </a:xfrm>
          <a:prstGeom prst="line">
            <a:avLst/>
          </a:prstGeom>
          <a:ln w="3810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8995571" y="4275987"/>
            <a:ext cx="45719" cy="51837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972712" y="1637894"/>
            <a:ext cx="45719" cy="45719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Дуга 100"/>
          <p:cNvSpPr/>
          <p:nvPr/>
        </p:nvSpPr>
        <p:spPr>
          <a:xfrm rot="17261193">
            <a:off x="9911733" y="4317184"/>
            <a:ext cx="470277" cy="329613"/>
          </a:xfrm>
          <a:prstGeom prst="arc">
            <a:avLst>
              <a:gd name="adj1" fmla="val 15848879"/>
              <a:gd name="adj2" fmla="val 1936150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9816713" y="4152190"/>
                <a:ext cx="2019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13" y="4152190"/>
                <a:ext cx="201978" cy="246221"/>
              </a:xfrm>
              <a:prstGeom prst="rect">
                <a:avLst/>
              </a:prstGeom>
              <a:blipFill>
                <a:blip r:embed="rId13"/>
                <a:stretch>
                  <a:fillRect l="-24242" r="-24242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7941626" y="4007622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амка 43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9375289" y="3658544"/>
            <a:ext cx="81131" cy="161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240228" y="4261439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8464163" y="4871025"/>
            <a:ext cx="81131" cy="161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740612" y="4249309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12" y="4249309"/>
                <a:ext cx="245259" cy="307777"/>
              </a:xfrm>
              <a:prstGeom prst="rect">
                <a:avLst/>
              </a:prstGeom>
              <a:blipFill>
                <a:blip r:embed="rId14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0162919" y="444830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919" y="4448308"/>
                <a:ext cx="227626" cy="307777"/>
              </a:xfrm>
              <a:prstGeom prst="rect">
                <a:avLst/>
              </a:prstGeom>
              <a:blipFill>
                <a:blip r:embed="rId15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7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6159" y="425009"/>
                <a:ext cx="466768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9" y="425009"/>
                <a:ext cx="4667688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6159" y="1357440"/>
                <a:ext cx="977491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9" y="1357440"/>
                <a:ext cx="9774919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6159" y="2920555"/>
                <a:ext cx="607922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9" y="2920555"/>
                <a:ext cx="6079228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6159" y="3960643"/>
                <a:ext cx="3420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9" y="3960643"/>
                <a:ext cx="342080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0373" y="3960643"/>
                <a:ext cx="21973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73" y="3960643"/>
                <a:ext cx="21973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81481" y="3960642"/>
                <a:ext cx="212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81" y="3960642"/>
                <a:ext cx="212680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6159" y="4981046"/>
                <a:ext cx="6913879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9" y="4981046"/>
                <a:ext cx="6913879" cy="7001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61581" y="1590359"/>
                <a:ext cx="5868210" cy="1441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𝒂𝒔𝒐𝒔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𝒚𝒐𝒏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81" y="1590359"/>
                <a:ext cx="5868210" cy="1441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1581" y="483849"/>
                <a:ext cx="4490909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81" y="483849"/>
                <a:ext cx="4490909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61581" y="3354583"/>
                <a:ext cx="3722622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81" y="3354583"/>
                <a:ext cx="3722622" cy="12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 descr="Los blancos 3d marcando las garrapatas en la lista de verificación. | Foto  Premi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765" r="20670"/>
          <a:stretch/>
        </p:blipFill>
        <p:spPr bwMode="auto">
          <a:xfrm>
            <a:off x="2781300" y="5067300"/>
            <a:ext cx="1509428" cy="160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76708" y="5326567"/>
                <a:ext cx="4295278" cy="98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434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</a:rPr>
                      <m:t>𝒂𝒓𝒄𝒄𝒐𝒔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ru-RU" sz="4000" b="1" dirty="0">
                  <a:solidFill>
                    <a:srgbClr val="00743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08" y="5326567"/>
                <a:ext cx="4295278" cy="987706"/>
              </a:xfrm>
              <a:prstGeom prst="rect">
                <a:avLst/>
              </a:prstGeom>
              <a:blipFill>
                <a:blip r:embed="rId6"/>
                <a:stretch>
                  <a:fillRect l="-4965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6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Трудовая инспекция для чего нужна | vsemadvoka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белый человечек с лупой - Все шаблон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2" y="160338"/>
            <a:ext cx="1792941" cy="14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2403" y="7212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886" y="1622898"/>
                <a:ext cx="11505334" cy="509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o‘tkir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6" y="1622898"/>
                <a:ext cx="11505334" cy="5091202"/>
              </a:xfrm>
              <a:prstGeom prst="rect">
                <a:avLst/>
              </a:prstGeom>
              <a:blipFill>
                <a:blip r:embed="rId3"/>
                <a:stretch>
                  <a:fillRect l="-2120" r="-2173" b="-46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9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03" y="62752"/>
            <a:ext cx="4822521" cy="6161754"/>
          </a:xfrm>
          <a:prstGeom prst="rect">
            <a:avLst/>
          </a:prstGeom>
        </p:spPr>
      </p:pic>
      <p:sp>
        <p:nvSpPr>
          <p:cNvPr id="49" name="Рамка 48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243" y="29448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01160" y="3808613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0" y="3808613"/>
                <a:ext cx="2029466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араллелограмм 34"/>
          <p:cNvSpPr/>
          <p:nvPr/>
        </p:nvSpPr>
        <p:spPr>
          <a:xfrm>
            <a:off x="7368445" y="3664878"/>
            <a:ext cx="3217835" cy="1384041"/>
          </a:xfrm>
          <a:prstGeom prst="parallelogram">
            <a:avLst>
              <a:gd name="adj" fmla="val 79639"/>
            </a:avLst>
          </a:prstGeom>
          <a:solidFill>
            <a:srgbClr val="FF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7373055" y="3668879"/>
            <a:ext cx="1107241" cy="137406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9471988" y="3663397"/>
            <a:ext cx="1092271" cy="137488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344688" y="5034025"/>
            <a:ext cx="2123967" cy="129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467507" y="3663397"/>
            <a:ext cx="209675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8986957" y="1536158"/>
            <a:ext cx="13279" cy="28387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7358199" y="1550716"/>
            <a:ext cx="1653177" cy="34885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03" idx="4"/>
          </p:cNvCxnSpPr>
          <p:nvPr/>
        </p:nvCxnSpPr>
        <p:spPr>
          <a:xfrm flipH="1">
            <a:off x="8483925" y="1592244"/>
            <a:ext cx="522750" cy="208617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891805" y="1139716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05" y="1139716"/>
                <a:ext cx="203581" cy="307777"/>
              </a:xfrm>
              <a:prstGeom prst="rect">
                <a:avLst/>
              </a:prstGeom>
              <a:blipFill>
                <a:blip r:embed="rId4"/>
                <a:stretch>
                  <a:fillRect l="-3030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105355" y="495307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55" y="4953070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224896" y="344000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896" y="3440008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575395" y="3518033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395" y="3518033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476459" y="502202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59" y="502202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3322" y="2481642"/>
                <a:ext cx="3634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2" y="2481642"/>
                <a:ext cx="363484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4579" y="1101631"/>
                <a:ext cx="46182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𝑺𝑨𝑩𝑪𝑫</m:t>
                    </m:r>
                  </m:oMath>
                </a14:m>
                <a:r>
                  <a:rPr lang="en-US" sz="4000" b="1" dirty="0" smtClean="0"/>
                  <a:t> –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9" y="1101631"/>
                <a:ext cx="4618252" cy="615553"/>
              </a:xfrm>
              <a:prstGeom prst="rect">
                <a:avLst/>
              </a:prstGeom>
              <a:blipFill>
                <a:blip r:embed="rId10"/>
                <a:stretch>
                  <a:fillRect t="-27723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17243" y="1773584"/>
                <a:ext cx="34127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3" y="1773584"/>
                <a:ext cx="3412794" cy="615553"/>
              </a:xfrm>
              <a:prstGeom prst="rect">
                <a:avLst/>
              </a:prstGeom>
              <a:blipFill>
                <a:blip r:embed="rId11"/>
                <a:stretch>
                  <a:fillRect l="-179" t="-25743" r="-3936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>
            <a:off x="9016944" y="1570446"/>
            <a:ext cx="1003393" cy="27942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5" idx="2"/>
          </p:cNvCxnSpPr>
          <p:nvPr/>
        </p:nvCxnSpPr>
        <p:spPr>
          <a:xfrm>
            <a:off x="8969799" y="4355913"/>
            <a:ext cx="1065363" cy="9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9003080" y="1544499"/>
            <a:ext cx="1564512" cy="213576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8969799" y="4332787"/>
            <a:ext cx="45719" cy="46252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9007686" y="4256828"/>
            <a:ext cx="69249" cy="99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9069485" y="4249067"/>
            <a:ext cx="1" cy="88774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Дуга 95"/>
          <p:cNvSpPr/>
          <p:nvPr/>
        </p:nvSpPr>
        <p:spPr>
          <a:xfrm rot="17261193">
            <a:off x="9745043" y="4180493"/>
            <a:ext cx="501974" cy="328458"/>
          </a:xfrm>
          <a:prstGeom prst="arc">
            <a:avLst>
              <a:gd name="adj1" fmla="val 15221598"/>
              <a:gd name="adj2" fmla="val 19313514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540293" y="4095682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93" y="4095682"/>
                <a:ext cx="340863" cy="220253"/>
              </a:xfrm>
              <a:prstGeom prst="rect">
                <a:avLst/>
              </a:prstGeom>
              <a:blipFill>
                <a:blip r:embed="rId12"/>
                <a:stretch>
                  <a:fillRect l="-12500" t="-2778" r="-3571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Дуга 97"/>
          <p:cNvSpPr/>
          <p:nvPr/>
        </p:nvSpPr>
        <p:spPr>
          <a:xfrm rot="2247945">
            <a:off x="7157011" y="4829141"/>
            <a:ext cx="509498" cy="374741"/>
          </a:xfrm>
          <a:prstGeom prst="arc">
            <a:avLst>
              <a:gd name="adj1" fmla="val 16357272"/>
              <a:gd name="adj2" fmla="val 19361507"/>
            </a:avLst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>
            <a:stCxn id="103" idx="4"/>
          </p:cNvCxnSpPr>
          <p:nvPr/>
        </p:nvCxnSpPr>
        <p:spPr>
          <a:xfrm>
            <a:off x="9006675" y="1592244"/>
            <a:ext cx="465830" cy="3464305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>
          <a:xfrm>
            <a:off x="8980536" y="1529415"/>
            <a:ext cx="52277" cy="628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609147" y="4776388"/>
                <a:ext cx="39164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147" y="4776388"/>
                <a:ext cx="391646" cy="251800"/>
              </a:xfrm>
              <a:prstGeom prst="rect">
                <a:avLst/>
              </a:prstGeom>
              <a:blipFill>
                <a:blip r:embed="rId13"/>
                <a:stretch>
                  <a:fillRect l="-10938" t="-2439" r="-4688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744579" y="3137262"/>
                <a:ext cx="23196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9" y="3137262"/>
                <a:ext cx="2319609" cy="6294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82375" y="5331997"/>
                <a:ext cx="2109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5" y="5331997"/>
                <a:ext cx="210980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717243" y="455296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926675" y="4205808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103674" y="4095682"/>
            <a:ext cx="118463" cy="1373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9384018" y="3593896"/>
            <a:ext cx="63150" cy="1532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8495597" y="4961670"/>
            <a:ext cx="63150" cy="1532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723421" y="4249067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421" y="4249067"/>
                <a:ext cx="245259" cy="307777"/>
              </a:xfrm>
              <a:prstGeom prst="rect">
                <a:avLst/>
              </a:prstGeom>
              <a:blipFill>
                <a:blip r:embed="rId16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021732" y="423051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732" y="4230510"/>
                <a:ext cx="227626" cy="307777"/>
              </a:xfrm>
              <a:prstGeom prst="rect">
                <a:avLst/>
              </a:prstGeom>
              <a:blipFill>
                <a:blip r:embed="rId17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8127" y="189224"/>
                <a:ext cx="1079731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7" y="189224"/>
                <a:ext cx="10797315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8127" y="1333704"/>
                <a:ext cx="4490909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7" y="1333704"/>
                <a:ext cx="4490909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4471" y="2319898"/>
                <a:ext cx="8172558" cy="11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  <m:r>
                          <m:rPr>
                            <m:nor/>
                          </m:rPr>
                          <a:rPr lang="ru-RU" sz="4000" b="1" dirty="0"/>
                          <m:t> 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1" y="2319898"/>
                <a:ext cx="8172558" cy="114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8127" y="3723938"/>
                <a:ext cx="9545690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7" y="3723938"/>
                <a:ext cx="9545690" cy="700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Los blancos 3d marcando las garrapatas en la lista de verificación. | Foto  Premi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765" r="20670"/>
          <a:stretch/>
        </p:blipFill>
        <p:spPr bwMode="auto">
          <a:xfrm>
            <a:off x="4019549" y="4953000"/>
            <a:ext cx="1457619" cy="17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67669" y="5488569"/>
                <a:ext cx="368607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434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𝟓𝟒</m:t>
                    </m:r>
                    <m:r>
                      <a:rPr lang="en-US" sz="4000" b="1" i="1" smtClean="0">
                        <a:solidFill>
                          <a:srgbClr val="0074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743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743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69" y="5488569"/>
                <a:ext cx="3686074" cy="721801"/>
              </a:xfrm>
              <a:prstGeom prst="rect">
                <a:avLst/>
              </a:prstGeom>
              <a:blipFill>
                <a:blip r:embed="rId7"/>
                <a:stretch>
                  <a:fillRect l="-5960" t="-13445" b="-3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Трудовая инспекция для чего нужна | vsemadvoka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белый человечек с лупой - Все шаблоны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2" y="160338"/>
            <a:ext cx="1792941" cy="14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2403" y="7212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753" y="62752"/>
            <a:ext cx="12039600" cy="6723529"/>
          </a:xfrm>
          <a:prstGeom prst="frame">
            <a:avLst>
              <a:gd name="adj1" fmla="val 51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975" y="1513853"/>
            <a:ext cx="115053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22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348</Words>
  <Application>Microsoft Office PowerPoint</Application>
  <PresentationFormat>Широкоэкранный</PresentationFormat>
  <Paragraphs>202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68</cp:revision>
  <dcterms:created xsi:type="dcterms:W3CDTF">2021-01-05T20:48:35Z</dcterms:created>
  <dcterms:modified xsi:type="dcterms:W3CDTF">2021-01-13T03:39:18Z</dcterms:modified>
</cp:coreProperties>
</file>