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6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8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35" r:id="rId11"/>
    <p:sldId id="1503" r:id="rId12"/>
    <p:sldId id="1504" r:id="rId13"/>
    <p:sldId id="1505" r:id="rId14"/>
    <p:sldId id="1506" r:id="rId15"/>
    <p:sldId id="1511" r:id="rId16"/>
    <p:sldId id="1512" r:id="rId17"/>
    <p:sldId id="1425" r:id="rId18"/>
    <p:sldId id="1513" r:id="rId19"/>
    <p:sldId id="1440" r:id="rId20"/>
    <p:sldId id="1481" r:id="rId21"/>
    <p:sldId id="1439" r:id="rId22"/>
    <p:sldId id="1477" r:id="rId23"/>
    <p:sldId id="1514" r:id="rId24"/>
    <p:sldId id="1515" r:id="rId25"/>
    <p:sldId id="1516" r:id="rId26"/>
    <p:sldId id="1518" r:id="rId27"/>
    <p:sldId id="1517" r:id="rId28"/>
    <p:sldId id="1431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03"/>
            <p14:sldId id="1504"/>
            <p14:sldId id="1505"/>
            <p14:sldId id="1506"/>
            <p14:sldId id="1511"/>
            <p14:sldId id="1512"/>
            <p14:sldId id="1425"/>
            <p14:sldId id="1513"/>
            <p14:sldId id="1440"/>
            <p14:sldId id="1481"/>
            <p14:sldId id="1439"/>
            <p14:sldId id="1477"/>
            <p14:sldId id="1514"/>
            <p14:sldId id="1515"/>
            <p14:sldId id="1516"/>
            <p14:sldId id="1518"/>
            <p14:sldId id="1517"/>
            <p14:sldId id="143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>
        <p:scale>
          <a:sx n="156" d="100"/>
          <a:sy n="156" d="100"/>
        </p:scale>
        <p:origin x="-264" y="-72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facebook.com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5.xml"/><Relationship Id="rId18" Type="http://schemas.openxmlformats.org/officeDocument/2006/relationships/slideLayout" Target="../slideLayouts/slideLayout550.xml"/><Relationship Id="rId26" Type="http://schemas.openxmlformats.org/officeDocument/2006/relationships/slideLayout" Target="../slideLayouts/slideLayout558.xml"/><Relationship Id="rId39" Type="http://schemas.openxmlformats.org/officeDocument/2006/relationships/slideLayout" Target="../slideLayouts/slideLayout571.xml"/><Relationship Id="rId21" Type="http://schemas.openxmlformats.org/officeDocument/2006/relationships/slideLayout" Target="../slideLayouts/slideLayout553.xml"/><Relationship Id="rId34" Type="http://schemas.openxmlformats.org/officeDocument/2006/relationships/slideLayout" Target="../slideLayouts/slideLayout566.xml"/><Relationship Id="rId42" Type="http://schemas.openxmlformats.org/officeDocument/2006/relationships/slideLayout" Target="../slideLayouts/slideLayout574.xml"/><Relationship Id="rId47" Type="http://schemas.openxmlformats.org/officeDocument/2006/relationships/slideLayout" Target="../slideLayouts/slideLayout579.xml"/><Relationship Id="rId50" Type="http://schemas.openxmlformats.org/officeDocument/2006/relationships/slideLayout" Target="../slideLayouts/slideLayout582.xml"/><Relationship Id="rId55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34.xml"/><Relationship Id="rId16" Type="http://schemas.openxmlformats.org/officeDocument/2006/relationships/slideLayout" Target="../slideLayouts/slideLayout548.xml"/><Relationship Id="rId20" Type="http://schemas.openxmlformats.org/officeDocument/2006/relationships/slideLayout" Target="../slideLayouts/slideLayout552.xml"/><Relationship Id="rId29" Type="http://schemas.openxmlformats.org/officeDocument/2006/relationships/slideLayout" Target="../slideLayouts/slideLayout561.xml"/><Relationship Id="rId41" Type="http://schemas.openxmlformats.org/officeDocument/2006/relationships/slideLayout" Target="../slideLayouts/slideLayout573.xml"/><Relationship Id="rId54" Type="http://schemas.openxmlformats.org/officeDocument/2006/relationships/slideLayout" Target="../slideLayouts/slideLayout5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24" Type="http://schemas.openxmlformats.org/officeDocument/2006/relationships/slideLayout" Target="../slideLayouts/slideLayout556.xml"/><Relationship Id="rId32" Type="http://schemas.openxmlformats.org/officeDocument/2006/relationships/slideLayout" Target="../slideLayouts/slideLayout564.xml"/><Relationship Id="rId37" Type="http://schemas.openxmlformats.org/officeDocument/2006/relationships/slideLayout" Target="../slideLayouts/slideLayout569.xml"/><Relationship Id="rId40" Type="http://schemas.openxmlformats.org/officeDocument/2006/relationships/slideLayout" Target="../slideLayouts/slideLayout572.xml"/><Relationship Id="rId45" Type="http://schemas.openxmlformats.org/officeDocument/2006/relationships/slideLayout" Target="../slideLayouts/slideLayout577.xml"/><Relationship Id="rId53" Type="http://schemas.openxmlformats.org/officeDocument/2006/relationships/slideLayout" Target="../slideLayouts/slideLayout585.xml"/><Relationship Id="rId58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37.xml"/><Relationship Id="rId15" Type="http://schemas.openxmlformats.org/officeDocument/2006/relationships/slideLayout" Target="../slideLayouts/slideLayout547.xml"/><Relationship Id="rId23" Type="http://schemas.openxmlformats.org/officeDocument/2006/relationships/slideLayout" Target="../slideLayouts/slideLayout555.xml"/><Relationship Id="rId28" Type="http://schemas.openxmlformats.org/officeDocument/2006/relationships/slideLayout" Target="../slideLayouts/slideLayout560.xml"/><Relationship Id="rId36" Type="http://schemas.openxmlformats.org/officeDocument/2006/relationships/slideLayout" Target="../slideLayouts/slideLayout568.xml"/><Relationship Id="rId49" Type="http://schemas.openxmlformats.org/officeDocument/2006/relationships/slideLayout" Target="../slideLayouts/slideLayout581.xml"/><Relationship Id="rId57" Type="http://schemas.openxmlformats.org/officeDocument/2006/relationships/slideLayout" Target="../slideLayouts/slideLayout5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2.xml"/><Relationship Id="rId19" Type="http://schemas.openxmlformats.org/officeDocument/2006/relationships/slideLayout" Target="../slideLayouts/slideLayout551.xml"/><Relationship Id="rId31" Type="http://schemas.openxmlformats.org/officeDocument/2006/relationships/slideLayout" Target="../slideLayouts/slideLayout563.xml"/><Relationship Id="rId44" Type="http://schemas.openxmlformats.org/officeDocument/2006/relationships/slideLayout" Target="../slideLayouts/slideLayout576.xml"/><Relationship Id="rId52" Type="http://schemas.openxmlformats.org/officeDocument/2006/relationships/slideLayout" Target="../slideLayouts/slideLayout5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slideLayout" Target="../slideLayouts/slideLayout546.xml"/><Relationship Id="rId22" Type="http://schemas.openxmlformats.org/officeDocument/2006/relationships/slideLayout" Target="../slideLayouts/slideLayout554.xml"/><Relationship Id="rId27" Type="http://schemas.openxmlformats.org/officeDocument/2006/relationships/slideLayout" Target="../slideLayouts/slideLayout559.xml"/><Relationship Id="rId30" Type="http://schemas.openxmlformats.org/officeDocument/2006/relationships/slideLayout" Target="../slideLayouts/slideLayout562.xml"/><Relationship Id="rId35" Type="http://schemas.openxmlformats.org/officeDocument/2006/relationships/slideLayout" Target="../slideLayouts/slideLayout567.xml"/><Relationship Id="rId43" Type="http://schemas.openxmlformats.org/officeDocument/2006/relationships/slideLayout" Target="../slideLayouts/slideLayout575.xml"/><Relationship Id="rId48" Type="http://schemas.openxmlformats.org/officeDocument/2006/relationships/slideLayout" Target="../slideLayouts/slideLayout580.xml"/><Relationship Id="rId56" Type="http://schemas.openxmlformats.org/officeDocument/2006/relationships/slideLayout" Target="../slideLayouts/slideLayout588.xml"/><Relationship Id="rId8" Type="http://schemas.openxmlformats.org/officeDocument/2006/relationships/slideLayout" Target="../slideLayouts/slideLayout540.xml"/><Relationship Id="rId51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4.xml"/><Relationship Id="rId17" Type="http://schemas.openxmlformats.org/officeDocument/2006/relationships/slideLayout" Target="../slideLayouts/slideLayout549.xml"/><Relationship Id="rId25" Type="http://schemas.openxmlformats.org/officeDocument/2006/relationships/slideLayout" Target="../slideLayouts/slideLayout557.xml"/><Relationship Id="rId33" Type="http://schemas.openxmlformats.org/officeDocument/2006/relationships/slideLayout" Target="../slideLayouts/slideLayout565.xml"/><Relationship Id="rId38" Type="http://schemas.openxmlformats.org/officeDocument/2006/relationships/slideLayout" Target="../slideLayouts/slideLayout570.xml"/><Relationship Id="rId46" Type="http://schemas.openxmlformats.org/officeDocument/2006/relationships/slideLayout" Target="../slideLayouts/slideLayout57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42" Type="http://schemas.openxmlformats.org/officeDocument/2006/relationships/slideLayout" Target="../slideLayouts/slideLayout226.xml"/><Relationship Id="rId47" Type="http://schemas.openxmlformats.org/officeDocument/2006/relationships/slideLayout" Target="../slideLayouts/slideLayout231.xml"/><Relationship Id="rId50" Type="http://schemas.openxmlformats.org/officeDocument/2006/relationships/slideLayout" Target="../slideLayouts/slideLayout234.xml"/><Relationship Id="rId55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41" Type="http://schemas.openxmlformats.org/officeDocument/2006/relationships/slideLayout" Target="../slideLayouts/slideLayout225.xml"/><Relationship Id="rId54" Type="http://schemas.openxmlformats.org/officeDocument/2006/relationships/slideLayout" Target="../slideLayouts/slideLayout23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40" Type="http://schemas.openxmlformats.org/officeDocument/2006/relationships/slideLayout" Target="../slideLayouts/slideLayout224.xml"/><Relationship Id="rId45" Type="http://schemas.openxmlformats.org/officeDocument/2006/relationships/slideLayout" Target="../slideLayouts/slideLayout229.xml"/><Relationship Id="rId53" Type="http://schemas.openxmlformats.org/officeDocument/2006/relationships/slideLayout" Target="../slideLayouts/slideLayout237.xml"/><Relationship Id="rId58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49" Type="http://schemas.openxmlformats.org/officeDocument/2006/relationships/slideLayout" Target="../slideLayouts/slideLayout233.xml"/><Relationship Id="rId57" Type="http://schemas.openxmlformats.org/officeDocument/2006/relationships/slideLayout" Target="../slideLayouts/slideLayout24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4" Type="http://schemas.openxmlformats.org/officeDocument/2006/relationships/slideLayout" Target="../slideLayouts/slideLayout228.xml"/><Relationship Id="rId52" Type="http://schemas.openxmlformats.org/officeDocument/2006/relationships/slideLayout" Target="../slideLayouts/slideLayout23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43" Type="http://schemas.openxmlformats.org/officeDocument/2006/relationships/slideLayout" Target="../slideLayouts/slideLayout227.xml"/><Relationship Id="rId48" Type="http://schemas.openxmlformats.org/officeDocument/2006/relationships/slideLayout" Target="../slideLayouts/slideLayout232.xml"/><Relationship Id="rId56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192.xml"/><Relationship Id="rId51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slideLayout" Target="../slideLayouts/slideLayout222.xml"/><Relationship Id="rId46" Type="http://schemas.openxmlformats.org/officeDocument/2006/relationships/slideLayout" Target="../slideLayouts/slideLayout23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26" Type="http://schemas.openxmlformats.org/officeDocument/2006/relationships/slideLayout" Target="../slideLayouts/slideLayout268.xml"/><Relationship Id="rId39" Type="http://schemas.openxmlformats.org/officeDocument/2006/relationships/slideLayout" Target="../slideLayouts/slideLayout281.xml"/><Relationship Id="rId21" Type="http://schemas.openxmlformats.org/officeDocument/2006/relationships/slideLayout" Target="../slideLayouts/slideLayout263.xml"/><Relationship Id="rId34" Type="http://schemas.openxmlformats.org/officeDocument/2006/relationships/slideLayout" Target="../slideLayouts/slideLayout276.xml"/><Relationship Id="rId42" Type="http://schemas.openxmlformats.org/officeDocument/2006/relationships/slideLayout" Target="../slideLayouts/slideLayout284.xml"/><Relationship Id="rId47" Type="http://schemas.openxmlformats.org/officeDocument/2006/relationships/slideLayout" Target="../slideLayouts/slideLayout289.xml"/><Relationship Id="rId50" Type="http://schemas.openxmlformats.org/officeDocument/2006/relationships/slideLayout" Target="../slideLayouts/slideLayout292.xml"/><Relationship Id="rId55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29" Type="http://schemas.openxmlformats.org/officeDocument/2006/relationships/slideLayout" Target="../slideLayouts/slideLayout271.xml"/><Relationship Id="rId41" Type="http://schemas.openxmlformats.org/officeDocument/2006/relationships/slideLayout" Target="../slideLayouts/slideLayout283.xml"/><Relationship Id="rId54" Type="http://schemas.openxmlformats.org/officeDocument/2006/relationships/slideLayout" Target="../slideLayouts/slideLayout29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slideLayout" Target="../slideLayouts/slideLayout266.xml"/><Relationship Id="rId32" Type="http://schemas.openxmlformats.org/officeDocument/2006/relationships/slideLayout" Target="../slideLayouts/slideLayout274.xml"/><Relationship Id="rId37" Type="http://schemas.openxmlformats.org/officeDocument/2006/relationships/slideLayout" Target="../slideLayouts/slideLayout279.xml"/><Relationship Id="rId40" Type="http://schemas.openxmlformats.org/officeDocument/2006/relationships/slideLayout" Target="../slideLayouts/slideLayout282.xml"/><Relationship Id="rId45" Type="http://schemas.openxmlformats.org/officeDocument/2006/relationships/slideLayout" Target="../slideLayouts/slideLayout287.xml"/><Relationship Id="rId53" Type="http://schemas.openxmlformats.org/officeDocument/2006/relationships/slideLayout" Target="../slideLayouts/slideLayout295.xml"/><Relationship Id="rId58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slideLayout" Target="../slideLayouts/slideLayout265.xml"/><Relationship Id="rId28" Type="http://schemas.openxmlformats.org/officeDocument/2006/relationships/slideLayout" Target="../slideLayouts/slideLayout270.xml"/><Relationship Id="rId36" Type="http://schemas.openxmlformats.org/officeDocument/2006/relationships/slideLayout" Target="../slideLayouts/slideLayout278.xml"/><Relationship Id="rId49" Type="http://schemas.openxmlformats.org/officeDocument/2006/relationships/slideLayout" Target="../slideLayouts/slideLayout291.xml"/><Relationship Id="rId57" Type="http://schemas.openxmlformats.org/officeDocument/2006/relationships/slideLayout" Target="../slideLayouts/slideLayout29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31" Type="http://schemas.openxmlformats.org/officeDocument/2006/relationships/slideLayout" Target="../slideLayouts/slideLayout273.xml"/><Relationship Id="rId44" Type="http://schemas.openxmlformats.org/officeDocument/2006/relationships/slideLayout" Target="../slideLayouts/slideLayout286.xml"/><Relationship Id="rId52" Type="http://schemas.openxmlformats.org/officeDocument/2006/relationships/slideLayout" Target="../slideLayouts/slideLayout29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264.xml"/><Relationship Id="rId27" Type="http://schemas.openxmlformats.org/officeDocument/2006/relationships/slideLayout" Target="../slideLayouts/slideLayout269.xml"/><Relationship Id="rId30" Type="http://schemas.openxmlformats.org/officeDocument/2006/relationships/slideLayout" Target="../slideLayouts/slideLayout272.xml"/><Relationship Id="rId35" Type="http://schemas.openxmlformats.org/officeDocument/2006/relationships/slideLayout" Target="../slideLayouts/slideLayout277.xml"/><Relationship Id="rId43" Type="http://schemas.openxmlformats.org/officeDocument/2006/relationships/slideLayout" Target="../slideLayouts/slideLayout285.xml"/><Relationship Id="rId48" Type="http://schemas.openxmlformats.org/officeDocument/2006/relationships/slideLayout" Target="../slideLayouts/slideLayout290.xml"/><Relationship Id="rId56" Type="http://schemas.openxmlformats.org/officeDocument/2006/relationships/slideLayout" Target="../slideLayouts/slideLayout298.xml"/><Relationship Id="rId8" Type="http://schemas.openxmlformats.org/officeDocument/2006/relationships/slideLayout" Target="../slideLayouts/slideLayout250.xml"/><Relationship Id="rId51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5" Type="http://schemas.openxmlformats.org/officeDocument/2006/relationships/slideLayout" Target="../slideLayouts/slideLayout267.xml"/><Relationship Id="rId33" Type="http://schemas.openxmlformats.org/officeDocument/2006/relationships/slideLayout" Target="../slideLayouts/slideLayout275.xml"/><Relationship Id="rId38" Type="http://schemas.openxmlformats.org/officeDocument/2006/relationships/slideLayout" Target="../slideLayouts/slideLayout280.xml"/><Relationship Id="rId46" Type="http://schemas.openxmlformats.org/officeDocument/2006/relationships/slideLayout" Target="../slideLayouts/slideLayout28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26" Type="http://schemas.openxmlformats.org/officeDocument/2006/relationships/slideLayout" Target="../slideLayouts/slideLayout326.xml"/><Relationship Id="rId39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42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47.xml"/><Relationship Id="rId50" Type="http://schemas.openxmlformats.org/officeDocument/2006/relationships/slideLayout" Target="../slideLayouts/slideLayout350.xml"/><Relationship Id="rId55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29.xml"/><Relationship Id="rId41" Type="http://schemas.openxmlformats.org/officeDocument/2006/relationships/slideLayout" Target="../slideLayouts/slideLayout341.xml"/><Relationship Id="rId54" Type="http://schemas.openxmlformats.org/officeDocument/2006/relationships/slideLayout" Target="../slideLayouts/slideLayout3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slideLayout" Target="../slideLayouts/slideLayout340.xml"/><Relationship Id="rId45" Type="http://schemas.openxmlformats.org/officeDocument/2006/relationships/slideLayout" Target="../slideLayouts/slideLayout345.xml"/><Relationship Id="rId53" Type="http://schemas.openxmlformats.org/officeDocument/2006/relationships/slideLayout" Target="../slideLayouts/slideLayout353.xml"/><Relationship Id="rId58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49" Type="http://schemas.openxmlformats.org/officeDocument/2006/relationships/slideLayout" Target="../slideLayouts/slideLayout349.xml"/><Relationship Id="rId57" Type="http://schemas.openxmlformats.org/officeDocument/2006/relationships/slideLayout" Target="../slideLayouts/slideLayout3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9.xml"/><Relationship Id="rId31" Type="http://schemas.openxmlformats.org/officeDocument/2006/relationships/slideLayout" Target="../slideLayouts/slideLayout331.xml"/><Relationship Id="rId44" Type="http://schemas.openxmlformats.org/officeDocument/2006/relationships/slideLayout" Target="../slideLayouts/slideLayout344.xml"/><Relationship Id="rId52" Type="http://schemas.openxmlformats.org/officeDocument/2006/relationships/slideLayout" Target="../slideLayouts/slideLayout3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43" Type="http://schemas.openxmlformats.org/officeDocument/2006/relationships/slideLayout" Target="../slideLayouts/slideLayout343.xml"/><Relationship Id="rId48" Type="http://schemas.openxmlformats.org/officeDocument/2006/relationships/slideLayout" Target="../slideLayouts/slideLayout348.xml"/><Relationship Id="rId56" Type="http://schemas.openxmlformats.org/officeDocument/2006/relationships/slideLayout" Target="../slideLayouts/slideLayout356.xml"/><Relationship Id="rId8" Type="http://schemas.openxmlformats.org/officeDocument/2006/relationships/slideLayout" Target="../slideLayouts/slideLayout308.xml"/><Relationship Id="rId51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Relationship Id="rId46" Type="http://schemas.openxmlformats.org/officeDocument/2006/relationships/slideLayout" Target="../slideLayouts/slideLayout34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slideLayout" Target="../slideLayouts/slideLayout384.xml"/><Relationship Id="rId39" Type="http://schemas.openxmlformats.org/officeDocument/2006/relationships/slideLayout" Target="../slideLayouts/slideLayout397.xml"/><Relationship Id="rId2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392.xml"/><Relationship Id="rId42" Type="http://schemas.openxmlformats.org/officeDocument/2006/relationships/slideLayout" Target="../slideLayouts/slideLayout400.xml"/><Relationship Id="rId47" Type="http://schemas.openxmlformats.org/officeDocument/2006/relationships/slideLayout" Target="../slideLayouts/slideLayout405.xml"/><Relationship Id="rId50" Type="http://schemas.openxmlformats.org/officeDocument/2006/relationships/slideLayout" Target="../slideLayouts/slideLayout408.xml"/><Relationship Id="rId55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0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387.xml"/><Relationship Id="rId41" Type="http://schemas.openxmlformats.org/officeDocument/2006/relationships/slideLayout" Target="../slideLayouts/slideLayout399.xml"/><Relationship Id="rId54" Type="http://schemas.openxmlformats.org/officeDocument/2006/relationships/slideLayout" Target="../slideLayouts/slideLayout4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24" Type="http://schemas.openxmlformats.org/officeDocument/2006/relationships/slideLayout" Target="../slideLayouts/slideLayout382.xml"/><Relationship Id="rId32" Type="http://schemas.openxmlformats.org/officeDocument/2006/relationships/slideLayout" Target="../slideLayouts/slideLayout390.xml"/><Relationship Id="rId37" Type="http://schemas.openxmlformats.org/officeDocument/2006/relationships/slideLayout" Target="../slideLayouts/slideLayout395.xml"/><Relationship Id="rId40" Type="http://schemas.openxmlformats.org/officeDocument/2006/relationships/slideLayout" Target="../slideLayouts/slideLayout398.xml"/><Relationship Id="rId45" Type="http://schemas.openxmlformats.org/officeDocument/2006/relationships/slideLayout" Target="../slideLayouts/slideLayout403.xml"/><Relationship Id="rId53" Type="http://schemas.openxmlformats.org/officeDocument/2006/relationships/slideLayout" Target="../slideLayouts/slideLayout411.xml"/><Relationship Id="rId58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slideLayout" Target="../slideLayouts/slideLayout386.xml"/><Relationship Id="rId36" Type="http://schemas.openxmlformats.org/officeDocument/2006/relationships/slideLayout" Target="../slideLayouts/slideLayout394.xml"/><Relationship Id="rId49" Type="http://schemas.openxmlformats.org/officeDocument/2006/relationships/slideLayout" Target="../slideLayouts/slideLayout407.xml"/><Relationship Id="rId57" Type="http://schemas.openxmlformats.org/officeDocument/2006/relationships/slideLayout" Target="../slideLayouts/slideLayout4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31" Type="http://schemas.openxmlformats.org/officeDocument/2006/relationships/slideLayout" Target="../slideLayouts/slideLayout389.xml"/><Relationship Id="rId44" Type="http://schemas.openxmlformats.org/officeDocument/2006/relationships/slideLayout" Target="../slideLayouts/slideLayout402.xml"/><Relationship Id="rId52" Type="http://schemas.openxmlformats.org/officeDocument/2006/relationships/slideLayout" Target="../slideLayouts/slideLayout4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slideLayout" Target="../slideLayouts/slideLayout385.xml"/><Relationship Id="rId30" Type="http://schemas.openxmlformats.org/officeDocument/2006/relationships/slideLayout" Target="../slideLayouts/slideLayout388.xml"/><Relationship Id="rId35" Type="http://schemas.openxmlformats.org/officeDocument/2006/relationships/slideLayout" Target="../slideLayouts/slideLayout393.xml"/><Relationship Id="rId43" Type="http://schemas.openxmlformats.org/officeDocument/2006/relationships/slideLayout" Target="../slideLayouts/slideLayout401.xml"/><Relationship Id="rId48" Type="http://schemas.openxmlformats.org/officeDocument/2006/relationships/slideLayout" Target="../slideLayouts/slideLayout406.xml"/><Relationship Id="rId56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366.xml"/><Relationship Id="rId51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slideLayout" Target="../slideLayouts/slideLayout383.xml"/><Relationship Id="rId33" Type="http://schemas.openxmlformats.org/officeDocument/2006/relationships/slideLayout" Target="../slideLayouts/slideLayout391.xml"/><Relationship Id="rId38" Type="http://schemas.openxmlformats.org/officeDocument/2006/relationships/slideLayout" Target="../slideLayouts/slideLayout396.xml"/><Relationship Id="rId46" Type="http://schemas.openxmlformats.org/officeDocument/2006/relationships/slideLayout" Target="../slideLayouts/slideLayout40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9.xml"/><Relationship Id="rId18" Type="http://schemas.openxmlformats.org/officeDocument/2006/relationships/slideLayout" Target="../slideLayouts/slideLayout434.xml"/><Relationship Id="rId26" Type="http://schemas.openxmlformats.org/officeDocument/2006/relationships/slideLayout" Target="../slideLayouts/slideLayout442.xml"/><Relationship Id="rId39" Type="http://schemas.openxmlformats.org/officeDocument/2006/relationships/slideLayout" Target="../slideLayouts/slideLayout455.xml"/><Relationship Id="rId21" Type="http://schemas.openxmlformats.org/officeDocument/2006/relationships/slideLayout" Target="../slideLayouts/slideLayout437.xml"/><Relationship Id="rId34" Type="http://schemas.openxmlformats.org/officeDocument/2006/relationships/slideLayout" Target="../slideLayouts/slideLayout450.xml"/><Relationship Id="rId42" Type="http://schemas.openxmlformats.org/officeDocument/2006/relationships/slideLayout" Target="../slideLayouts/slideLayout458.xml"/><Relationship Id="rId47" Type="http://schemas.openxmlformats.org/officeDocument/2006/relationships/slideLayout" Target="../slideLayouts/slideLayout463.xml"/><Relationship Id="rId50" Type="http://schemas.openxmlformats.org/officeDocument/2006/relationships/slideLayout" Target="../slideLayouts/slideLayout466.xml"/><Relationship Id="rId55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20" Type="http://schemas.openxmlformats.org/officeDocument/2006/relationships/slideLayout" Target="../slideLayouts/slideLayout436.xml"/><Relationship Id="rId29" Type="http://schemas.openxmlformats.org/officeDocument/2006/relationships/slideLayout" Target="../slideLayouts/slideLayout445.xml"/><Relationship Id="rId41" Type="http://schemas.openxmlformats.org/officeDocument/2006/relationships/slideLayout" Target="../slideLayouts/slideLayout457.xml"/><Relationship Id="rId54" Type="http://schemas.openxmlformats.org/officeDocument/2006/relationships/slideLayout" Target="../slideLayouts/slideLayout4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24" Type="http://schemas.openxmlformats.org/officeDocument/2006/relationships/slideLayout" Target="../slideLayouts/slideLayout440.xml"/><Relationship Id="rId32" Type="http://schemas.openxmlformats.org/officeDocument/2006/relationships/slideLayout" Target="../slideLayouts/slideLayout448.xml"/><Relationship Id="rId37" Type="http://schemas.openxmlformats.org/officeDocument/2006/relationships/slideLayout" Target="../slideLayouts/slideLayout453.xml"/><Relationship Id="rId40" Type="http://schemas.openxmlformats.org/officeDocument/2006/relationships/slideLayout" Target="../slideLayouts/slideLayout456.xml"/><Relationship Id="rId45" Type="http://schemas.openxmlformats.org/officeDocument/2006/relationships/slideLayout" Target="../slideLayouts/slideLayout461.xml"/><Relationship Id="rId53" Type="http://schemas.openxmlformats.org/officeDocument/2006/relationships/slideLayout" Target="../slideLayouts/slideLayout469.xml"/><Relationship Id="rId58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9.xml"/><Relationship Id="rId28" Type="http://schemas.openxmlformats.org/officeDocument/2006/relationships/slideLayout" Target="../slideLayouts/slideLayout444.xml"/><Relationship Id="rId36" Type="http://schemas.openxmlformats.org/officeDocument/2006/relationships/slideLayout" Target="../slideLayouts/slideLayout452.xml"/><Relationship Id="rId49" Type="http://schemas.openxmlformats.org/officeDocument/2006/relationships/slideLayout" Target="../slideLayouts/slideLayout465.xml"/><Relationship Id="rId57" Type="http://schemas.openxmlformats.org/officeDocument/2006/relationships/slideLayout" Target="../slideLayouts/slideLayout4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435.xml"/><Relationship Id="rId31" Type="http://schemas.openxmlformats.org/officeDocument/2006/relationships/slideLayout" Target="../slideLayouts/slideLayout447.xml"/><Relationship Id="rId44" Type="http://schemas.openxmlformats.org/officeDocument/2006/relationships/slideLayout" Target="../slideLayouts/slideLayout460.xml"/><Relationship Id="rId52" Type="http://schemas.openxmlformats.org/officeDocument/2006/relationships/slideLayout" Target="../slideLayouts/slideLayout4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Relationship Id="rId22" Type="http://schemas.openxmlformats.org/officeDocument/2006/relationships/slideLayout" Target="../slideLayouts/slideLayout438.xml"/><Relationship Id="rId27" Type="http://schemas.openxmlformats.org/officeDocument/2006/relationships/slideLayout" Target="../slideLayouts/slideLayout443.xml"/><Relationship Id="rId30" Type="http://schemas.openxmlformats.org/officeDocument/2006/relationships/slideLayout" Target="../slideLayouts/slideLayout446.xml"/><Relationship Id="rId35" Type="http://schemas.openxmlformats.org/officeDocument/2006/relationships/slideLayout" Target="../slideLayouts/slideLayout451.xml"/><Relationship Id="rId43" Type="http://schemas.openxmlformats.org/officeDocument/2006/relationships/slideLayout" Target="../slideLayouts/slideLayout459.xml"/><Relationship Id="rId48" Type="http://schemas.openxmlformats.org/officeDocument/2006/relationships/slideLayout" Target="../slideLayouts/slideLayout464.xml"/><Relationship Id="rId56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24.xml"/><Relationship Id="rId51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5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49.xml"/><Relationship Id="rId38" Type="http://schemas.openxmlformats.org/officeDocument/2006/relationships/slideLayout" Target="../slideLayouts/slideLayout454.xml"/><Relationship Id="rId46" Type="http://schemas.openxmlformats.org/officeDocument/2006/relationships/slideLayout" Target="../slideLayouts/slideLayout46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7.xml"/><Relationship Id="rId18" Type="http://schemas.openxmlformats.org/officeDocument/2006/relationships/slideLayout" Target="../slideLayouts/slideLayout492.xml"/><Relationship Id="rId26" Type="http://schemas.openxmlformats.org/officeDocument/2006/relationships/slideLayout" Target="../slideLayouts/slideLayout500.xml"/><Relationship Id="rId39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495.xml"/><Relationship Id="rId34" Type="http://schemas.openxmlformats.org/officeDocument/2006/relationships/slideLayout" Target="../slideLayouts/slideLayout508.xml"/><Relationship Id="rId42" Type="http://schemas.openxmlformats.org/officeDocument/2006/relationships/slideLayout" Target="../slideLayouts/slideLayout516.xml"/><Relationship Id="rId47" Type="http://schemas.openxmlformats.org/officeDocument/2006/relationships/slideLayout" Target="../slideLayouts/slideLayout521.xml"/><Relationship Id="rId50" Type="http://schemas.openxmlformats.org/officeDocument/2006/relationships/slideLayout" Target="../slideLayouts/slideLayout524.xml"/><Relationship Id="rId55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90.xml"/><Relationship Id="rId20" Type="http://schemas.openxmlformats.org/officeDocument/2006/relationships/slideLayout" Target="../slideLayouts/slideLayout494.xml"/><Relationship Id="rId29" Type="http://schemas.openxmlformats.org/officeDocument/2006/relationships/slideLayout" Target="../slideLayouts/slideLayout503.xml"/><Relationship Id="rId41" Type="http://schemas.openxmlformats.org/officeDocument/2006/relationships/slideLayout" Target="../slideLayouts/slideLayout515.xml"/><Relationship Id="rId54" Type="http://schemas.openxmlformats.org/officeDocument/2006/relationships/slideLayout" Target="../slideLayouts/slideLayout5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24" Type="http://schemas.openxmlformats.org/officeDocument/2006/relationships/slideLayout" Target="../slideLayouts/slideLayout498.xml"/><Relationship Id="rId32" Type="http://schemas.openxmlformats.org/officeDocument/2006/relationships/slideLayout" Target="../slideLayouts/slideLayout506.xml"/><Relationship Id="rId37" Type="http://schemas.openxmlformats.org/officeDocument/2006/relationships/slideLayout" Target="../slideLayouts/slideLayout511.xml"/><Relationship Id="rId40" Type="http://schemas.openxmlformats.org/officeDocument/2006/relationships/slideLayout" Target="../slideLayouts/slideLayout514.xml"/><Relationship Id="rId45" Type="http://schemas.openxmlformats.org/officeDocument/2006/relationships/slideLayout" Target="../slideLayouts/slideLayout519.xml"/><Relationship Id="rId53" Type="http://schemas.openxmlformats.org/officeDocument/2006/relationships/slideLayout" Target="../slideLayouts/slideLayout527.xml"/><Relationship Id="rId58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479.xml"/><Relationship Id="rId15" Type="http://schemas.openxmlformats.org/officeDocument/2006/relationships/slideLayout" Target="../slideLayouts/slideLayout489.xml"/><Relationship Id="rId23" Type="http://schemas.openxmlformats.org/officeDocument/2006/relationships/slideLayout" Target="../slideLayouts/slideLayout497.xml"/><Relationship Id="rId28" Type="http://schemas.openxmlformats.org/officeDocument/2006/relationships/slideLayout" Target="../slideLayouts/slideLayout502.xml"/><Relationship Id="rId36" Type="http://schemas.openxmlformats.org/officeDocument/2006/relationships/slideLayout" Target="../slideLayouts/slideLayout510.xml"/><Relationship Id="rId49" Type="http://schemas.openxmlformats.org/officeDocument/2006/relationships/slideLayout" Target="../slideLayouts/slideLayout523.xml"/><Relationship Id="rId57" Type="http://schemas.openxmlformats.org/officeDocument/2006/relationships/slideLayout" Target="../slideLayouts/slideLayout5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4.xml"/><Relationship Id="rId19" Type="http://schemas.openxmlformats.org/officeDocument/2006/relationships/slideLayout" Target="../slideLayouts/slideLayout493.xml"/><Relationship Id="rId31" Type="http://schemas.openxmlformats.org/officeDocument/2006/relationships/slideLayout" Target="../slideLayouts/slideLayout505.xml"/><Relationship Id="rId44" Type="http://schemas.openxmlformats.org/officeDocument/2006/relationships/slideLayout" Target="../slideLayouts/slideLayout518.xml"/><Relationship Id="rId52" Type="http://schemas.openxmlformats.org/officeDocument/2006/relationships/slideLayout" Target="../slideLayouts/slideLayout5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Relationship Id="rId14" Type="http://schemas.openxmlformats.org/officeDocument/2006/relationships/slideLayout" Target="../slideLayouts/slideLayout488.xml"/><Relationship Id="rId22" Type="http://schemas.openxmlformats.org/officeDocument/2006/relationships/slideLayout" Target="../slideLayouts/slideLayout496.xml"/><Relationship Id="rId27" Type="http://schemas.openxmlformats.org/officeDocument/2006/relationships/slideLayout" Target="../slideLayouts/slideLayout501.xml"/><Relationship Id="rId30" Type="http://schemas.openxmlformats.org/officeDocument/2006/relationships/slideLayout" Target="../slideLayouts/slideLayout504.xml"/><Relationship Id="rId35" Type="http://schemas.openxmlformats.org/officeDocument/2006/relationships/slideLayout" Target="../slideLayouts/slideLayout509.xml"/><Relationship Id="rId43" Type="http://schemas.openxmlformats.org/officeDocument/2006/relationships/slideLayout" Target="../slideLayouts/slideLayout517.xml"/><Relationship Id="rId48" Type="http://schemas.openxmlformats.org/officeDocument/2006/relationships/slideLayout" Target="../slideLayouts/slideLayout522.xml"/><Relationship Id="rId56" Type="http://schemas.openxmlformats.org/officeDocument/2006/relationships/slideLayout" Target="../slideLayouts/slideLayout530.xml"/><Relationship Id="rId8" Type="http://schemas.openxmlformats.org/officeDocument/2006/relationships/slideLayout" Target="../slideLayouts/slideLayout482.xml"/><Relationship Id="rId51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6.xml"/><Relationship Id="rId17" Type="http://schemas.openxmlformats.org/officeDocument/2006/relationships/slideLayout" Target="../slideLayouts/slideLayout491.xml"/><Relationship Id="rId25" Type="http://schemas.openxmlformats.org/officeDocument/2006/relationships/slideLayout" Target="../slideLayouts/slideLayout499.xml"/><Relationship Id="rId33" Type="http://schemas.openxmlformats.org/officeDocument/2006/relationships/slideLayout" Target="../slideLayouts/slideLayout507.xml"/><Relationship Id="rId38" Type="http://schemas.openxmlformats.org/officeDocument/2006/relationships/slideLayout" Target="../slideLayouts/slideLayout512.xml"/><Relationship Id="rId46" Type="http://schemas.openxmlformats.org/officeDocument/2006/relationships/slideLayout" Target="../slideLayouts/slideLayout52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7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  <p:sldLayoutId id="2147484438" r:id="rId6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9" y="-23030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775862" cy="384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14647" y="318655"/>
            <a:ext cx="735470" cy="231450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1400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14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1400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775862" cy="38416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978" y="8238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629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629" y="2228749"/>
            <a:ext cx="343791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898933" y="1206045"/>
            <a:ext cx="4464496" cy="1460638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>
              <a:spcAft>
                <a:spcPts val="1200"/>
              </a:spcAft>
            </a:pPr>
            <a:r>
              <a:rPr lang="en-US" sz="2800" spc="5" dirty="0" err="1">
                <a:solidFill>
                  <a:srgbClr val="002060"/>
                </a:solidFill>
                <a:latin typeface="Arial"/>
                <a:cs typeface="Arial"/>
              </a:rPr>
              <a:t>Thème</a:t>
            </a:r>
            <a:r>
              <a:rPr lang="en-US" sz="2800" spc="5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800" spc="5" dirty="0" smtClean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lang="en-US" sz="2800" spc="5" dirty="0" err="1" smtClean="0">
                <a:solidFill>
                  <a:srgbClr val="002060"/>
                </a:solidFill>
                <a:latin typeface="Arial"/>
                <a:cs typeface="Arial"/>
              </a:rPr>
              <a:t>leçon</a:t>
            </a:r>
            <a:r>
              <a:rPr lang="en-US" sz="2800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8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8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680"/>
            <a:r>
              <a:rPr lang="fr-FR" sz="2800" b="1" dirty="0" smtClean="0">
                <a:solidFill>
                  <a:srgbClr val="002060"/>
                </a:solidFill>
                <a:latin typeface="Arial"/>
                <a:cs typeface="Arial"/>
              </a:rPr>
              <a:t>Qu’est-ce que vous voudriez plus tard?  </a:t>
            </a:r>
            <a:endParaRPr sz="2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407" y="58422"/>
            <a:ext cx="536444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514350" indent="-514350">
              <a:lnSpc>
                <a:spcPct val="1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Page de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grammaire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5" name="Right Arrow 19">
            <a:extLst>
              <a:ext uri="{FF2B5EF4-FFF2-40B4-BE49-F238E27FC236}">
                <a16:creationId xmlns="" xmlns:a16="http://schemas.microsoft.com/office/drawing/2014/main" id="{2997D630-32D6-4842-8286-3F854FA37F31}"/>
              </a:ext>
            </a:extLst>
          </p:cNvPr>
          <p:cNvSpPr/>
          <p:nvPr/>
        </p:nvSpPr>
        <p:spPr>
          <a:xfrm>
            <a:off x="359445" y="2772172"/>
            <a:ext cx="5040560" cy="288032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8641" y="-36575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643" y="691351"/>
            <a:ext cx="5572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Arial" pitchFamily="34" charset="0"/>
                <a:cs typeface="Arial" pitchFamily="34" charset="0"/>
              </a:rPr>
              <a:t>Parlement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367" y="691351"/>
            <a:ext cx="5293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0000"/>
                </a:solidFill>
              </a:rPr>
              <a:t>Le mode du conditionnel présent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364440" cy="755311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5" name="Right Arrow 19">
            <a:extLst>
              <a:ext uri="{FF2B5EF4-FFF2-40B4-BE49-F238E27FC236}">
                <a16:creationId xmlns="" xmlns:a16="http://schemas.microsoft.com/office/drawing/2014/main" id="{2997D630-32D6-4842-8286-3F854FA37F31}"/>
              </a:ext>
            </a:extLst>
          </p:cNvPr>
          <p:cNvSpPr/>
          <p:nvPr/>
        </p:nvSpPr>
        <p:spPr>
          <a:xfrm>
            <a:off x="359445" y="2833132"/>
            <a:ext cx="5040560" cy="288032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445" y="-36575"/>
            <a:ext cx="5234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Arial" pitchFamily="34" charset="0"/>
                <a:cs typeface="Arial" pitchFamily="34" charset="0"/>
              </a:rPr>
              <a:t>Observez et réflichissez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643" y="691351"/>
            <a:ext cx="5572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Arial" pitchFamily="34" charset="0"/>
                <a:cs typeface="Arial" pitchFamily="34" charset="0"/>
              </a:rPr>
              <a:t>Parlement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519" y="584776"/>
            <a:ext cx="3136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519" y="514567"/>
            <a:ext cx="535785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Tx/>
              <a:buChar char="−"/>
            </a:pPr>
            <a:r>
              <a:rPr lang="fr-FR" sz="1400" b="1" dirty="0" smtClean="0">
                <a:solidFill>
                  <a:srgbClr val="000000"/>
                </a:solidFill>
              </a:rPr>
              <a:t>Excusez-moi</a:t>
            </a:r>
            <a:r>
              <a:rPr lang="fr-FR" sz="1400" b="1" dirty="0" smtClean="0">
                <a:solidFill>
                  <a:srgbClr val="000000"/>
                </a:solidFill>
              </a:rPr>
              <a:t>, Madame! Je voudrait un renseignement, s’il    </a:t>
            </a:r>
            <a:r>
              <a:rPr lang="fr-FR" sz="1400" b="1" dirty="0" smtClean="0">
                <a:solidFill>
                  <a:srgbClr val="000000"/>
                </a:solidFill>
              </a:rPr>
              <a:t>vous </a:t>
            </a:r>
            <a:r>
              <a:rPr lang="fr-FR" sz="1400" b="1" dirty="0" smtClean="0">
                <a:solidFill>
                  <a:srgbClr val="000000"/>
                </a:solidFill>
              </a:rPr>
              <a:t>plaît. </a:t>
            </a:r>
          </a:p>
          <a:p>
            <a:pPr marL="176213" indent="-176213">
              <a:spcAft>
                <a:spcPts val="600"/>
              </a:spcAft>
              <a:buFontTx/>
              <a:buChar char="−"/>
            </a:pPr>
            <a:r>
              <a:rPr lang="fr-FR" sz="1400" b="1" dirty="0" smtClean="0">
                <a:solidFill>
                  <a:srgbClr val="000000"/>
                </a:solidFill>
              </a:rPr>
              <a:t>Oui, je t’écoute. Que veux-tu savoir?</a:t>
            </a:r>
          </a:p>
          <a:p>
            <a:pPr marL="176213" indent="-176213">
              <a:spcAft>
                <a:spcPts val="600"/>
              </a:spcAft>
              <a:buFontTx/>
              <a:buChar char="−"/>
            </a:pPr>
            <a:r>
              <a:rPr lang="fr-FR" sz="1400" b="1" dirty="0" smtClean="0">
                <a:solidFill>
                  <a:srgbClr val="000000"/>
                </a:solidFill>
              </a:rPr>
              <a:t>J</a:t>
            </a:r>
            <a:r>
              <a:rPr lang="fr-FR" sz="1400" b="1" u="sng" dirty="0" smtClean="0">
                <a:solidFill>
                  <a:srgbClr val="000000"/>
                </a:solidFill>
              </a:rPr>
              <a:t>’aimerais</a:t>
            </a:r>
            <a:r>
              <a:rPr lang="fr-FR" sz="1400" b="1" dirty="0" smtClean="0">
                <a:solidFill>
                  <a:srgbClr val="000000"/>
                </a:solidFill>
              </a:rPr>
              <a:t> savoir s’il y a des stages de formation le samedi </a:t>
            </a:r>
            <a:r>
              <a:rPr lang="fr-FR" sz="1400" b="1" dirty="0" smtClean="0">
                <a:solidFill>
                  <a:srgbClr val="000000"/>
                </a:solidFill>
              </a:rPr>
              <a:t>soir</a:t>
            </a:r>
            <a:r>
              <a:rPr lang="fr-FR" sz="1400" b="1" dirty="0" smtClean="0">
                <a:solidFill>
                  <a:srgbClr val="000000"/>
                </a:solidFill>
              </a:rPr>
              <a:t>? </a:t>
            </a:r>
          </a:p>
          <a:p>
            <a:pPr marL="176213" indent="-176213">
              <a:spcAft>
                <a:spcPts val="600"/>
              </a:spcAft>
              <a:buFontTx/>
              <a:buChar char="−"/>
            </a:pPr>
            <a:r>
              <a:rPr lang="fr-FR" sz="1400" b="1" dirty="0" smtClean="0">
                <a:solidFill>
                  <a:srgbClr val="000000"/>
                </a:solidFill>
              </a:rPr>
              <a:t>Bien sûr! Mais  </a:t>
            </a:r>
            <a:r>
              <a:rPr lang="fr-FR" sz="1400" b="1" u="sng" dirty="0" smtClean="0">
                <a:solidFill>
                  <a:srgbClr val="000000"/>
                </a:solidFill>
              </a:rPr>
              <a:t>tu devrais </a:t>
            </a:r>
            <a:r>
              <a:rPr lang="fr-FR" sz="1400" b="1" dirty="0" smtClean="0">
                <a:solidFill>
                  <a:srgbClr val="000000"/>
                </a:solidFill>
              </a:rPr>
              <a:t>plutôt le faire pendant tes </a:t>
            </a:r>
            <a:r>
              <a:rPr lang="fr-FR" sz="1400" b="1" dirty="0" smtClean="0">
                <a:solidFill>
                  <a:srgbClr val="000000"/>
                </a:solidFill>
              </a:rPr>
              <a:t>vacances </a:t>
            </a:r>
            <a:r>
              <a:rPr lang="fr-FR" sz="1400" b="1" dirty="0" smtClean="0">
                <a:solidFill>
                  <a:srgbClr val="000000"/>
                </a:solidFill>
              </a:rPr>
              <a:t>scolaires scolaires. </a:t>
            </a:r>
          </a:p>
          <a:p>
            <a:pPr marL="176213" indent="-176213">
              <a:spcAft>
                <a:spcPts val="600"/>
              </a:spcAft>
              <a:buFontTx/>
              <a:buChar char="−"/>
            </a:pPr>
            <a:r>
              <a:rPr lang="fr-FR" sz="1400" b="1" dirty="0" smtClean="0">
                <a:solidFill>
                  <a:srgbClr val="000000"/>
                </a:solidFill>
              </a:rPr>
              <a:t>Qu’est-ce que </a:t>
            </a:r>
            <a:r>
              <a:rPr lang="fr-FR" sz="1400" b="1" u="sng" dirty="0" smtClean="0">
                <a:solidFill>
                  <a:srgbClr val="000000"/>
                </a:solidFill>
              </a:rPr>
              <a:t>tu voudrais </a:t>
            </a:r>
            <a:r>
              <a:rPr lang="fr-FR" sz="1400" b="1" dirty="0" smtClean="0">
                <a:solidFill>
                  <a:srgbClr val="000000"/>
                </a:solidFill>
              </a:rPr>
              <a:t>faire comme stage?</a:t>
            </a:r>
          </a:p>
          <a:p>
            <a:pPr marL="176213" indent="-176213">
              <a:buFontTx/>
              <a:buChar char="−"/>
            </a:pPr>
            <a:r>
              <a:rPr lang="fr-FR" sz="1400" b="1" u="sng" dirty="0" smtClean="0">
                <a:solidFill>
                  <a:srgbClr val="000000"/>
                </a:solidFill>
              </a:rPr>
              <a:t>Je </a:t>
            </a:r>
            <a:r>
              <a:rPr lang="fr-FR" sz="1400" b="1" u="sng" dirty="0" smtClean="0">
                <a:solidFill>
                  <a:srgbClr val="000000"/>
                </a:solidFill>
              </a:rPr>
              <a:t>désirerais </a:t>
            </a:r>
            <a:r>
              <a:rPr lang="fr-FR" sz="1400" b="1" dirty="0" smtClean="0">
                <a:solidFill>
                  <a:srgbClr val="000000"/>
                </a:solidFill>
              </a:rPr>
              <a:t>faire  un stage d’informatique.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81" y="48408"/>
            <a:ext cx="5594369" cy="45769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Avez-vous compris?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65080" y="635694"/>
            <a:ext cx="5429288" cy="1874359"/>
          </a:xfrm>
        </p:spPr>
        <p:txBody>
          <a:bodyPr/>
          <a:lstStyle/>
          <a:p>
            <a:pPr marL="0" indent="268288">
              <a:buNone/>
            </a:pPr>
            <a:r>
              <a:rPr lang="fr-FR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Pour </a:t>
            </a:r>
          </a:p>
          <a:p>
            <a:pPr marL="0" indent="268288">
              <a:buFont typeface="Wingdings" pitchFamily="2" charset="2"/>
              <a:buChar char="ü"/>
            </a:pPr>
            <a:r>
              <a:rPr lang="fr-FR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demander </a:t>
            </a:r>
            <a:r>
              <a:rPr lang="fr-FR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conseil </a:t>
            </a:r>
          </a:p>
          <a:p>
            <a:pPr marL="0" indent="268288">
              <a:buFont typeface="Wingdings" pitchFamily="2" charset="2"/>
              <a:buChar char="ü"/>
            </a:pPr>
            <a:r>
              <a:rPr lang="fr-FR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Donner un conseil</a:t>
            </a:r>
          </a:p>
          <a:p>
            <a:pPr marL="0" indent="268288">
              <a:buFont typeface="Wingdings" pitchFamily="2" charset="2"/>
              <a:buChar char="ü"/>
            </a:pPr>
            <a:r>
              <a:rPr lang="fr-FR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Exprimer un conseil poliment on utilise </a:t>
            </a:r>
          </a:p>
          <a:p>
            <a:pPr marL="0" indent="268288">
              <a:buNone/>
            </a:pPr>
            <a:r>
              <a:rPr lang="fr-FR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CONDITIONNEL</a:t>
            </a:r>
            <a:endParaRPr lang="ru-RU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AppData\Local\Microsoft\Windows\Temporary Internet Files\Content.Word\Screenshot_20200412-210715_Googl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51989"/>
          <a:stretch/>
        </p:blipFill>
        <p:spPr bwMode="auto">
          <a:xfrm>
            <a:off x="4895949" y="2412132"/>
            <a:ext cx="698419" cy="637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81" y="0"/>
            <a:ext cx="5594369" cy="61991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Règle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6521" y="686968"/>
            <a:ext cx="5018900" cy="1938992"/>
          </a:xfrm>
        </p:spPr>
        <p:txBody>
          <a:bodyPr/>
          <a:lstStyle/>
          <a:p>
            <a:pPr marL="0" indent="268288" algn="ctr">
              <a:buNone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formation du conditionnel présent:</a:t>
            </a:r>
          </a:p>
          <a:p>
            <a:pPr marL="0" indent="268288" algn="ctr">
              <a:buNone/>
            </a:pPr>
            <a:r>
              <a:rPr lang="fr-FR" sz="24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radical du </a:t>
            </a:r>
            <a:r>
              <a:rPr lang="fr-FR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futur</a:t>
            </a:r>
            <a:r>
              <a:rPr lang="ru-RU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terminaison de l’imparfait</a:t>
            </a:r>
          </a:p>
          <a:p>
            <a:pPr marL="0" indent="268288">
              <a:buNone/>
            </a:pPr>
            <a:endParaRPr lang="ru-RU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33" y="2249392"/>
            <a:ext cx="885107" cy="88510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Pouvoir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25793"/>
            <a:ext cx="5203655" cy="2154436"/>
          </a:xfrm>
        </p:spPr>
        <p:txBody>
          <a:bodyPr/>
          <a:lstStyle/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Je pourrais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Tu pourrais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Il, elle pourrait 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Nous pourrions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Vous pourriez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Ils, elles pourraient</a:t>
            </a:r>
            <a:endParaRPr lang="ru-RU" sz="2000" b="1" dirty="0">
              <a:solidFill>
                <a:srgbClr val="660066"/>
              </a:solidFill>
            </a:endParaRPr>
          </a:p>
        </p:txBody>
      </p:sp>
      <p:pic>
        <p:nvPicPr>
          <p:cNvPr id="5" name="Содержимое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18495" r="4624"/>
          <a:stretch/>
        </p:blipFill>
        <p:spPr>
          <a:xfrm>
            <a:off x="4665675" y="1836068"/>
            <a:ext cx="978126" cy="121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vouloir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80873"/>
            <a:ext cx="5275093" cy="2154436"/>
          </a:xfrm>
        </p:spPr>
        <p:txBody>
          <a:bodyPr/>
          <a:lstStyle/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Je voudrais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Tu voudrais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Il,elle voudrait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Nous voudrions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Vous voudriez 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Ils, elles voudraient</a:t>
            </a:r>
            <a:endParaRPr lang="ru-RU" sz="2000" b="1" dirty="0">
              <a:solidFill>
                <a:srgbClr val="660066"/>
              </a:solidFill>
            </a:endParaRPr>
          </a:p>
        </p:txBody>
      </p:sp>
      <p:pic>
        <p:nvPicPr>
          <p:cNvPr id="5" name="Содержимое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18495" r="4624"/>
          <a:stretch/>
        </p:blipFill>
        <p:spPr>
          <a:xfrm>
            <a:off x="4751933" y="1980084"/>
            <a:ext cx="877716" cy="1141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Faites attention!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6519" y="601624"/>
            <a:ext cx="5234959" cy="215444"/>
          </a:xfrm>
        </p:spPr>
        <p:txBody>
          <a:bodyPr/>
          <a:lstStyle/>
          <a:p>
            <a:pPr>
              <a:buNone/>
            </a:pPr>
            <a:r>
              <a:rPr lang="fr-FR" sz="1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On utilise aussi  le conditionnel pour «adoucir» une demande.</a:t>
            </a:r>
            <a:endParaRPr lang="ru-RU" sz="1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0648"/>
              </p:ext>
            </p:extLst>
          </p:nvPr>
        </p:nvGraphicFramePr>
        <p:xfrm>
          <a:off x="230420" y="853754"/>
          <a:ext cx="5357852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26"/>
                <a:gridCol w="267892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On ne dit pas...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Mais on </a:t>
                      </a:r>
                      <a:r>
                        <a:rPr lang="fr-FR" sz="1600" b="1" dirty="0" smtClean="0"/>
                        <a:t>dit...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660066"/>
                          </a:solidFill>
                        </a:rPr>
                        <a:t>Je peux</a:t>
                      </a:r>
                      <a:r>
                        <a:rPr lang="fr-FR" sz="1800" b="1" baseline="0" dirty="0" smtClean="0">
                          <a:solidFill>
                            <a:srgbClr val="660066"/>
                          </a:solidFill>
                        </a:rPr>
                        <a:t> 1 kg de pomme.</a:t>
                      </a:r>
                    </a:p>
                    <a:p>
                      <a:r>
                        <a:rPr lang="fr-FR" sz="1800" b="1" baseline="0" dirty="0" smtClean="0">
                          <a:solidFill>
                            <a:srgbClr val="660066"/>
                          </a:solidFill>
                        </a:rPr>
                        <a:t>Pouvez-vous venir demain?</a:t>
                      </a:r>
                      <a:endParaRPr lang="ru-RU" sz="18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660066"/>
                          </a:solidFill>
                        </a:rPr>
                        <a:t>Je voudrais </a:t>
                      </a:r>
                      <a:r>
                        <a:rPr lang="fr-FR" sz="1600" b="1" baseline="0" dirty="0" smtClean="0">
                          <a:solidFill>
                            <a:srgbClr val="660066"/>
                          </a:solidFill>
                        </a:rPr>
                        <a:t>1 kg de pomme.</a:t>
                      </a:r>
                    </a:p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baseline="0" dirty="0" smtClean="0">
                          <a:solidFill>
                            <a:srgbClr val="660066"/>
                          </a:solidFill>
                        </a:rPr>
                        <a:t>Pourriez-vous venir demain?</a:t>
                      </a:r>
                      <a:endParaRPr lang="ru-RU" sz="1600" b="1" dirty="0" smtClean="0">
                        <a:solidFill>
                          <a:srgbClr val="660066"/>
                        </a:solidFill>
                      </a:endParaRPr>
                    </a:p>
                    <a:p>
                      <a:endParaRPr lang="ru-RU" sz="16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660066"/>
                          </a:solidFill>
                        </a:rPr>
                        <a:t>As-tu le temps</a:t>
                      </a:r>
                      <a:r>
                        <a:rPr lang="fr-FR" sz="1600" b="1" baseline="0" dirty="0" smtClean="0">
                          <a:solidFill>
                            <a:srgbClr val="660066"/>
                          </a:solidFill>
                        </a:rPr>
                        <a:t> de travailler pour moi?</a:t>
                      </a:r>
                      <a:endParaRPr lang="ru-RU" sz="16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660066"/>
                          </a:solidFill>
                        </a:rPr>
                        <a:t>Aurais-tu le temps</a:t>
                      </a:r>
                      <a:r>
                        <a:rPr lang="fr-FR" sz="1600" b="1" baseline="0" dirty="0" smtClean="0">
                          <a:solidFill>
                            <a:srgbClr val="660066"/>
                          </a:solidFill>
                        </a:rPr>
                        <a:t> de travailler pour moi?</a:t>
                      </a:r>
                      <a:endParaRPr lang="ru-RU" sz="16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42877" y="449363"/>
            <a:ext cx="5522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Regardez le reportage et discutez </a:t>
            </a:r>
            <a:r>
              <a:rPr lang="fr-FR" sz="2800" dirty="0" smtClean="0">
                <a:solidFill>
                  <a:schemeClr val="tx2"/>
                </a:solidFill>
              </a:rPr>
              <a:t/>
            </a:r>
            <a:br>
              <a:rPr lang="fr-FR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665279" y="2262986"/>
          <a:ext cx="2571751" cy="73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09" name="Объект упаковщика для оболочки" showAsIcon="1" r:id="rId3" imgW="2343955" imgH="682580" progId="Package">
                  <p:embed/>
                </p:oleObj>
              </mc:Choice>
              <mc:Fallback>
                <p:oleObj name="Объект упаковщика для оболочки" showAsIcon="1" r:id="rId3" imgW="2343955" imgH="6825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79" y="2262986"/>
                        <a:ext cx="2571751" cy="73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</a:t>
            </a:r>
            <a:r>
              <a:rPr lang="fr-FR" dirty="0" smtClean="0"/>
              <a:t>availlez vous-même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6519" y="745220"/>
            <a:ext cx="5234959" cy="2560701"/>
          </a:xfrm>
        </p:spPr>
        <p:txBody>
          <a:bodyPr/>
          <a:lstStyle/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Transformez ces phrases au conditionnel présent pour qu’elles soient plus polies. 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 veux un renseignement.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 ... un renseignement.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Vous voulez une information?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Vous ... une information?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J’appelle un taxi pour vous.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J’... un taxi pour vous.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008337" y="65283"/>
            <a:ext cx="351446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 de la </a:t>
            </a:r>
            <a:r>
              <a:rPr kumimoji="0" lang="en-US" sz="2400" b="1" i="0" u="none" strike="noStrike" kern="800" cap="none" spc="-25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leçon</a:t>
            </a:r>
            <a:endParaRPr kumimoji="0" lang="en-US" sz="24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8" name="Right Arrow 14">
            <a:extLst>
              <a:ext uri="{FF2B5EF4-FFF2-40B4-BE49-F238E27FC236}">
                <a16:creationId xmlns:a16="http://schemas.microsoft.com/office/drawing/2014/main" xmlns="" id="{F05DBD00-73E1-4FC4-AA1B-919D9D70960D}"/>
              </a:ext>
            </a:extLst>
          </p:cNvPr>
          <p:cNvSpPr/>
          <p:nvPr/>
        </p:nvSpPr>
        <p:spPr>
          <a:xfrm>
            <a:off x="1682341" y="973231"/>
            <a:ext cx="370608" cy="43174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15">
            <a:extLst>
              <a:ext uri="{FF2B5EF4-FFF2-40B4-BE49-F238E27FC236}">
                <a16:creationId xmlns:a16="http://schemas.microsoft.com/office/drawing/2014/main" xmlns="" id="{834DD015-CEA7-472D-A16B-764CE5967173}"/>
              </a:ext>
            </a:extLst>
          </p:cNvPr>
          <p:cNvSpPr/>
          <p:nvPr/>
        </p:nvSpPr>
        <p:spPr>
          <a:xfrm>
            <a:off x="3795001" y="1023424"/>
            <a:ext cx="370608" cy="43174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40F82D4B-0806-40E7-82DD-490ED9DCC420}"/>
              </a:ext>
            </a:extLst>
          </p:cNvPr>
          <p:cNvSpPr/>
          <p:nvPr/>
        </p:nvSpPr>
        <p:spPr>
          <a:xfrm>
            <a:off x="179654" y="691350"/>
            <a:ext cx="1472207" cy="219118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/>
          <a:p>
            <a:pPr algn="ctr"/>
            <a:r>
              <a:rPr lang="fr-FR" sz="2000" b="1" dirty="0" smtClean="0"/>
              <a:t>  </a:t>
            </a:r>
            <a:br>
              <a:rPr lang="fr-FR" sz="2000" b="1" dirty="0" smtClean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A11439A7-9FD2-4A68-ADB6-442286817560}"/>
              </a:ext>
            </a:extLst>
          </p:cNvPr>
          <p:cNvSpPr/>
          <p:nvPr/>
        </p:nvSpPr>
        <p:spPr>
          <a:xfrm>
            <a:off x="2052949" y="691350"/>
            <a:ext cx="1699939" cy="219118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/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4"/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concordance des temps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discours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rapporté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4"/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4"/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 a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xmlns="" id="{4D8144AD-025D-4ADF-9F26-E22431C3F75D}"/>
              </a:ext>
            </a:extLst>
          </p:cNvPr>
          <p:cNvSpPr/>
          <p:nvPr/>
        </p:nvSpPr>
        <p:spPr>
          <a:xfrm>
            <a:off x="4180182" y="691350"/>
            <a:ext cx="1342749" cy="219118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/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5"/>
              </a:buClr>
            </a:pPr>
            <a:r>
              <a:rPr lang="fr-FR" sz="2000" b="1" dirty="0" smtClean="0">
                <a:solidFill>
                  <a:srgbClr val="002060"/>
                </a:solidFill>
              </a:rPr>
              <a:t>Activités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932" y="691350"/>
            <a:ext cx="1479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2060"/>
                </a:solidFill>
                <a:latin typeface="Arial"/>
                <a:cs typeface="Arial"/>
              </a:rPr>
              <a:t>Quelle est votre attitude face aux décisions</a:t>
            </a: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09E-7 3.64527E-6 L -0.04134 3.64527E-6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72E-6 3.64527E-6 L -0.04134 3.64527E-6 " pathEditMode="relative" rAng="0" ptsTypes="AA">
                                      <p:cBhvr>
                                        <p:cTn id="25" dur="3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0"/>
            <a:ext cx="5665806" cy="51852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Si vous voulez 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86877" y="619913"/>
            <a:ext cx="5368191" cy="2369880"/>
          </a:xfrm>
        </p:spPr>
        <p:txBody>
          <a:bodyPr/>
          <a:lstStyle/>
          <a:p>
            <a:pPr marL="0" indent="268288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 smtClean="0">
                <a:solidFill>
                  <a:srgbClr val="002060"/>
                </a:solidFill>
              </a:rPr>
              <a:t>Choisir une profession </a:t>
            </a:r>
            <a:r>
              <a:rPr lang="fr-FR" sz="1800" dirty="0" smtClean="0">
                <a:solidFill>
                  <a:srgbClr val="002060"/>
                </a:solidFill>
              </a:rPr>
              <a:t>maintenant, </a:t>
            </a:r>
            <a:r>
              <a:rPr lang="fr-FR" sz="1800" dirty="0" smtClean="0">
                <a:solidFill>
                  <a:srgbClr val="002060"/>
                </a:solidFill>
              </a:rPr>
              <a:t>il faut réflichir sérieusement à ce que vous aimeriez  faire plus tard.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268288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 smtClean="0">
                <a:solidFill>
                  <a:srgbClr val="002060"/>
                </a:solidFill>
              </a:rPr>
              <a:t>Il </a:t>
            </a:r>
            <a:r>
              <a:rPr lang="fr-FR" sz="1800" dirty="0" smtClean="0">
                <a:solidFill>
                  <a:srgbClr val="002060"/>
                </a:solidFill>
              </a:rPr>
              <a:t>faut adresser à vos professeurs qui peuvent  vous donner des conceils pratiques et vous aider à choisir.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268288" algn="just">
              <a:spcBef>
                <a:spcPts val="0"/>
              </a:spcBef>
              <a:buNone/>
            </a:pPr>
            <a:r>
              <a:rPr lang="fr-FR" sz="1800" dirty="0" smtClean="0">
                <a:solidFill>
                  <a:srgbClr val="002060"/>
                </a:solidFill>
              </a:rPr>
              <a:t>Vous </a:t>
            </a:r>
            <a:r>
              <a:rPr lang="fr-FR" sz="1800" dirty="0" smtClean="0">
                <a:solidFill>
                  <a:srgbClr val="002060"/>
                </a:solidFill>
              </a:rPr>
              <a:t>savez que vos parents et vos grands-parents  peuvent vous donner des conseils, mais la décision définitive doit être la vôtre.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" y="42672"/>
            <a:ext cx="5665807" cy="518529"/>
          </a:xfrm>
        </p:spPr>
        <p:txBody>
          <a:bodyPr>
            <a:normAutofit/>
          </a:bodyPr>
          <a:lstStyle/>
          <a:p>
            <a:r>
              <a:rPr lang="fr-FR" sz="2200" dirty="0" smtClean="0"/>
              <a:t>Lisez et apprenez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9997" y="994025"/>
            <a:ext cx="5472607" cy="307777"/>
          </a:xfrm>
        </p:spPr>
        <p:txBody>
          <a:bodyPr/>
          <a:lstStyle/>
          <a:p>
            <a:pPr marL="0" indent="268288" algn="just"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6519" y="619912"/>
          <a:ext cx="5357850" cy="237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25"/>
                <a:gridCol w="2678925"/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660066"/>
                          </a:solidFill>
                        </a:rPr>
                        <a:t>Des métiers en voie de disparition 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660066"/>
                          </a:solidFill>
                        </a:rPr>
                        <a:t>De nos jours en France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Forgeron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Maréchal-ferrant ( ferrer</a:t>
                      </a:r>
                      <a:r>
                        <a:rPr lang="fr-FR" sz="1200" b="1" baseline="0" dirty="0" smtClean="0">
                          <a:solidFill>
                            <a:srgbClr val="000000"/>
                          </a:solidFill>
                        </a:rPr>
                        <a:t> les chevaux)</a:t>
                      </a:r>
                    </a:p>
                    <a:p>
                      <a:r>
                        <a:rPr lang="fr-FR" sz="1200" b="1" baseline="0" dirty="0" smtClean="0">
                          <a:solidFill>
                            <a:srgbClr val="000000"/>
                          </a:solidFill>
                        </a:rPr>
                        <a:t>Couturier</a:t>
                      </a:r>
                    </a:p>
                    <a:p>
                      <a:r>
                        <a:rPr lang="fr-FR" sz="1200" b="1" baseline="0" dirty="0" smtClean="0">
                          <a:solidFill>
                            <a:srgbClr val="000000"/>
                          </a:solidFill>
                        </a:rPr>
                        <a:t>Tisserand </a:t>
                      </a:r>
                      <a:endParaRPr lang="ru-RU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Forgeron d’art (métier de l’artisanat)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Seulement dans les clubs hippiques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Styliste – grand couturier-prêt-à-porter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Tisserand d’at ( métier de l’artisant)</a:t>
                      </a:r>
                      <a:endParaRPr lang="ru-RU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15" y="42672"/>
            <a:ext cx="5500725" cy="518529"/>
          </a:xfrm>
        </p:spPr>
        <p:txBody>
          <a:bodyPr/>
          <a:lstStyle/>
          <a:p>
            <a:r>
              <a:rPr lang="fr-FR" dirty="0" smtClean="0"/>
              <a:t>Lisez le texte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5346530" cy="2277547"/>
          </a:xfrm>
        </p:spPr>
        <p:txBody>
          <a:bodyPr/>
          <a:lstStyle/>
          <a:p>
            <a:pPr marL="0" indent="268288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N’oubliez pas que certains métiers offrent moins de débouchés que d’autres.</a:t>
            </a:r>
          </a:p>
          <a:p>
            <a:pPr marL="0" indent="268288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Le choix de votre future profession dépend de vos intérêts et de vos goûts. </a:t>
            </a:r>
          </a:p>
          <a:p>
            <a:pPr marL="0" indent="268288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Si vous vous intéressez à la politique, à l’actualité, à l’information, alors vous pouvez  choisir la profession de journaliste.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15" y="42672"/>
            <a:ext cx="5500725" cy="518529"/>
          </a:xfrm>
        </p:spPr>
        <p:txBody>
          <a:bodyPr/>
          <a:lstStyle/>
          <a:p>
            <a:r>
              <a:rPr lang="fr-FR" dirty="0" smtClean="0"/>
              <a:t>Lisez le texte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5346530" cy="1908215"/>
          </a:xfrm>
        </p:spPr>
        <p:txBody>
          <a:bodyPr/>
          <a:lstStyle/>
          <a:p>
            <a:pPr marL="0" indent="268288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Si vous aimez  la mode, alors vous pourrez  devenir styliste. </a:t>
            </a:r>
          </a:p>
          <a:p>
            <a:pPr marL="0" indent="268288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Si vous vous intéressez au monde des animaux, alors vous pourrez choisir le métier de vétérinaire, ou celui de technicien zoo.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15" y="42672"/>
            <a:ext cx="5500725" cy="518529"/>
          </a:xfrm>
        </p:spPr>
        <p:txBody>
          <a:bodyPr/>
          <a:lstStyle/>
          <a:p>
            <a:r>
              <a:rPr lang="fr-FR" dirty="0" smtClean="0"/>
              <a:t>Lisez le texte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5346530" cy="1908215"/>
          </a:xfrm>
        </p:spPr>
        <p:txBody>
          <a:bodyPr/>
          <a:lstStyle/>
          <a:p>
            <a:pPr marL="0" indent="268288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Et si vous aimer réparer les voitures, vous pourrez être mécanicien.</a:t>
            </a:r>
          </a:p>
          <a:p>
            <a:pPr marL="0" indent="268288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Mais tous d’abord, il faut faire de bonnes études.  Il faut choisir les matières qui vous seront utiles.  Il faut passer et réussir vos examens.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13" y="6096"/>
            <a:ext cx="568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Lisez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428" y="529316"/>
            <a:ext cx="5450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/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Cet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extrait du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«La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vallée des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Héros»,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dans lequel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l’auteur </a:t>
            </a: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Alice Machado parle  aussi de l’avenir et répondez à la question: qui peut avoir une influence sur le choix de votre profession?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5081" y="619913"/>
            <a:ext cx="5429287" cy="2523768"/>
          </a:xfrm>
        </p:spPr>
        <p:txBody>
          <a:bodyPr/>
          <a:lstStyle/>
          <a:p>
            <a:pPr marL="0" indent="176213" algn="just"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Mon  grand-père </a:t>
            </a:r>
            <a:r>
              <a:rPr lang="fr-FR" sz="2000" b="1" dirty="0" smtClean="0">
                <a:solidFill>
                  <a:srgbClr val="000000"/>
                </a:solidFill>
              </a:rPr>
              <a:t>ne </a:t>
            </a:r>
            <a:r>
              <a:rPr lang="fr-FR" sz="2000" b="1" dirty="0" smtClean="0">
                <a:solidFill>
                  <a:srgbClr val="000000"/>
                </a:solidFill>
              </a:rPr>
              <a:t>se trompait </a:t>
            </a:r>
            <a:r>
              <a:rPr lang="fr-FR" sz="2000" b="1" dirty="0" smtClean="0">
                <a:solidFill>
                  <a:srgbClr val="000000"/>
                </a:solidFill>
              </a:rPr>
              <a:t>jamais</a:t>
            </a:r>
            <a:r>
              <a:rPr lang="fr-FR" sz="2000" b="1" dirty="0" smtClean="0">
                <a:solidFill>
                  <a:srgbClr val="000000"/>
                </a:solidFill>
              </a:rPr>
              <a:t>, il ne le pouvait pas. Il avait beaucoup voyagé dans sa jeunesse, avait vécu </a:t>
            </a:r>
            <a:r>
              <a:rPr lang="fr-FR" sz="2000" b="1" dirty="0" smtClean="0">
                <a:solidFill>
                  <a:srgbClr val="000000"/>
                </a:solidFill>
              </a:rPr>
              <a:t>aux </a:t>
            </a:r>
            <a:r>
              <a:rPr lang="fr-FR" sz="2000" b="1" dirty="0" smtClean="0">
                <a:solidFill>
                  <a:srgbClr val="000000"/>
                </a:solidFill>
              </a:rPr>
              <a:t>Indes, Goa, sa deuxième patrie comme il l’appelait</a:t>
            </a:r>
            <a:r>
              <a:rPr lang="fr-FR" sz="2000" b="1" dirty="0" smtClean="0">
                <a:solidFill>
                  <a:srgbClr val="000000"/>
                </a:solidFill>
              </a:rPr>
              <a:t>.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marL="0" indent="176213" algn="just"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Je </a:t>
            </a:r>
            <a:r>
              <a:rPr lang="fr-FR" sz="2000" b="1" dirty="0" smtClean="0">
                <a:solidFill>
                  <a:srgbClr val="000000"/>
                </a:solidFill>
              </a:rPr>
              <a:t>lui faisais une confiance infinie. Je voulais suivre son chemin... Une seule chose allait donc compter dans ma vie: devenir comme lui, un héros</a:t>
            </a:r>
            <a:r>
              <a:rPr lang="fr-FR" sz="2000" b="1" dirty="0" smtClean="0">
                <a:solidFill>
                  <a:srgbClr val="000000"/>
                </a:solidFill>
              </a:rPr>
              <a:t>!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152871</TotalTime>
  <Words>658</Words>
  <Application>Microsoft Office PowerPoint</Application>
  <PresentationFormat>Произвольный</PresentationFormat>
  <Paragraphs>98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Объект упаковщика для оболочки</vt:lpstr>
      <vt:lpstr>Français </vt:lpstr>
      <vt:lpstr>Презентация PowerPoint</vt:lpstr>
      <vt:lpstr>Si vous voulez  </vt:lpstr>
      <vt:lpstr>Lisez et apprenez</vt:lpstr>
      <vt:lpstr>Lisez le texte </vt:lpstr>
      <vt:lpstr>Lisez le texte </vt:lpstr>
      <vt:lpstr>Lisez le texte </vt:lpstr>
      <vt:lpstr>Презентация PowerPoint</vt:lpstr>
      <vt:lpstr>Презентация PowerPoint</vt:lpstr>
      <vt:lpstr>Page de grammaire</vt:lpstr>
      <vt:lpstr> </vt:lpstr>
      <vt:lpstr>Avez-vous compris? </vt:lpstr>
      <vt:lpstr>Règle</vt:lpstr>
      <vt:lpstr>Le verbe Pouvoir </vt:lpstr>
      <vt:lpstr>Le verbe vouloir </vt:lpstr>
      <vt:lpstr>Faites attention!</vt:lpstr>
      <vt:lpstr>Презентация PowerPoint</vt:lpstr>
      <vt:lpstr>Travaillez vous-même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1693</cp:revision>
  <dcterms:created xsi:type="dcterms:W3CDTF">2014-10-08T23:03:32Z</dcterms:created>
  <dcterms:modified xsi:type="dcterms:W3CDTF">2020-11-04T23:11:09Z</dcterms:modified>
</cp:coreProperties>
</file>