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2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3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4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5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theme/theme6.xml" ContentType="application/vnd.openxmlformats-officedocument.theme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theme/theme7.xml" ContentType="application/vnd.openxmlformats-officedocument.theme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theme/theme8.xml" ContentType="application/vnd.openxmlformats-officedocument.theme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theme/theme9.xml" ContentType="application/vnd.openxmlformats-officedocument.theme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  <p:sldMasterId id="2147483898" r:id="rId3"/>
    <p:sldMasterId id="2147483957" r:id="rId4"/>
    <p:sldMasterId id="2147484016" r:id="rId5"/>
    <p:sldMasterId id="2147484075" r:id="rId6"/>
    <p:sldMasterId id="2147484134" r:id="rId7"/>
    <p:sldMasterId id="2147484193" r:id="rId8"/>
    <p:sldMasterId id="2147484252" r:id="rId9"/>
    <p:sldMasterId id="2147484311" r:id="rId10"/>
  </p:sldMasterIdLst>
  <p:notesMasterIdLst>
    <p:notesMasterId r:id="rId30"/>
  </p:notesMasterIdLst>
  <p:sldIdLst>
    <p:sldId id="1435" r:id="rId11"/>
    <p:sldId id="1503" r:id="rId12"/>
    <p:sldId id="1504" r:id="rId13"/>
    <p:sldId id="1505" r:id="rId14"/>
    <p:sldId id="1506" r:id="rId15"/>
    <p:sldId id="1511" r:id="rId16"/>
    <p:sldId id="1512" r:id="rId17"/>
    <p:sldId id="1425" r:id="rId18"/>
    <p:sldId id="1513" r:id="rId19"/>
    <p:sldId id="1440" r:id="rId20"/>
    <p:sldId id="1481" r:id="rId21"/>
    <p:sldId id="1439" r:id="rId22"/>
    <p:sldId id="1477" r:id="rId23"/>
    <p:sldId id="1514" r:id="rId24"/>
    <p:sldId id="1515" r:id="rId25"/>
    <p:sldId id="1516" r:id="rId26"/>
    <p:sldId id="1518" r:id="rId27"/>
    <p:sldId id="1517" r:id="rId28"/>
    <p:sldId id="1431" r:id="rId29"/>
  </p:sldIdLst>
  <p:sldSz cx="5759450" cy="3240088"/>
  <p:notesSz cx="6858000" cy="9144000"/>
  <p:defaultTextStyle>
    <a:defPPr>
      <a:defRPr lang="en-US"/>
    </a:defPPr>
    <a:lvl1pPr marL="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1435"/>
            <p14:sldId id="1503"/>
            <p14:sldId id="1504"/>
            <p14:sldId id="1505"/>
            <p14:sldId id="1506"/>
            <p14:sldId id="1511"/>
            <p14:sldId id="1512"/>
            <p14:sldId id="1425"/>
            <p14:sldId id="1513"/>
            <p14:sldId id="1440"/>
            <p14:sldId id="1481"/>
            <p14:sldId id="1439"/>
            <p14:sldId id="1477"/>
            <p14:sldId id="1514"/>
            <p14:sldId id="1515"/>
            <p14:sldId id="1516"/>
            <p14:sldId id="1518"/>
            <p14:sldId id="1517"/>
            <p14:sldId id="1431"/>
          </p14:sldIdLst>
        </p14:section>
        <p14:section name="Custom icons" id="{AE7553D5-C09E-4928-A948-69A0E1F717F4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742" userDrawn="1">
          <p15:clr>
            <a:srgbClr val="A4A3A4"/>
          </p15:clr>
        </p15:guide>
        <p15:guide id="2" pos="1882" userDrawn="1">
          <p15:clr>
            <a:srgbClr val="A4A3A4"/>
          </p15:clr>
        </p15:guide>
        <p15:guide id="3" orient="horz" pos="517" userDrawn="1">
          <p15:clr>
            <a:srgbClr val="A4A3A4"/>
          </p15:clr>
        </p15:guide>
        <p15:guide id="4" pos="156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вар Фархадович" initials="АФ" lastIdx="1" clrIdx="0">
    <p:extLst>
      <p:ext uri="{19B8F6BF-5375-455C-9EA6-DF929625EA0E}">
        <p15:presenceInfo xmlns="" xmlns:p15="http://schemas.microsoft.com/office/powerpoint/2012/main" userId="b45d8b19bf4079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0066"/>
    <a:srgbClr val="FFFFFF"/>
    <a:srgbClr val="DDDDDD"/>
    <a:srgbClr val="B2B2B2"/>
    <a:srgbClr val="808080"/>
    <a:srgbClr val="5F5F5F"/>
    <a:srgbClr val="C0C0C0"/>
    <a:srgbClr val="7F7F7F"/>
    <a:srgbClr val="3286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4" autoAdjust="0"/>
    <p:restoredTop sz="95491" autoAdjust="0"/>
  </p:normalViewPr>
  <p:slideViewPr>
    <p:cSldViewPr snapToObjects="1">
      <p:cViewPr>
        <p:scale>
          <a:sx n="156" d="100"/>
          <a:sy n="156" d="100"/>
        </p:scale>
        <p:origin x="-264" y="-72"/>
      </p:cViewPr>
      <p:guideLst>
        <p:guide orient="horz" pos="742"/>
        <p:guide orient="horz" pos="517"/>
        <p:guide pos="1882"/>
        <p:guide pos="1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62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492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1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631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35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20926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4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077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95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199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7662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886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936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9670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611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3952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35458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91157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6961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867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48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585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738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891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6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21134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4456498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9194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69599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319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59566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573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0710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76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7492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681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512509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196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4741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7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1781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0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57843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8799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52169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681605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69272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636778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279825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2161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555741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07489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1558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2876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515408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77741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67380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01040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89073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354625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15568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53602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781646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409620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48980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27730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73301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1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1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1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1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8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8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99476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6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454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351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87972" y="3003082"/>
            <a:ext cx="1343872" cy="172505"/>
          </a:xfrm>
          <a:prstGeom prst="rect">
            <a:avLst/>
          </a:prstGeom>
        </p:spPr>
        <p:txBody>
          <a:bodyPr lIns="51426" tIns="25713" rIns="51426" bIns="25713"/>
          <a:lstStyle/>
          <a:p>
            <a:fld id="{E1D3385D-1FD3-4774-A22D-16C39BC2799C}" type="datetimeFigureOut">
              <a:rPr lang="ru-RU" smtClean="0"/>
              <a:pPr/>
              <a:t>05.11.2020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67812" y="3003082"/>
            <a:ext cx="1823826" cy="172505"/>
          </a:xfrm>
          <a:prstGeom prst="rect">
            <a:avLst/>
          </a:prstGeom>
        </p:spPr>
        <p:txBody>
          <a:bodyPr lIns="51426" tIns="25713" rIns="51426" bIns="25713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127606" y="3003082"/>
            <a:ext cx="1343872" cy="172505"/>
          </a:xfrm>
          <a:prstGeom prst="rect">
            <a:avLst/>
          </a:prstGeom>
        </p:spPr>
        <p:txBody>
          <a:bodyPr lIns="51426" tIns="25713" rIns="51426" bIns="25713"/>
          <a:lstStyle/>
          <a:p>
            <a:fld id="{958BAE6A-B32F-4354-99B4-5FCB191E77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6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454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3510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87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82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43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90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930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6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4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38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78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95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79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958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73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06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5973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486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9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3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04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797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05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243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463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03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345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8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04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4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8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92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2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1049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75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84411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5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19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07659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761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947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023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1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42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209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30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40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3910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8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795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99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346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087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06944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598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337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8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9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57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336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1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526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46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7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52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637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67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414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517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39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37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0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6635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696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542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325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78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143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7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1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19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59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88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56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19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2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13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6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19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173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35026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00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18343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897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0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43216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31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33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329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3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604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9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19454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388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13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5010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93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64892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4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24811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04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3411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33054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51799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45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15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25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38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20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12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20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611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9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0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25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23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624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1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52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63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316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991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24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91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970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34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349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084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15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025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859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89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20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14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6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969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46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77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83518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81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20844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85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034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90549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41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73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128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74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477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7280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06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01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70312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522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1591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64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5430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73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58081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532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641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00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562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90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5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87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22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542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501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0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22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443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276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73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27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10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2587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41371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55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172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872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8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97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41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7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91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901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1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0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60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11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9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49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6989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424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97378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762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659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46711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03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47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5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053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09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69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56720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72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46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6688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21581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425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83675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23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631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91215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07769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79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25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92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71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09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2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77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66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52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2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957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63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80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17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99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83926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319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04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36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14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56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21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6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6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35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48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77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71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25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28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3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18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7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6651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644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27671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459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97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2996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258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16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43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3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842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36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608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738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9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45829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60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1547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90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5538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20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30587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5961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0076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48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0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184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549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06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85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24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89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91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54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9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347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727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08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04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16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31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4303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89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37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08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78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7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975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64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81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98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06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39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27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62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79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54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122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178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58933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96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3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19045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05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48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14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23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56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104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1936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42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061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68643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938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8816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8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9422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9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4591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7267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22046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169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72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60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59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21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0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74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40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8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90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95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96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974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0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10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18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3876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011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181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527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309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22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2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5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61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74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58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6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07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371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34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25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08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40478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27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39890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767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49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2045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1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35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520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666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71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35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3407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83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89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32014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09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43848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624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1394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873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1081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5989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9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9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47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0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307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82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22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511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83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28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0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45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756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651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92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27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16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0504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3566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144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04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972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10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1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51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3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332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162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08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321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22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39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74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96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17947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094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64610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96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8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918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17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5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04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422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42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96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713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71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79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70526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780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219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23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3240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82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85297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37672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2375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50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hyperlink" Target="https://www.linkedin.com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hyperlink" Target="https://twitter.com/" TargetMode="Externa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hyperlink" Target="https://www.facebook.com" TargetMode="Externa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26" Type="http://schemas.openxmlformats.org/officeDocument/2006/relationships/slideLayout" Target="../slideLayouts/slideLayout94.xml"/><Relationship Id="rId39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89.xml"/><Relationship Id="rId34" Type="http://schemas.openxmlformats.org/officeDocument/2006/relationships/slideLayout" Target="../slideLayouts/slideLayout102.xml"/><Relationship Id="rId42" Type="http://schemas.openxmlformats.org/officeDocument/2006/relationships/slideLayout" Target="../slideLayouts/slideLayout110.xml"/><Relationship Id="rId47" Type="http://schemas.openxmlformats.org/officeDocument/2006/relationships/slideLayout" Target="../slideLayouts/slideLayout115.xml"/><Relationship Id="rId50" Type="http://schemas.openxmlformats.org/officeDocument/2006/relationships/slideLayout" Target="../slideLayouts/slideLayout118.xml"/><Relationship Id="rId55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97.xml"/><Relationship Id="rId41" Type="http://schemas.openxmlformats.org/officeDocument/2006/relationships/slideLayout" Target="../slideLayouts/slideLayout109.xml"/><Relationship Id="rId54" Type="http://schemas.openxmlformats.org/officeDocument/2006/relationships/slideLayout" Target="../slideLayouts/slideLayout122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32" Type="http://schemas.openxmlformats.org/officeDocument/2006/relationships/slideLayout" Target="../slideLayouts/slideLayout100.xml"/><Relationship Id="rId37" Type="http://schemas.openxmlformats.org/officeDocument/2006/relationships/slideLayout" Target="../slideLayouts/slideLayout105.xml"/><Relationship Id="rId40" Type="http://schemas.openxmlformats.org/officeDocument/2006/relationships/slideLayout" Target="../slideLayouts/slideLayout108.xml"/><Relationship Id="rId45" Type="http://schemas.openxmlformats.org/officeDocument/2006/relationships/slideLayout" Target="../slideLayouts/slideLayout113.xml"/><Relationship Id="rId53" Type="http://schemas.openxmlformats.org/officeDocument/2006/relationships/slideLayout" Target="../slideLayouts/slideLayout121.xml"/><Relationship Id="rId58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28" Type="http://schemas.openxmlformats.org/officeDocument/2006/relationships/slideLayout" Target="../slideLayouts/slideLayout96.xml"/><Relationship Id="rId36" Type="http://schemas.openxmlformats.org/officeDocument/2006/relationships/slideLayout" Target="../slideLayouts/slideLayout104.xml"/><Relationship Id="rId49" Type="http://schemas.openxmlformats.org/officeDocument/2006/relationships/slideLayout" Target="../slideLayouts/slideLayout117.xml"/><Relationship Id="rId57" Type="http://schemas.openxmlformats.org/officeDocument/2006/relationships/slideLayout" Target="../slideLayouts/slideLayout125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31" Type="http://schemas.openxmlformats.org/officeDocument/2006/relationships/slideLayout" Target="../slideLayouts/slideLayout99.xml"/><Relationship Id="rId44" Type="http://schemas.openxmlformats.org/officeDocument/2006/relationships/slideLayout" Target="../slideLayouts/slideLayout112.xml"/><Relationship Id="rId52" Type="http://schemas.openxmlformats.org/officeDocument/2006/relationships/slideLayout" Target="../slideLayouts/slideLayout120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95.xml"/><Relationship Id="rId30" Type="http://schemas.openxmlformats.org/officeDocument/2006/relationships/slideLayout" Target="../slideLayouts/slideLayout98.xml"/><Relationship Id="rId35" Type="http://schemas.openxmlformats.org/officeDocument/2006/relationships/slideLayout" Target="../slideLayouts/slideLayout103.xml"/><Relationship Id="rId43" Type="http://schemas.openxmlformats.org/officeDocument/2006/relationships/slideLayout" Target="../slideLayouts/slideLayout111.xml"/><Relationship Id="rId48" Type="http://schemas.openxmlformats.org/officeDocument/2006/relationships/slideLayout" Target="../slideLayouts/slideLayout116.xml"/><Relationship Id="rId56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76.xml"/><Relationship Id="rId51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1.xml"/><Relationship Id="rId38" Type="http://schemas.openxmlformats.org/officeDocument/2006/relationships/slideLayout" Target="../slideLayouts/slideLayout106.xml"/><Relationship Id="rId46" Type="http://schemas.openxmlformats.org/officeDocument/2006/relationships/slideLayout" Target="../slideLayouts/slideLayout114.xml"/><Relationship Id="rId5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9.xml"/><Relationship Id="rId18" Type="http://schemas.openxmlformats.org/officeDocument/2006/relationships/slideLayout" Target="../slideLayouts/slideLayout144.xml"/><Relationship Id="rId26" Type="http://schemas.openxmlformats.org/officeDocument/2006/relationships/slideLayout" Target="../slideLayouts/slideLayout152.xml"/><Relationship Id="rId39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47.xml"/><Relationship Id="rId34" Type="http://schemas.openxmlformats.org/officeDocument/2006/relationships/slideLayout" Target="../slideLayouts/slideLayout160.xml"/><Relationship Id="rId42" Type="http://schemas.openxmlformats.org/officeDocument/2006/relationships/slideLayout" Target="../slideLayouts/slideLayout168.xml"/><Relationship Id="rId47" Type="http://schemas.openxmlformats.org/officeDocument/2006/relationships/slideLayout" Target="../slideLayouts/slideLayout173.xml"/><Relationship Id="rId50" Type="http://schemas.openxmlformats.org/officeDocument/2006/relationships/slideLayout" Target="../slideLayouts/slideLayout176.xml"/><Relationship Id="rId55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6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146.xml"/><Relationship Id="rId29" Type="http://schemas.openxmlformats.org/officeDocument/2006/relationships/slideLayout" Target="../slideLayouts/slideLayout155.xml"/><Relationship Id="rId41" Type="http://schemas.openxmlformats.org/officeDocument/2006/relationships/slideLayout" Target="../slideLayouts/slideLayout167.xml"/><Relationship Id="rId54" Type="http://schemas.openxmlformats.org/officeDocument/2006/relationships/slideLayout" Target="../slideLayouts/slideLayout180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24" Type="http://schemas.openxmlformats.org/officeDocument/2006/relationships/slideLayout" Target="../slideLayouts/slideLayout150.xml"/><Relationship Id="rId32" Type="http://schemas.openxmlformats.org/officeDocument/2006/relationships/slideLayout" Target="../slideLayouts/slideLayout158.xml"/><Relationship Id="rId37" Type="http://schemas.openxmlformats.org/officeDocument/2006/relationships/slideLayout" Target="../slideLayouts/slideLayout163.xml"/><Relationship Id="rId40" Type="http://schemas.openxmlformats.org/officeDocument/2006/relationships/slideLayout" Target="../slideLayouts/slideLayout166.xml"/><Relationship Id="rId45" Type="http://schemas.openxmlformats.org/officeDocument/2006/relationships/slideLayout" Target="../slideLayouts/slideLayout171.xml"/><Relationship Id="rId53" Type="http://schemas.openxmlformats.org/officeDocument/2006/relationships/slideLayout" Target="../slideLayouts/slideLayout179.xml"/><Relationship Id="rId58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23" Type="http://schemas.openxmlformats.org/officeDocument/2006/relationships/slideLayout" Target="../slideLayouts/slideLayout149.xml"/><Relationship Id="rId28" Type="http://schemas.openxmlformats.org/officeDocument/2006/relationships/slideLayout" Target="../slideLayouts/slideLayout154.xml"/><Relationship Id="rId36" Type="http://schemas.openxmlformats.org/officeDocument/2006/relationships/slideLayout" Target="../slideLayouts/slideLayout162.xml"/><Relationship Id="rId49" Type="http://schemas.openxmlformats.org/officeDocument/2006/relationships/slideLayout" Target="../slideLayouts/slideLayout175.xml"/><Relationship Id="rId57" Type="http://schemas.openxmlformats.org/officeDocument/2006/relationships/slideLayout" Target="../slideLayouts/slideLayout183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145.xml"/><Relationship Id="rId31" Type="http://schemas.openxmlformats.org/officeDocument/2006/relationships/slideLayout" Target="../slideLayouts/slideLayout157.xml"/><Relationship Id="rId44" Type="http://schemas.openxmlformats.org/officeDocument/2006/relationships/slideLayout" Target="../slideLayouts/slideLayout170.xml"/><Relationship Id="rId52" Type="http://schemas.openxmlformats.org/officeDocument/2006/relationships/slideLayout" Target="../slideLayouts/slideLayout178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Relationship Id="rId22" Type="http://schemas.openxmlformats.org/officeDocument/2006/relationships/slideLayout" Target="../slideLayouts/slideLayout148.xml"/><Relationship Id="rId27" Type="http://schemas.openxmlformats.org/officeDocument/2006/relationships/slideLayout" Target="../slideLayouts/slideLayout153.xml"/><Relationship Id="rId30" Type="http://schemas.openxmlformats.org/officeDocument/2006/relationships/slideLayout" Target="../slideLayouts/slideLayout156.xml"/><Relationship Id="rId35" Type="http://schemas.openxmlformats.org/officeDocument/2006/relationships/slideLayout" Target="../slideLayouts/slideLayout161.xml"/><Relationship Id="rId43" Type="http://schemas.openxmlformats.org/officeDocument/2006/relationships/slideLayout" Target="../slideLayouts/slideLayout169.xml"/><Relationship Id="rId48" Type="http://schemas.openxmlformats.org/officeDocument/2006/relationships/slideLayout" Target="../slideLayouts/slideLayout174.xml"/><Relationship Id="rId56" Type="http://schemas.openxmlformats.org/officeDocument/2006/relationships/slideLayout" Target="../slideLayouts/slideLayout182.xml"/><Relationship Id="rId8" Type="http://schemas.openxmlformats.org/officeDocument/2006/relationships/slideLayout" Target="../slideLayouts/slideLayout134.xml"/><Relationship Id="rId51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8.xml"/><Relationship Id="rId17" Type="http://schemas.openxmlformats.org/officeDocument/2006/relationships/slideLayout" Target="../slideLayouts/slideLayout143.xml"/><Relationship Id="rId25" Type="http://schemas.openxmlformats.org/officeDocument/2006/relationships/slideLayout" Target="../slideLayouts/slideLayout151.xml"/><Relationship Id="rId33" Type="http://schemas.openxmlformats.org/officeDocument/2006/relationships/slideLayout" Target="../slideLayouts/slideLayout159.xml"/><Relationship Id="rId38" Type="http://schemas.openxmlformats.org/officeDocument/2006/relationships/slideLayout" Target="../slideLayouts/slideLayout164.xml"/><Relationship Id="rId46" Type="http://schemas.openxmlformats.org/officeDocument/2006/relationships/slideLayout" Target="../slideLayouts/slideLayout172.xml"/><Relationship Id="rId5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26" Type="http://schemas.openxmlformats.org/officeDocument/2006/relationships/slideLayout" Target="../slideLayouts/slideLayout210.xml"/><Relationship Id="rId39" Type="http://schemas.openxmlformats.org/officeDocument/2006/relationships/slideLayout" Target="../slideLayouts/slideLayout223.xml"/><Relationship Id="rId21" Type="http://schemas.openxmlformats.org/officeDocument/2006/relationships/slideLayout" Target="../slideLayouts/slideLayout205.xml"/><Relationship Id="rId34" Type="http://schemas.openxmlformats.org/officeDocument/2006/relationships/slideLayout" Target="../slideLayouts/slideLayout218.xml"/><Relationship Id="rId42" Type="http://schemas.openxmlformats.org/officeDocument/2006/relationships/slideLayout" Target="../slideLayouts/slideLayout226.xml"/><Relationship Id="rId47" Type="http://schemas.openxmlformats.org/officeDocument/2006/relationships/slideLayout" Target="../slideLayouts/slideLayout231.xml"/><Relationship Id="rId50" Type="http://schemas.openxmlformats.org/officeDocument/2006/relationships/slideLayout" Target="../slideLayouts/slideLayout234.xml"/><Relationship Id="rId55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29" Type="http://schemas.openxmlformats.org/officeDocument/2006/relationships/slideLayout" Target="../slideLayouts/slideLayout213.xml"/><Relationship Id="rId41" Type="http://schemas.openxmlformats.org/officeDocument/2006/relationships/slideLayout" Target="../slideLayouts/slideLayout225.xml"/><Relationship Id="rId54" Type="http://schemas.openxmlformats.org/officeDocument/2006/relationships/slideLayout" Target="../slideLayouts/slideLayout238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slideLayout" Target="../slideLayouts/slideLayout208.xml"/><Relationship Id="rId32" Type="http://schemas.openxmlformats.org/officeDocument/2006/relationships/slideLayout" Target="../slideLayouts/slideLayout216.xml"/><Relationship Id="rId37" Type="http://schemas.openxmlformats.org/officeDocument/2006/relationships/slideLayout" Target="../slideLayouts/slideLayout221.xml"/><Relationship Id="rId40" Type="http://schemas.openxmlformats.org/officeDocument/2006/relationships/slideLayout" Target="../slideLayouts/slideLayout224.xml"/><Relationship Id="rId45" Type="http://schemas.openxmlformats.org/officeDocument/2006/relationships/slideLayout" Target="../slideLayouts/slideLayout229.xml"/><Relationship Id="rId53" Type="http://schemas.openxmlformats.org/officeDocument/2006/relationships/slideLayout" Target="../slideLayouts/slideLayout237.xml"/><Relationship Id="rId58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slideLayout" Target="../slideLayouts/slideLayout207.xml"/><Relationship Id="rId28" Type="http://schemas.openxmlformats.org/officeDocument/2006/relationships/slideLayout" Target="../slideLayouts/slideLayout212.xml"/><Relationship Id="rId36" Type="http://schemas.openxmlformats.org/officeDocument/2006/relationships/slideLayout" Target="../slideLayouts/slideLayout220.xml"/><Relationship Id="rId49" Type="http://schemas.openxmlformats.org/officeDocument/2006/relationships/slideLayout" Target="../slideLayouts/slideLayout233.xml"/><Relationship Id="rId57" Type="http://schemas.openxmlformats.org/officeDocument/2006/relationships/slideLayout" Target="../slideLayouts/slideLayout241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31" Type="http://schemas.openxmlformats.org/officeDocument/2006/relationships/slideLayout" Target="../slideLayouts/slideLayout215.xml"/><Relationship Id="rId44" Type="http://schemas.openxmlformats.org/officeDocument/2006/relationships/slideLayout" Target="../slideLayouts/slideLayout228.xml"/><Relationship Id="rId52" Type="http://schemas.openxmlformats.org/officeDocument/2006/relationships/slideLayout" Target="../slideLayouts/slideLayout236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Relationship Id="rId27" Type="http://schemas.openxmlformats.org/officeDocument/2006/relationships/slideLayout" Target="../slideLayouts/slideLayout211.xml"/><Relationship Id="rId30" Type="http://schemas.openxmlformats.org/officeDocument/2006/relationships/slideLayout" Target="../slideLayouts/slideLayout214.xml"/><Relationship Id="rId35" Type="http://schemas.openxmlformats.org/officeDocument/2006/relationships/slideLayout" Target="../slideLayouts/slideLayout219.xml"/><Relationship Id="rId43" Type="http://schemas.openxmlformats.org/officeDocument/2006/relationships/slideLayout" Target="../slideLayouts/slideLayout227.xml"/><Relationship Id="rId48" Type="http://schemas.openxmlformats.org/officeDocument/2006/relationships/slideLayout" Target="../slideLayouts/slideLayout232.xml"/><Relationship Id="rId56" Type="http://schemas.openxmlformats.org/officeDocument/2006/relationships/slideLayout" Target="../slideLayouts/slideLayout240.xml"/><Relationship Id="rId8" Type="http://schemas.openxmlformats.org/officeDocument/2006/relationships/slideLayout" Target="../slideLayouts/slideLayout192.xml"/><Relationship Id="rId51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5" Type="http://schemas.openxmlformats.org/officeDocument/2006/relationships/slideLayout" Target="../slideLayouts/slideLayout209.xml"/><Relationship Id="rId33" Type="http://schemas.openxmlformats.org/officeDocument/2006/relationships/slideLayout" Target="../slideLayouts/slideLayout217.xml"/><Relationship Id="rId38" Type="http://schemas.openxmlformats.org/officeDocument/2006/relationships/slideLayout" Target="../slideLayouts/slideLayout222.xml"/><Relationship Id="rId46" Type="http://schemas.openxmlformats.org/officeDocument/2006/relationships/slideLayout" Target="../slideLayouts/slideLayout230.xml"/><Relationship Id="rId5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5.xml"/><Relationship Id="rId18" Type="http://schemas.openxmlformats.org/officeDocument/2006/relationships/slideLayout" Target="../slideLayouts/slideLayout260.xml"/><Relationship Id="rId26" Type="http://schemas.openxmlformats.org/officeDocument/2006/relationships/slideLayout" Target="../slideLayouts/slideLayout268.xml"/><Relationship Id="rId39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263.xml"/><Relationship Id="rId34" Type="http://schemas.openxmlformats.org/officeDocument/2006/relationships/slideLayout" Target="../slideLayouts/slideLayout276.xml"/><Relationship Id="rId42" Type="http://schemas.openxmlformats.org/officeDocument/2006/relationships/slideLayout" Target="../slideLayouts/slideLayout284.xml"/><Relationship Id="rId47" Type="http://schemas.openxmlformats.org/officeDocument/2006/relationships/slideLayout" Target="../slideLayouts/slideLayout289.xml"/><Relationship Id="rId50" Type="http://schemas.openxmlformats.org/officeDocument/2006/relationships/slideLayout" Target="../slideLayouts/slideLayout292.xml"/><Relationship Id="rId55" Type="http://schemas.openxmlformats.org/officeDocument/2006/relationships/slideLayout" Target="../slideLayouts/slideLayout297.xml"/><Relationship Id="rId7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44.xml"/><Relationship Id="rId16" Type="http://schemas.openxmlformats.org/officeDocument/2006/relationships/slideLayout" Target="../slideLayouts/slideLayout258.xml"/><Relationship Id="rId20" Type="http://schemas.openxmlformats.org/officeDocument/2006/relationships/slideLayout" Target="../slideLayouts/slideLayout262.xml"/><Relationship Id="rId29" Type="http://schemas.openxmlformats.org/officeDocument/2006/relationships/slideLayout" Target="../slideLayouts/slideLayout271.xml"/><Relationship Id="rId41" Type="http://schemas.openxmlformats.org/officeDocument/2006/relationships/slideLayout" Target="../slideLayouts/slideLayout283.xml"/><Relationship Id="rId54" Type="http://schemas.openxmlformats.org/officeDocument/2006/relationships/slideLayout" Target="../slideLayouts/slideLayout296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24" Type="http://schemas.openxmlformats.org/officeDocument/2006/relationships/slideLayout" Target="../slideLayouts/slideLayout266.xml"/><Relationship Id="rId32" Type="http://schemas.openxmlformats.org/officeDocument/2006/relationships/slideLayout" Target="../slideLayouts/slideLayout274.xml"/><Relationship Id="rId37" Type="http://schemas.openxmlformats.org/officeDocument/2006/relationships/slideLayout" Target="../slideLayouts/slideLayout279.xml"/><Relationship Id="rId40" Type="http://schemas.openxmlformats.org/officeDocument/2006/relationships/slideLayout" Target="../slideLayouts/slideLayout282.xml"/><Relationship Id="rId45" Type="http://schemas.openxmlformats.org/officeDocument/2006/relationships/slideLayout" Target="../slideLayouts/slideLayout287.xml"/><Relationship Id="rId53" Type="http://schemas.openxmlformats.org/officeDocument/2006/relationships/slideLayout" Target="../slideLayouts/slideLayout295.xml"/><Relationship Id="rId58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23" Type="http://schemas.openxmlformats.org/officeDocument/2006/relationships/slideLayout" Target="../slideLayouts/slideLayout265.xml"/><Relationship Id="rId28" Type="http://schemas.openxmlformats.org/officeDocument/2006/relationships/slideLayout" Target="../slideLayouts/slideLayout270.xml"/><Relationship Id="rId36" Type="http://schemas.openxmlformats.org/officeDocument/2006/relationships/slideLayout" Target="../slideLayouts/slideLayout278.xml"/><Relationship Id="rId49" Type="http://schemas.openxmlformats.org/officeDocument/2006/relationships/slideLayout" Target="../slideLayouts/slideLayout291.xml"/><Relationship Id="rId57" Type="http://schemas.openxmlformats.org/officeDocument/2006/relationships/slideLayout" Target="../slideLayouts/slideLayout299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252.xml"/><Relationship Id="rId19" Type="http://schemas.openxmlformats.org/officeDocument/2006/relationships/slideLayout" Target="../slideLayouts/slideLayout261.xml"/><Relationship Id="rId31" Type="http://schemas.openxmlformats.org/officeDocument/2006/relationships/slideLayout" Target="../slideLayouts/slideLayout273.xml"/><Relationship Id="rId44" Type="http://schemas.openxmlformats.org/officeDocument/2006/relationships/slideLayout" Target="../slideLayouts/slideLayout286.xml"/><Relationship Id="rId52" Type="http://schemas.openxmlformats.org/officeDocument/2006/relationships/slideLayout" Target="../slideLayouts/slideLayout294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Relationship Id="rId22" Type="http://schemas.openxmlformats.org/officeDocument/2006/relationships/slideLayout" Target="../slideLayouts/slideLayout264.xml"/><Relationship Id="rId27" Type="http://schemas.openxmlformats.org/officeDocument/2006/relationships/slideLayout" Target="../slideLayouts/slideLayout269.xml"/><Relationship Id="rId30" Type="http://schemas.openxmlformats.org/officeDocument/2006/relationships/slideLayout" Target="../slideLayouts/slideLayout272.xml"/><Relationship Id="rId35" Type="http://schemas.openxmlformats.org/officeDocument/2006/relationships/slideLayout" Target="../slideLayouts/slideLayout277.xml"/><Relationship Id="rId43" Type="http://schemas.openxmlformats.org/officeDocument/2006/relationships/slideLayout" Target="../slideLayouts/slideLayout285.xml"/><Relationship Id="rId48" Type="http://schemas.openxmlformats.org/officeDocument/2006/relationships/slideLayout" Target="../slideLayouts/slideLayout290.xml"/><Relationship Id="rId56" Type="http://schemas.openxmlformats.org/officeDocument/2006/relationships/slideLayout" Target="../slideLayouts/slideLayout298.xml"/><Relationship Id="rId8" Type="http://schemas.openxmlformats.org/officeDocument/2006/relationships/slideLayout" Target="../slideLayouts/slideLayout250.xml"/><Relationship Id="rId51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4.xml"/><Relationship Id="rId17" Type="http://schemas.openxmlformats.org/officeDocument/2006/relationships/slideLayout" Target="../slideLayouts/slideLayout259.xml"/><Relationship Id="rId25" Type="http://schemas.openxmlformats.org/officeDocument/2006/relationships/slideLayout" Target="../slideLayouts/slideLayout267.xml"/><Relationship Id="rId33" Type="http://schemas.openxmlformats.org/officeDocument/2006/relationships/slideLayout" Target="../slideLayouts/slideLayout275.xml"/><Relationship Id="rId38" Type="http://schemas.openxmlformats.org/officeDocument/2006/relationships/slideLayout" Target="../slideLayouts/slideLayout280.xml"/><Relationship Id="rId46" Type="http://schemas.openxmlformats.org/officeDocument/2006/relationships/slideLayout" Target="../slideLayouts/slideLayout288.xml"/><Relationship Id="rId5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13.xml"/><Relationship Id="rId18" Type="http://schemas.openxmlformats.org/officeDocument/2006/relationships/slideLayout" Target="../slideLayouts/slideLayout318.xml"/><Relationship Id="rId26" Type="http://schemas.openxmlformats.org/officeDocument/2006/relationships/slideLayout" Target="../slideLayouts/slideLayout326.xml"/><Relationship Id="rId39" Type="http://schemas.openxmlformats.org/officeDocument/2006/relationships/slideLayout" Target="../slideLayouts/slideLayout339.xml"/><Relationship Id="rId21" Type="http://schemas.openxmlformats.org/officeDocument/2006/relationships/slideLayout" Target="../slideLayouts/slideLayout321.xml"/><Relationship Id="rId34" Type="http://schemas.openxmlformats.org/officeDocument/2006/relationships/slideLayout" Target="../slideLayouts/slideLayout334.xml"/><Relationship Id="rId42" Type="http://schemas.openxmlformats.org/officeDocument/2006/relationships/slideLayout" Target="../slideLayouts/slideLayout342.xml"/><Relationship Id="rId47" Type="http://schemas.openxmlformats.org/officeDocument/2006/relationships/slideLayout" Target="../slideLayouts/slideLayout347.xml"/><Relationship Id="rId50" Type="http://schemas.openxmlformats.org/officeDocument/2006/relationships/slideLayout" Target="../slideLayouts/slideLayout350.xml"/><Relationship Id="rId55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07.xml"/><Relationship Id="rId2" Type="http://schemas.openxmlformats.org/officeDocument/2006/relationships/slideLayout" Target="../slideLayouts/slideLayout302.xml"/><Relationship Id="rId16" Type="http://schemas.openxmlformats.org/officeDocument/2006/relationships/slideLayout" Target="../slideLayouts/slideLayout316.xml"/><Relationship Id="rId20" Type="http://schemas.openxmlformats.org/officeDocument/2006/relationships/slideLayout" Target="../slideLayouts/slideLayout320.xml"/><Relationship Id="rId29" Type="http://schemas.openxmlformats.org/officeDocument/2006/relationships/slideLayout" Target="../slideLayouts/slideLayout329.xml"/><Relationship Id="rId41" Type="http://schemas.openxmlformats.org/officeDocument/2006/relationships/slideLayout" Target="../slideLayouts/slideLayout341.xml"/><Relationship Id="rId54" Type="http://schemas.openxmlformats.org/officeDocument/2006/relationships/slideLayout" Target="../slideLayouts/slideLayout35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24" Type="http://schemas.openxmlformats.org/officeDocument/2006/relationships/slideLayout" Target="../slideLayouts/slideLayout324.xml"/><Relationship Id="rId32" Type="http://schemas.openxmlformats.org/officeDocument/2006/relationships/slideLayout" Target="../slideLayouts/slideLayout332.xml"/><Relationship Id="rId37" Type="http://schemas.openxmlformats.org/officeDocument/2006/relationships/slideLayout" Target="../slideLayouts/slideLayout337.xml"/><Relationship Id="rId40" Type="http://schemas.openxmlformats.org/officeDocument/2006/relationships/slideLayout" Target="../slideLayouts/slideLayout340.xml"/><Relationship Id="rId45" Type="http://schemas.openxmlformats.org/officeDocument/2006/relationships/slideLayout" Target="../slideLayouts/slideLayout345.xml"/><Relationship Id="rId53" Type="http://schemas.openxmlformats.org/officeDocument/2006/relationships/slideLayout" Target="../slideLayouts/slideLayout353.xml"/><Relationship Id="rId58" Type="http://schemas.openxmlformats.org/officeDocument/2006/relationships/slideLayout" Target="../slideLayouts/slideLayout358.xml"/><Relationship Id="rId5" Type="http://schemas.openxmlformats.org/officeDocument/2006/relationships/slideLayout" Target="../slideLayouts/slideLayout305.xml"/><Relationship Id="rId15" Type="http://schemas.openxmlformats.org/officeDocument/2006/relationships/slideLayout" Target="../slideLayouts/slideLayout315.xml"/><Relationship Id="rId23" Type="http://schemas.openxmlformats.org/officeDocument/2006/relationships/slideLayout" Target="../slideLayouts/slideLayout323.xml"/><Relationship Id="rId28" Type="http://schemas.openxmlformats.org/officeDocument/2006/relationships/slideLayout" Target="../slideLayouts/slideLayout328.xml"/><Relationship Id="rId36" Type="http://schemas.openxmlformats.org/officeDocument/2006/relationships/slideLayout" Target="../slideLayouts/slideLayout336.xml"/><Relationship Id="rId49" Type="http://schemas.openxmlformats.org/officeDocument/2006/relationships/slideLayout" Target="../slideLayouts/slideLayout349.xml"/><Relationship Id="rId57" Type="http://schemas.openxmlformats.org/officeDocument/2006/relationships/slideLayout" Target="../slideLayouts/slideLayout357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310.xml"/><Relationship Id="rId19" Type="http://schemas.openxmlformats.org/officeDocument/2006/relationships/slideLayout" Target="../slideLayouts/slideLayout319.xml"/><Relationship Id="rId31" Type="http://schemas.openxmlformats.org/officeDocument/2006/relationships/slideLayout" Target="../slideLayouts/slideLayout331.xml"/><Relationship Id="rId44" Type="http://schemas.openxmlformats.org/officeDocument/2006/relationships/slideLayout" Target="../slideLayouts/slideLayout344.xml"/><Relationship Id="rId52" Type="http://schemas.openxmlformats.org/officeDocument/2006/relationships/slideLayout" Target="../slideLayouts/slideLayout352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Relationship Id="rId14" Type="http://schemas.openxmlformats.org/officeDocument/2006/relationships/slideLayout" Target="../slideLayouts/slideLayout314.xml"/><Relationship Id="rId22" Type="http://schemas.openxmlformats.org/officeDocument/2006/relationships/slideLayout" Target="../slideLayouts/slideLayout322.xml"/><Relationship Id="rId27" Type="http://schemas.openxmlformats.org/officeDocument/2006/relationships/slideLayout" Target="../slideLayouts/slideLayout327.xml"/><Relationship Id="rId30" Type="http://schemas.openxmlformats.org/officeDocument/2006/relationships/slideLayout" Target="../slideLayouts/slideLayout330.xml"/><Relationship Id="rId35" Type="http://schemas.openxmlformats.org/officeDocument/2006/relationships/slideLayout" Target="../slideLayouts/slideLayout335.xml"/><Relationship Id="rId43" Type="http://schemas.openxmlformats.org/officeDocument/2006/relationships/slideLayout" Target="../slideLayouts/slideLayout343.xml"/><Relationship Id="rId48" Type="http://schemas.openxmlformats.org/officeDocument/2006/relationships/slideLayout" Target="../slideLayouts/slideLayout348.xml"/><Relationship Id="rId56" Type="http://schemas.openxmlformats.org/officeDocument/2006/relationships/slideLayout" Target="../slideLayouts/slideLayout356.xml"/><Relationship Id="rId8" Type="http://schemas.openxmlformats.org/officeDocument/2006/relationships/slideLayout" Target="../slideLayouts/slideLayout308.xml"/><Relationship Id="rId51" Type="http://schemas.openxmlformats.org/officeDocument/2006/relationships/slideLayout" Target="../slideLayouts/slideLayout351.xml"/><Relationship Id="rId3" Type="http://schemas.openxmlformats.org/officeDocument/2006/relationships/slideLayout" Target="../slideLayouts/slideLayout303.xml"/><Relationship Id="rId12" Type="http://schemas.openxmlformats.org/officeDocument/2006/relationships/slideLayout" Target="../slideLayouts/slideLayout312.xml"/><Relationship Id="rId17" Type="http://schemas.openxmlformats.org/officeDocument/2006/relationships/slideLayout" Target="../slideLayouts/slideLayout317.xml"/><Relationship Id="rId25" Type="http://schemas.openxmlformats.org/officeDocument/2006/relationships/slideLayout" Target="../slideLayouts/slideLayout325.xml"/><Relationship Id="rId33" Type="http://schemas.openxmlformats.org/officeDocument/2006/relationships/slideLayout" Target="../slideLayouts/slideLayout333.xml"/><Relationship Id="rId38" Type="http://schemas.openxmlformats.org/officeDocument/2006/relationships/slideLayout" Target="../slideLayouts/slideLayout338.xml"/><Relationship Id="rId46" Type="http://schemas.openxmlformats.org/officeDocument/2006/relationships/slideLayout" Target="../slideLayouts/slideLayout346.xml"/><Relationship Id="rId5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71.xml"/><Relationship Id="rId18" Type="http://schemas.openxmlformats.org/officeDocument/2006/relationships/slideLayout" Target="../slideLayouts/slideLayout376.xml"/><Relationship Id="rId26" Type="http://schemas.openxmlformats.org/officeDocument/2006/relationships/slideLayout" Target="../slideLayouts/slideLayout384.xml"/><Relationship Id="rId39" Type="http://schemas.openxmlformats.org/officeDocument/2006/relationships/slideLayout" Target="../slideLayouts/slideLayout397.xml"/><Relationship Id="rId21" Type="http://schemas.openxmlformats.org/officeDocument/2006/relationships/slideLayout" Target="../slideLayouts/slideLayout379.xml"/><Relationship Id="rId34" Type="http://schemas.openxmlformats.org/officeDocument/2006/relationships/slideLayout" Target="../slideLayouts/slideLayout392.xml"/><Relationship Id="rId42" Type="http://schemas.openxmlformats.org/officeDocument/2006/relationships/slideLayout" Target="../slideLayouts/slideLayout400.xml"/><Relationship Id="rId47" Type="http://schemas.openxmlformats.org/officeDocument/2006/relationships/slideLayout" Target="../slideLayouts/slideLayout405.xml"/><Relationship Id="rId50" Type="http://schemas.openxmlformats.org/officeDocument/2006/relationships/slideLayout" Target="../slideLayouts/slideLayout408.xml"/><Relationship Id="rId55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365.xml"/><Relationship Id="rId2" Type="http://schemas.openxmlformats.org/officeDocument/2006/relationships/slideLayout" Target="../slideLayouts/slideLayout360.xml"/><Relationship Id="rId16" Type="http://schemas.openxmlformats.org/officeDocument/2006/relationships/slideLayout" Target="../slideLayouts/slideLayout374.xml"/><Relationship Id="rId20" Type="http://schemas.openxmlformats.org/officeDocument/2006/relationships/slideLayout" Target="../slideLayouts/slideLayout378.xml"/><Relationship Id="rId29" Type="http://schemas.openxmlformats.org/officeDocument/2006/relationships/slideLayout" Target="../slideLayouts/slideLayout387.xml"/><Relationship Id="rId41" Type="http://schemas.openxmlformats.org/officeDocument/2006/relationships/slideLayout" Target="../slideLayouts/slideLayout399.xml"/><Relationship Id="rId54" Type="http://schemas.openxmlformats.org/officeDocument/2006/relationships/slideLayout" Target="../slideLayouts/slideLayout412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359.xml"/><Relationship Id="rId6" Type="http://schemas.openxmlformats.org/officeDocument/2006/relationships/slideLayout" Target="../slideLayouts/slideLayout364.xml"/><Relationship Id="rId11" Type="http://schemas.openxmlformats.org/officeDocument/2006/relationships/slideLayout" Target="../slideLayouts/slideLayout369.xml"/><Relationship Id="rId24" Type="http://schemas.openxmlformats.org/officeDocument/2006/relationships/slideLayout" Target="../slideLayouts/slideLayout382.xml"/><Relationship Id="rId32" Type="http://schemas.openxmlformats.org/officeDocument/2006/relationships/slideLayout" Target="../slideLayouts/slideLayout390.xml"/><Relationship Id="rId37" Type="http://schemas.openxmlformats.org/officeDocument/2006/relationships/slideLayout" Target="../slideLayouts/slideLayout395.xml"/><Relationship Id="rId40" Type="http://schemas.openxmlformats.org/officeDocument/2006/relationships/slideLayout" Target="../slideLayouts/slideLayout398.xml"/><Relationship Id="rId45" Type="http://schemas.openxmlformats.org/officeDocument/2006/relationships/slideLayout" Target="../slideLayouts/slideLayout403.xml"/><Relationship Id="rId53" Type="http://schemas.openxmlformats.org/officeDocument/2006/relationships/slideLayout" Target="../slideLayouts/slideLayout411.xml"/><Relationship Id="rId58" Type="http://schemas.openxmlformats.org/officeDocument/2006/relationships/slideLayout" Target="../slideLayouts/slideLayout416.xml"/><Relationship Id="rId5" Type="http://schemas.openxmlformats.org/officeDocument/2006/relationships/slideLayout" Target="../slideLayouts/slideLayout363.xml"/><Relationship Id="rId15" Type="http://schemas.openxmlformats.org/officeDocument/2006/relationships/slideLayout" Target="../slideLayouts/slideLayout373.xml"/><Relationship Id="rId23" Type="http://schemas.openxmlformats.org/officeDocument/2006/relationships/slideLayout" Target="../slideLayouts/slideLayout381.xml"/><Relationship Id="rId28" Type="http://schemas.openxmlformats.org/officeDocument/2006/relationships/slideLayout" Target="../slideLayouts/slideLayout386.xml"/><Relationship Id="rId36" Type="http://schemas.openxmlformats.org/officeDocument/2006/relationships/slideLayout" Target="../slideLayouts/slideLayout394.xml"/><Relationship Id="rId49" Type="http://schemas.openxmlformats.org/officeDocument/2006/relationships/slideLayout" Target="../slideLayouts/slideLayout407.xml"/><Relationship Id="rId57" Type="http://schemas.openxmlformats.org/officeDocument/2006/relationships/slideLayout" Target="../slideLayouts/slideLayout415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368.xml"/><Relationship Id="rId19" Type="http://schemas.openxmlformats.org/officeDocument/2006/relationships/slideLayout" Target="../slideLayouts/slideLayout377.xml"/><Relationship Id="rId31" Type="http://schemas.openxmlformats.org/officeDocument/2006/relationships/slideLayout" Target="../slideLayouts/slideLayout389.xml"/><Relationship Id="rId44" Type="http://schemas.openxmlformats.org/officeDocument/2006/relationships/slideLayout" Target="../slideLayouts/slideLayout402.xml"/><Relationship Id="rId52" Type="http://schemas.openxmlformats.org/officeDocument/2006/relationships/slideLayout" Target="../slideLayouts/slideLayout410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362.xml"/><Relationship Id="rId9" Type="http://schemas.openxmlformats.org/officeDocument/2006/relationships/slideLayout" Target="../slideLayouts/slideLayout367.xml"/><Relationship Id="rId14" Type="http://schemas.openxmlformats.org/officeDocument/2006/relationships/slideLayout" Target="../slideLayouts/slideLayout372.xml"/><Relationship Id="rId22" Type="http://schemas.openxmlformats.org/officeDocument/2006/relationships/slideLayout" Target="../slideLayouts/slideLayout380.xml"/><Relationship Id="rId27" Type="http://schemas.openxmlformats.org/officeDocument/2006/relationships/slideLayout" Target="../slideLayouts/slideLayout385.xml"/><Relationship Id="rId30" Type="http://schemas.openxmlformats.org/officeDocument/2006/relationships/slideLayout" Target="../slideLayouts/slideLayout388.xml"/><Relationship Id="rId35" Type="http://schemas.openxmlformats.org/officeDocument/2006/relationships/slideLayout" Target="../slideLayouts/slideLayout393.xml"/><Relationship Id="rId43" Type="http://schemas.openxmlformats.org/officeDocument/2006/relationships/slideLayout" Target="../slideLayouts/slideLayout401.xml"/><Relationship Id="rId48" Type="http://schemas.openxmlformats.org/officeDocument/2006/relationships/slideLayout" Target="../slideLayouts/slideLayout406.xml"/><Relationship Id="rId56" Type="http://schemas.openxmlformats.org/officeDocument/2006/relationships/slideLayout" Target="../slideLayouts/slideLayout414.xml"/><Relationship Id="rId8" Type="http://schemas.openxmlformats.org/officeDocument/2006/relationships/slideLayout" Target="../slideLayouts/slideLayout366.xml"/><Relationship Id="rId51" Type="http://schemas.openxmlformats.org/officeDocument/2006/relationships/slideLayout" Target="../slideLayouts/slideLayout409.xml"/><Relationship Id="rId3" Type="http://schemas.openxmlformats.org/officeDocument/2006/relationships/slideLayout" Target="../slideLayouts/slideLayout361.xml"/><Relationship Id="rId12" Type="http://schemas.openxmlformats.org/officeDocument/2006/relationships/slideLayout" Target="../slideLayouts/slideLayout370.xml"/><Relationship Id="rId17" Type="http://schemas.openxmlformats.org/officeDocument/2006/relationships/slideLayout" Target="../slideLayouts/slideLayout375.xml"/><Relationship Id="rId25" Type="http://schemas.openxmlformats.org/officeDocument/2006/relationships/slideLayout" Target="../slideLayouts/slideLayout383.xml"/><Relationship Id="rId33" Type="http://schemas.openxmlformats.org/officeDocument/2006/relationships/slideLayout" Target="../slideLayouts/slideLayout391.xml"/><Relationship Id="rId38" Type="http://schemas.openxmlformats.org/officeDocument/2006/relationships/slideLayout" Target="../slideLayouts/slideLayout396.xml"/><Relationship Id="rId46" Type="http://schemas.openxmlformats.org/officeDocument/2006/relationships/slideLayout" Target="../slideLayouts/slideLayout404.xml"/><Relationship Id="rId5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9.xml"/><Relationship Id="rId18" Type="http://schemas.openxmlformats.org/officeDocument/2006/relationships/slideLayout" Target="../slideLayouts/slideLayout434.xml"/><Relationship Id="rId26" Type="http://schemas.openxmlformats.org/officeDocument/2006/relationships/slideLayout" Target="../slideLayouts/slideLayout442.xml"/><Relationship Id="rId39" Type="http://schemas.openxmlformats.org/officeDocument/2006/relationships/slideLayout" Target="../slideLayouts/slideLayout455.xml"/><Relationship Id="rId21" Type="http://schemas.openxmlformats.org/officeDocument/2006/relationships/slideLayout" Target="../slideLayouts/slideLayout437.xml"/><Relationship Id="rId34" Type="http://schemas.openxmlformats.org/officeDocument/2006/relationships/slideLayout" Target="../slideLayouts/slideLayout450.xml"/><Relationship Id="rId42" Type="http://schemas.openxmlformats.org/officeDocument/2006/relationships/slideLayout" Target="../slideLayouts/slideLayout458.xml"/><Relationship Id="rId47" Type="http://schemas.openxmlformats.org/officeDocument/2006/relationships/slideLayout" Target="../slideLayouts/slideLayout463.xml"/><Relationship Id="rId50" Type="http://schemas.openxmlformats.org/officeDocument/2006/relationships/slideLayout" Target="../slideLayouts/slideLayout466.xml"/><Relationship Id="rId55" Type="http://schemas.openxmlformats.org/officeDocument/2006/relationships/slideLayout" Target="../slideLayouts/slideLayout471.xml"/><Relationship Id="rId7" Type="http://schemas.openxmlformats.org/officeDocument/2006/relationships/slideLayout" Target="../slideLayouts/slideLayout423.xml"/><Relationship Id="rId2" Type="http://schemas.openxmlformats.org/officeDocument/2006/relationships/slideLayout" Target="../slideLayouts/slideLayout418.xml"/><Relationship Id="rId16" Type="http://schemas.openxmlformats.org/officeDocument/2006/relationships/slideLayout" Target="../slideLayouts/slideLayout432.xml"/><Relationship Id="rId20" Type="http://schemas.openxmlformats.org/officeDocument/2006/relationships/slideLayout" Target="../slideLayouts/slideLayout436.xml"/><Relationship Id="rId29" Type="http://schemas.openxmlformats.org/officeDocument/2006/relationships/slideLayout" Target="../slideLayouts/slideLayout445.xml"/><Relationship Id="rId41" Type="http://schemas.openxmlformats.org/officeDocument/2006/relationships/slideLayout" Target="../slideLayouts/slideLayout457.xml"/><Relationship Id="rId54" Type="http://schemas.openxmlformats.org/officeDocument/2006/relationships/slideLayout" Target="../slideLayouts/slideLayout470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417.xml"/><Relationship Id="rId6" Type="http://schemas.openxmlformats.org/officeDocument/2006/relationships/slideLayout" Target="../slideLayouts/slideLayout422.xml"/><Relationship Id="rId11" Type="http://schemas.openxmlformats.org/officeDocument/2006/relationships/slideLayout" Target="../slideLayouts/slideLayout427.xml"/><Relationship Id="rId24" Type="http://schemas.openxmlformats.org/officeDocument/2006/relationships/slideLayout" Target="../slideLayouts/slideLayout440.xml"/><Relationship Id="rId32" Type="http://schemas.openxmlformats.org/officeDocument/2006/relationships/slideLayout" Target="../slideLayouts/slideLayout448.xml"/><Relationship Id="rId37" Type="http://schemas.openxmlformats.org/officeDocument/2006/relationships/slideLayout" Target="../slideLayouts/slideLayout453.xml"/><Relationship Id="rId40" Type="http://schemas.openxmlformats.org/officeDocument/2006/relationships/slideLayout" Target="../slideLayouts/slideLayout456.xml"/><Relationship Id="rId45" Type="http://schemas.openxmlformats.org/officeDocument/2006/relationships/slideLayout" Target="../slideLayouts/slideLayout461.xml"/><Relationship Id="rId53" Type="http://schemas.openxmlformats.org/officeDocument/2006/relationships/slideLayout" Target="../slideLayouts/slideLayout469.xml"/><Relationship Id="rId58" Type="http://schemas.openxmlformats.org/officeDocument/2006/relationships/slideLayout" Target="../slideLayouts/slideLayout474.xml"/><Relationship Id="rId5" Type="http://schemas.openxmlformats.org/officeDocument/2006/relationships/slideLayout" Target="../slideLayouts/slideLayout421.xml"/><Relationship Id="rId15" Type="http://schemas.openxmlformats.org/officeDocument/2006/relationships/slideLayout" Target="../slideLayouts/slideLayout431.xml"/><Relationship Id="rId23" Type="http://schemas.openxmlformats.org/officeDocument/2006/relationships/slideLayout" Target="../slideLayouts/slideLayout439.xml"/><Relationship Id="rId28" Type="http://schemas.openxmlformats.org/officeDocument/2006/relationships/slideLayout" Target="../slideLayouts/slideLayout444.xml"/><Relationship Id="rId36" Type="http://schemas.openxmlformats.org/officeDocument/2006/relationships/slideLayout" Target="../slideLayouts/slideLayout452.xml"/><Relationship Id="rId49" Type="http://schemas.openxmlformats.org/officeDocument/2006/relationships/slideLayout" Target="../slideLayouts/slideLayout465.xml"/><Relationship Id="rId57" Type="http://schemas.openxmlformats.org/officeDocument/2006/relationships/slideLayout" Target="../slideLayouts/slideLayout473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426.xml"/><Relationship Id="rId19" Type="http://schemas.openxmlformats.org/officeDocument/2006/relationships/slideLayout" Target="../slideLayouts/slideLayout435.xml"/><Relationship Id="rId31" Type="http://schemas.openxmlformats.org/officeDocument/2006/relationships/slideLayout" Target="../slideLayouts/slideLayout447.xml"/><Relationship Id="rId44" Type="http://schemas.openxmlformats.org/officeDocument/2006/relationships/slideLayout" Target="../slideLayouts/slideLayout460.xml"/><Relationship Id="rId52" Type="http://schemas.openxmlformats.org/officeDocument/2006/relationships/slideLayout" Target="../slideLayouts/slideLayout468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20.xml"/><Relationship Id="rId9" Type="http://schemas.openxmlformats.org/officeDocument/2006/relationships/slideLayout" Target="../slideLayouts/slideLayout425.xml"/><Relationship Id="rId14" Type="http://schemas.openxmlformats.org/officeDocument/2006/relationships/slideLayout" Target="../slideLayouts/slideLayout430.xml"/><Relationship Id="rId22" Type="http://schemas.openxmlformats.org/officeDocument/2006/relationships/slideLayout" Target="../slideLayouts/slideLayout438.xml"/><Relationship Id="rId27" Type="http://schemas.openxmlformats.org/officeDocument/2006/relationships/slideLayout" Target="../slideLayouts/slideLayout443.xml"/><Relationship Id="rId30" Type="http://schemas.openxmlformats.org/officeDocument/2006/relationships/slideLayout" Target="../slideLayouts/slideLayout446.xml"/><Relationship Id="rId35" Type="http://schemas.openxmlformats.org/officeDocument/2006/relationships/slideLayout" Target="../slideLayouts/slideLayout451.xml"/><Relationship Id="rId43" Type="http://schemas.openxmlformats.org/officeDocument/2006/relationships/slideLayout" Target="../slideLayouts/slideLayout459.xml"/><Relationship Id="rId48" Type="http://schemas.openxmlformats.org/officeDocument/2006/relationships/slideLayout" Target="../slideLayouts/slideLayout464.xml"/><Relationship Id="rId56" Type="http://schemas.openxmlformats.org/officeDocument/2006/relationships/slideLayout" Target="../slideLayouts/slideLayout472.xml"/><Relationship Id="rId8" Type="http://schemas.openxmlformats.org/officeDocument/2006/relationships/slideLayout" Target="../slideLayouts/slideLayout424.xml"/><Relationship Id="rId51" Type="http://schemas.openxmlformats.org/officeDocument/2006/relationships/slideLayout" Target="../slideLayouts/slideLayout467.xml"/><Relationship Id="rId3" Type="http://schemas.openxmlformats.org/officeDocument/2006/relationships/slideLayout" Target="../slideLayouts/slideLayout419.xml"/><Relationship Id="rId12" Type="http://schemas.openxmlformats.org/officeDocument/2006/relationships/slideLayout" Target="../slideLayouts/slideLayout428.xml"/><Relationship Id="rId17" Type="http://schemas.openxmlformats.org/officeDocument/2006/relationships/slideLayout" Target="../slideLayouts/slideLayout433.xml"/><Relationship Id="rId25" Type="http://schemas.openxmlformats.org/officeDocument/2006/relationships/slideLayout" Target="../slideLayouts/slideLayout441.xml"/><Relationship Id="rId33" Type="http://schemas.openxmlformats.org/officeDocument/2006/relationships/slideLayout" Target="../slideLayouts/slideLayout449.xml"/><Relationship Id="rId38" Type="http://schemas.openxmlformats.org/officeDocument/2006/relationships/slideLayout" Target="../slideLayouts/slideLayout454.xml"/><Relationship Id="rId46" Type="http://schemas.openxmlformats.org/officeDocument/2006/relationships/slideLayout" Target="../slideLayouts/slideLayout462.xml"/><Relationship Id="rId5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87.xml"/><Relationship Id="rId18" Type="http://schemas.openxmlformats.org/officeDocument/2006/relationships/slideLayout" Target="../slideLayouts/slideLayout492.xml"/><Relationship Id="rId26" Type="http://schemas.openxmlformats.org/officeDocument/2006/relationships/slideLayout" Target="../slideLayouts/slideLayout500.xml"/><Relationship Id="rId39" Type="http://schemas.openxmlformats.org/officeDocument/2006/relationships/slideLayout" Target="../slideLayouts/slideLayout513.xml"/><Relationship Id="rId21" Type="http://schemas.openxmlformats.org/officeDocument/2006/relationships/slideLayout" Target="../slideLayouts/slideLayout495.xml"/><Relationship Id="rId34" Type="http://schemas.openxmlformats.org/officeDocument/2006/relationships/slideLayout" Target="../slideLayouts/slideLayout508.xml"/><Relationship Id="rId42" Type="http://schemas.openxmlformats.org/officeDocument/2006/relationships/slideLayout" Target="../slideLayouts/slideLayout516.xml"/><Relationship Id="rId47" Type="http://schemas.openxmlformats.org/officeDocument/2006/relationships/slideLayout" Target="../slideLayouts/slideLayout521.xml"/><Relationship Id="rId50" Type="http://schemas.openxmlformats.org/officeDocument/2006/relationships/slideLayout" Target="../slideLayouts/slideLayout524.xml"/><Relationship Id="rId55" Type="http://schemas.openxmlformats.org/officeDocument/2006/relationships/slideLayout" Target="../slideLayouts/slideLayout529.xml"/><Relationship Id="rId7" Type="http://schemas.openxmlformats.org/officeDocument/2006/relationships/slideLayout" Target="../slideLayouts/slideLayout481.xml"/><Relationship Id="rId2" Type="http://schemas.openxmlformats.org/officeDocument/2006/relationships/slideLayout" Target="../slideLayouts/slideLayout476.xml"/><Relationship Id="rId16" Type="http://schemas.openxmlformats.org/officeDocument/2006/relationships/slideLayout" Target="../slideLayouts/slideLayout490.xml"/><Relationship Id="rId20" Type="http://schemas.openxmlformats.org/officeDocument/2006/relationships/slideLayout" Target="../slideLayouts/slideLayout494.xml"/><Relationship Id="rId29" Type="http://schemas.openxmlformats.org/officeDocument/2006/relationships/slideLayout" Target="../slideLayouts/slideLayout503.xml"/><Relationship Id="rId41" Type="http://schemas.openxmlformats.org/officeDocument/2006/relationships/slideLayout" Target="../slideLayouts/slideLayout515.xml"/><Relationship Id="rId54" Type="http://schemas.openxmlformats.org/officeDocument/2006/relationships/slideLayout" Target="../slideLayouts/slideLayout528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475.xml"/><Relationship Id="rId6" Type="http://schemas.openxmlformats.org/officeDocument/2006/relationships/slideLayout" Target="../slideLayouts/slideLayout480.xml"/><Relationship Id="rId11" Type="http://schemas.openxmlformats.org/officeDocument/2006/relationships/slideLayout" Target="../slideLayouts/slideLayout485.xml"/><Relationship Id="rId24" Type="http://schemas.openxmlformats.org/officeDocument/2006/relationships/slideLayout" Target="../slideLayouts/slideLayout498.xml"/><Relationship Id="rId32" Type="http://schemas.openxmlformats.org/officeDocument/2006/relationships/slideLayout" Target="../slideLayouts/slideLayout506.xml"/><Relationship Id="rId37" Type="http://schemas.openxmlformats.org/officeDocument/2006/relationships/slideLayout" Target="../slideLayouts/slideLayout511.xml"/><Relationship Id="rId40" Type="http://schemas.openxmlformats.org/officeDocument/2006/relationships/slideLayout" Target="../slideLayouts/slideLayout514.xml"/><Relationship Id="rId45" Type="http://schemas.openxmlformats.org/officeDocument/2006/relationships/slideLayout" Target="../slideLayouts/slideLayout519.xml"/><Relationship Id="rId53" Type="http://schemas.openxmlformats.org/officeDocument/2006/relationships/slideLayout" Target="../slideLayouts/slideLayout527.xml"/><Relationship Id="rId58" Type="http://schemas.openxmlformats.org/officeDocument/2006/relationships/slideLayout" Target="../slideLayouts/slideLayout532.xml"/><Relationship Id="rId5" Type="http://schemas.openxmlformats.org/officeDocument/2006/relationships/slideLayout" Target="../slideLayouts/slideLayout479.xml"/><Relationship Id="rId15" Type="http://schemas.openxmlformats.org/officeDocument/2006/relationships/slideLayout" Target="../slideLayouts/slideLayout489.xml"/><Relationship Id="rId23" Type="http://schemas.openxmlformats.org/officeDocument/2006/relationships/slideLayout" Target="../slideLayouts/slideLayout497.xml"/><Relationship Id="rId28" Type="http://schemas.openxmlformats.org/officeDocument/2006/relationships/slideLayout" Target="../slideLayouts/slideLayout502.xml"/><Relationship Id="rId36" Type="http://schemas.openxmlformats.org/officeDocument/2006/relationships/slideLayout" Target="../slideLayouts/slideLayout510.xml"/><Relationship Id="rId49" Type="http://schemas.openxmlformats.org/officeDocument/2006/relationships/slideLayout" Target="../slideLayouts/slideLayout523.xml"/><Relationship Id="rId57" Type="http://schemas.openxmlformats.org/officeDocument/2006/relationships/slideLayout" Target="../slideLayouts/slideLayout531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484.xml"/><Relationship Id="rId19" Type="http://schemas.openxmlformats.org/officeDocument/2006/relationships/slideLayout" Target="../slideLayouts/slideLayout493.xml"/><Relationship Id="rId31" Type="http://schemas.openxmlformats.org/officeDocument/2006/relationships/slideLayout" Target="../slideLayouts/slideLayout505.xml"/><Relationship Id="rId44" Type="http://schemas.openxmlformats.org/officeDocument/2006/relationships/slideLayout" Target="../slideLayouts/slideLayout518.xml"/><Relationship Id="rId52" Type="http://schemas.openxmlformats.org/officeDocument/2006/relationships/slideLayout" Target="../slideLayouts/slideLayout526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78.xml"/><Relationship Id="rId9" Type="http://schemas.openxmlformats.org/officeDocument/2006/relationships/slideLayout" Target="../slideLayouts/slideLayout483.xml"/><Relationship Id="rId14" Type="http://schemas.openxmlformats.org/officeDocument/2006/relationships/slideLayout" Target="../slideLayouts/slideLayout488.xml"/><Relationship Id="rId22" Type="http://schemas.openxmlformats.org/officeDocument/2006/relationships/slideLayout" Target="../slideLayouts/slideLayout496.xml"/><Relationship Id="rId27" Type="http://schemas.openxmlformats.org/officeDocument/2006/relationships/slideLayout" Target="../slideLayouts/slideLayout501.xml"/><Relationship Id="rId30" Type="http://schemas.openxmlformats.org/officeDocument/2006/relationships/slideLayout" Target="../slideLayouts/slideLayout504.xml"/><Relationship Id="rId35" Type="http://schemas.openxmlformats.org/officeDocument/2006/relationships/slideLayout" Target="../slideLayouts/slideLayout509.xml"/><Relationship Id="rId43" Type="http://schemas.openxmlformats.org/officeDocument/2006/relationships/slideLayout" Target="../slideLayouts/slideLayout517.xml"/><Relationship Id="rId48" Type="http://schemas.openxmlformats.org/officeDocument/2006/relationships/slideLayout" Target="../slideLayouts/slideLayout522.xml"/><Relationship Id="rId56" Type="http://schemas.openxmlformats.org/officeDocument/2006/relationships/slideLayout" Target="../slideLayouts/slideLayout530.xml"/><Relationship Id="rId8" Type="http://schemas.openxmlformats.org/officeDocument/2006/relationships/slideLayout" Target="../slideLayouts/slideLayout482.xml"/><Relationship Id="rId51" Type="http://schemas.openxmlformats.org/officeDocument/2006/relationships/slideLayout" Target="../slideLayouts/slideLayout525.xml"/><Relationship Id="rId3" Type="http://schemas.openxmlformats.org/officeDocument/2006/relationships/slideLayout" Target="../slideLayouts/slideLayout477.xml"/><Relationship Id="rId12" Type="http://schemas.openxmlformats.org/officeDocument/2006/relationships/slideLayout" Target="../slideLayouts/slideLayout486.xml"/><Relationship Id="rId17" Type="http://schemas.openxmlformats.org/officeDocument/2006/relationships/slideLayout" Target="../slideLayouts/slideLayout491.xml"/><Relationship Id="rId25" Type="http://schemas.openxmlformats.org/officeDocument/2006/relationships/slideLayout" Target="../slideLayouts/slideLayout499.xml"/><Relationship Id="rId33" Type="http://schemas.openxmlformats.org/officeDocument/2006/relationships/slideLayout" Target="../slideLayouts/slideLayout507.xml"/><Relationship Id="rId38" Type="http://schemas.openxmlformats.org/officeDocument/2006/relationships/slideLayout" Target="../slideLayouts/slideLayout512.xml"/><Relationship Id="rId46" Type="http://schemas.openxmlformats.org/officeDocument/2006/relationships/slideLayout" Target="../slideLayouts/slideLayout520.xml"/><Relationship Id="rId5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45.xml"/><Relationship Id="rId18" Type="http://schemas.openxmlformats.org/officeDocument/2006/relationships/slideLayout" Target="../slideLayouts/slideLayout550.xml"/><Relationship Id="rId26" Type="http://schemas.openxmlformats.org/officeDocument/2006/relationships/slideLayout" Target="../slideLayouts/slideLayout558.xml"/><Relationship Id="rId39" Type="http://schemas.openxmlformats.org/officeDocument/2006/relationships/slideLayout" Target="../slideLayouts/slideLayout571.xml"/><Relationship Id="rId21" Type="http://schemas.openxmlformats.org/officeDocument/2006/relationships/slideLayout" Target="../slideLayouts/slideLayout553.xml"/><Relationship Id="rId34" Type="http://schemas.openxmlformats.org/officeDocument/2006/relationships/slideLayout" Target="../slideLayouts/slideLayout566.xml"/><Relationship Id="rId42" Type="http://schemas.openxmlformats.org/officeDocument/2006/relationships/slideLayout" Target="../slideLayouts/slideLayout574.xml"/><Relationship Id="rId47" Type="http://schemas.openxmlformats.org/officeDocument/2006/relationships/slideLayout" Target="../slideLayouts/slideLayout579.xml"/><Relationship Id="rId50" Type="http://schemas.openxmlformats.org/officeDocument/2006/relationships/slideLayout" Target="../slideLayouts/slideLayout582.xml"/><Relationship Id="rId55" Type="http://schemas.openxmlformats.org/officeDocument/2006/relationships/slideLayout" Target="../slideLayouts/slideLayout587.xml"/><Relationship Id="rId7" Type="http://schemas.openxmlformats.org/officeDocument/2006/relationships/slideLayout" Target="../slideLayouts/slideLayout539.xml"/><Relationship Id="rId2" Type="http://schemas.openxmlformats.org/officeDocument/2006/relationships/slideLayout" Target="../slideLayouts/slideLayout534.xml"/><Relationship Id="rId16" Type="http://schemas.openxmlformats.org/officeDocument/2006/relationships/slideLayout" Target="../slideLayouts/slideLayout548.xml"/><Relationship Id="rId20" Type="http://schemas.openxmlformats.org/officeDocument/2006/relationships/slideLayout" Target="../slideLayouts/slideLayout552.xml"/><Relationship Id="rId29" Type="http://schemas.openxmlformats.org/officeDocument/2006/relationships/slideLayout" Target="../slideLayouts/slideLayout561.xml"/><Relationship Id="rId41" Type="http://schemas.openxmlformats.org/officeDocument/2006/relationships/slideLayout" Target="../slideLayouts/slideLayout573.xml"/><Relationship Id="rId54" Type="http://schemas.openxmlformats.org/officeDocument/2006/relationships/slideLayout" Target="../slideLayouts/slideLayout586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533.xml"/><Relationship Id="rId6" Type="http://schemas.openxmlformats.org/officeDocument/2006/relationships/slideLayout" Target="../slideLayouts/slideLayout538.xml"/><Relationship Id="rId11" Type="http://schemas.openxmlformats.org/officeDocument/2006/relationships/slideLayout" Target="../slideLayouts/slideLayout543.xml"/><Relationship Id="rId24" Type="http://schemas.openxmlformats.org/officeDocument/2006/relationships/slideLayout" Target="../slideLayouts/slideLayout556.xml"/><Relationship Id="rId32" Type="http://schemas.openxmlformats.org/officeDocument/2006/relationships/slideLayout" Target="../slideLayouts/slideLayout564.xml"/><Relationship Id="rId37" Type="http://schemas.openxmlformats.org/officeDocument/2006/relationships/slideLayout" Target="../slideLayouts/slideLayout569.xml"/><Relationship Id="rId40" Type="http://schemas.openxmlformats.org/officeDocument/2006/relationships/slideLayout" Target="../slideLayouts/slideLayout572.xml"/><Relationship Id="rId45" Type="http://schemas.openxmlformats.org/officeDocument/2006/relationships/slideLayout" Target="../slideLayouts/slideLayout577.xml"/><Relationship Id="rId53" Type="http://schemas.openxmlformats.org/officeDocument/2006/relationships/slideLayout" Target="../slideLayouts/slideLayout585.xml"/><Relationship Id="rId58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37.xml"/><Relationship Id="rId15" Type="http://schemas.openxmlformats.org/officeDocument/2006/relationships/slideLayout" Target="../slideLayouts/slideLayout547.xml"/><Relationship Id="rId23" Type="http://schemas.openxmlformats.org/officeDocument/2006/relationships/slideLayout" Target="../slideLayouts/slideLayout555.xml"/><Relationship Id="rId28" Type="http://schemas.openxmlformats.org/officeDocument/2006/relationships/slideLayout" Target="../slideLayouts/slideLayout560.xml"/><Relationship Id="rId36" Type="http://schemas.openxmlformats.org/officeDocument/2006/relationships/slideLayout" Target="../slideLayouts/slideLayout568.xml"/><Relationship Id="rId49" Type="http://schemas.openxmlformats.org/officeDocument/2006/relationships/slideLayout" Target="../slideLayouts/slideLayout581.xml"/><Relationship Id="rId57" Type="http://schemas.openxmlformats.org/officeDocument/2006/relationships/slideLayout" Target="../slideLayouts/slideLayout589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542.xml"/><Relationship Id="rId19" Type="http://schemas.openxmlformats.org/officeDocument/2006/relationships/slideLayout" Target="../slideLayouts/slideLayout551.xml"/><Relationship Id="rId31" Type="http://schemas.openxmlformats.org/officeDocument/2006/relationships/slideLayout" Target="../slideLayouts/slideLayout563.xml"/><Relationship Id="rId44" Type="http://schemas.openxmlformats.org/officeDocument/2006/relationships/slideLayout" Target="../slideLayouts/slideLayout576.xml"/><Relationship Id="rId52" Type="http://schemas.openxmlformats.org/officeDocument/2006/relationships/slideLayout" Target="../slideLayouts/slideLayout584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536.xml"/><Relationship Id="rId9" Type="http://schemas.openxmlformats.org/officeDocument/2006/relationships/slideLayout" Target="../slideLayouts/slideLayout541.xml"/><Relationship Id="rId14" Type="http://schemas.openxmlformats.org/officeDocument/2006/relationships/slideLayout" Target="../slideLayouts/slideLayout546.xml"/><Relationship Id="rId22" Type="http://schemas.openxmlformats.org/officeDocument/2006/relationships/slideLayout" Target="../slideLayouts/slideLayout554.xml"/><Relationship Id="rId27" Type="http://schemas.openxmlformats.org/officeDocument/2006/relationships/slideLayout" Target="../slideLayouts/slideLayout559.xml"/><Relationship Id="rId30" Type="http://schemas.openxmlformats.org/officeDocument/2006/relationships/slideLayout" Target="../slideLayouts/slideLayout562.xml"/><Relationship Id="rId35" Type="http://schemas.openxmlformats.org/officeDocument/2006/relationships/slideLayout" Target="../slideLayouts/slideLayout567.xml"/><Relationship Id="rId43" Type="http://schemas.openxmlformats.org/officeDocument/2006/relationships/slideLayout" Target="../slideLayouts/slideLayout575.xml"/><Relationship Id="rId48" Type="http://schemas.openxmlformats.org/officeDocument/2006/relationships/slideLayout" Target="../slideLayouts/slideLayout580.xml"/><Relationship Id="rId56" Type="http://schemas.openxmlformats.org/officeDocument/2006/relationships/slideLayout" Target="../slideLayouts/slideLayout588.xml"/><Relationship Id="rId8" Type="http://schemas.openxmlformats.org/officeDocument/2006/relationships/slideLayout" Target="../slideLayouts/slideLayout540.xml"/><Relationship Id="rId51" Type="http://schemas.openxmlformats.org/officeDocument/2006/relationships/slideLayout" Target="../slideLayouts/slideLayout583.xml"/><Relationship Id="rId3" Type="http://schemas.openxmlformats.org/officeDocument/2006/relationships/slideLayout" Target="../slideLayouts/slideLayout535.xml"/><Relationship Id="rId12" Type="http://schemas.openxmlformats.org/officeDocument/2006/relationships/slideLayout" Target="../slideLayouts/slideLayout544.xml"/><Relationship Id="rId17" Type="http://schemas.openxmlformats.org/officeDocument/2006/relationships/slideLayout" Target="../slideLayouts/slideLayout549.xml"/><Relationship Id="rId25" Type="http://schemas.openxmlformats.org/officeDocument/2006/relationships/slideLayout" Target="../slideLayouts/slideLayout557.xml"/><Relationship Id="rId33" Type="http://schemas.openxmlformats.org/officeDocument/2006/relationships/slideLayout" Target="../slideLayouts/slideLayout565.xml"/><Relationship Id="rId38" Type="http://schemas.openxmlformats.org/officeDocument/2006/relationships/slideLayout" Target="../slideLayouts/slideLayout570.xml"/><Relationship Id="rId46" Type="http://schemas.openxmlformats.org/officeDocument/2006/relationships/slideLayout" Target="../slideLayouts/slideLayout578.xml"/><Relationship Id="rId59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>
                <a:solidFill>
                  <a:schemeClr val="tx1"/>
                </a:solidFill>
              </a:rPr>
              <a:pPr algn="ctr"/>
              <a:t>‹#›</a:t>
            </a:fld>
            <a:endParaRPr lang="en-US" sz="567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70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71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72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888" r:id="rId2"/>
    <p:sldLayoutId id="2147483889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650" r:id="rId10"/>
    <p:sldLayoutId id="2147483664" r:id="rId11"/>
    <p:sldLayoutId id="2147483678" r:id="rId12"/>
    <p:sldLayoutId id="2147483679" r:id="rId13"/>
    <p:sldLayoutId id="2147483652" r:id="rId14"/>
    <p:sldLayoutId id="2147483665" r:id="rId15"/>
    <p:sldLayoutId id="2147483653" r:id="rId16"/>
    <p:sldLayoutId id="2147483666" r:id="rId17"/>
    <p:sldLayoutId id="2147483654" r:id="rId18"/>
    <p:sldLayoutId id="2147483667" r:id="rId19"/>
    <p:sldLayoutId id="2147483655" r:id="rId20"/>
    <p:sldLayoutId id="2147483734" r:id="rId21"/>
    <p:sldLayoutId id="2147483735" r:id="rId22"/>
    <p:sldLayoutId id="2147483736" r:id="rId23"/>
    <p:sldLayoutId id="2147483844" r:id="rId24"/>
    <p:sldLayoutId id="2147483845" r:id="rId25"/>
    <p:sldLayoutId id="2147483846" r:id="rId26"/>
    <p:sldLayoutId id="2147483847" r:id="rId27"/>
    <p:sldLayoutId id="2147483848" r:id="rId28"/>
    <p:sldLayoutId id="2147483849" r:id="rId29"/>
    <p:sldLayoutId id="2147483850" r:id="rId30"/>
    <p:sldLayoutId id="2147483851" r:id="rId31"/>
    <p:sldLayoutId id="2147483852" r:id="rId32"/>
    <p:sldLayoutId id="2147483853" r:id="rId33"/>
    <p:sldLayoutId id="2147483854" r:id="rId34"/>
    <p:sldLayoutId id="2147483855" r:id="rId35"/>
    <p:sldLayoutId id="2147483856" r:id="rId36"/>
    <p:sldLayoutId id="2147483857" r:id="rId37"/>
    <p:sldLayoutId id="2147483858" r:id="rId38"/>
    <p:sldLayoutId id="2147483859" r:id="rId39"/>
    <p:sldLayoutId id="2147483860" r:id="rId40"/>
    <p:sldLayoutId id="2147483861" r:id="rId41"/>
    <p:sldLayoutId id="2147483862" r:id="rId42"/>
    <p:sldLayoutId id="2147483863" r:id="rId43"/>
    <p:sldLayoutId id="2147483864" r:id="rId44"/>
    <p:sldLayoutId id="2147483865" r:id="rId45"/>
    <p:sldLayoutId id="2147483866" r:id="rId46"/>
    <p:sldLayoutId id="2147483867" r:id="rId47"/>
    <p:sldLayoutId id="2147483868" r:id="rId48"/>
    <p:sldLayoutId id="2147483869" r:id="rId49"/>
    <p:sldLayoutId id="2147483870" r:id="rId50"/>
    <p:sldLayoutId id="2147483871" r:id="rId51"/>
    <p:sldLayoutId id="2147483872" r:id="rId52"/>
    <p:sldLayoutId id="2147483873" r:id="rId53"/>
    <p:sldLayoutId id="2147483874" r:id="rId54"/>
    <p:sldLayoutId id="2147483875" r:id="rId55"/>
    <p:sldLayoutId id="2147483876" r:id="rId56"/>
    <p:sldLayoutId id="2147483877" r:id="rId57"/>
    <p:sldLayoutId id="2147483878" r:id="rId58"/>
    <p:sldLayoutId id="2147483879" r:id="rId59"/>
    <p:sldLayoutId id="2147483880" r:id="rId60"/>
    <p:sldLayoutId id="2147483881" r:id="rId61"/>
    <p:sldLayoutId id="2147483882" r:id="rId62"/>
    <p:sldLayoutId id="2147483883" r:id="rId63"/>
    <p:sldLayoutId id="2147483884" r:id="rId64"/>
    <p:sldLayoutId id="2147483885" r:id="rId65"/>
    <p:sldLayoutId id="2147483886" r:id="rId66"/>
    <p:sldLayoutId id="2147483897" r:id="rId67"/>
    <p:sldLayoutId id="2147484438" r:id="rId68"/>
  </p:sldLayoutIdLs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/>
              <a:pPr algn="ctr"/>
              <a:t>‹#›</a:t>
            </a:fld>
            <a:endParaRPr lang="en-US" sz="567" dirty="0"/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  <p:sldLayoutId id="2147484439" r:id="rId58"/>
  </p:sldLayoutIdLs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61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  <p:sldLayoutId id="2147483922" r:id="rId24"/>
    <p:sldLayoutId id="2147483923" r:id="rId25"/>
    <p:sldLayoutId id="2147483924" r:id="rId26"/>
    <p:sldLayoutId id="2147483925" r:id="rId27"/>
    <p:sldLayoutId id="2147483926" r:id="rId28"/>
    <p:sldLayoutId id="2147483927" r:id="rId29"/>
    <p:sldLayoutId id="2147483928" r:id="rId30"/>
    <p:sldLayoutId id="2147483929" r:id="rId31"/>
    <p:sldLayoutId id="2147483930" r:id="rId32"/>
    <p:sldLayoutId id="2147483931" r:id="rId33"/>
    <p:sldLayoutId id="2147483932" r:id="rId34"/>
    <p:sldLayoutId id="2147483933" r:id="rId35"/>
    <p:sldLayoutId id="2147483934" r:id="rId36"/>
    <p:sldLayoutId id="2147483935" r:id="rId37"/>
    <p:sldLayoutId id="2147483936" r:id="rId38"/>
    <p:sldLayoutId id="2147483937" r:id="rId39"/>
    <p:sldLayoutId id="2147483938" r:id="rId40"/>
    <p:sldLayoutId id="2147483939" r:id="rId41"/>
    <p:sldLayoutId id="2147483940" r:id="rId42"/>
    <p:sldLayoutId id="2147483941" r:id="rId43"/>
    <p:sldLayoutId id="2147483942" r:id="rId44"/>
    <p:sldLayoutId id="2147483943" r:id="rId45"/>
    <p:sldLayoutId id="2147483944" r:id="rId46"/>
    <p:sldLayoutId id="2147483945" r:id="rId47"/>
    <p:sldLayoutId id="2147483946" r:id="rId48"/>
    <p:sldLayoutId id="2147483947" r:id="rId49"/>
    <p:sldLayoutId id="2147483948" r:id="rId50"/>
    <p:sldLayoutId id="2147483949" r:id="rId51"/>
    <p:sldLayoutId id="2147483950" r:id="rId52"/>
    <p:sldLayoutId id="2147483951" r:id="rId53"/>
    <p:sldLayoutId id="2147483952" r:id="rId54"/>
    <p:sldLayoutId id="2147483953" r:id="rId55"/>
    <p:sldLayoutId id="2147483954" r:id="rId56"/>
    <p:sldLayoutId id="2147483955" r:id="rId57"/>
    <p:sldLayoutId id="2147483956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07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  <p:sldLayoutId id="2147483977" r:id="rId20"/>
    <p:sldLayoutId id="2147483978" r:id="rId21"/>
    <p:sldLayoutId id="2147483979" r:id="rId22"/>
    <p:sldLayoutId id="2147483980" r:id="rId23"/>
    <p:sldLayoutId id="2147483981" r:id="rId24"/>
    <p:sldLayoutId id="2147483982" r:id="rId25"/>
    <p:sldLayoutId id="2147483983" r:id="rId26"/>
    <p:sldLayoutId id="2147483984" r:id="rId27"/>
    <p:sldLayoutId id="2147483985" r:id="rId28"/>
    <p:sldLayoutId id="2147483986" r:id="rId29"/>
    <p:sldLayoutId id="214748398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4" r:id="rId37"/>
    <p:sldLayoutId id="2147483995" r:id="rId38"/>
    <p:sldLayoutId id="2147483996" r:id="rId39"/>
    <p:sldLayoutId id="2147483997" r:id="rId40"/>
    <p:sldLayoutId id="2147483998" r:id="rId41"/>
    <p:sldLayoutId id="2147483999" r:id="rId42"/>
    <p:sldLayoutId id="2147484000" r:id="rId43"/>
    <p:sldLayoutId id="2147484001" r:id="rId44"/>
    <p:sldLayoutId id="2147484002" r:id="rId45"/>
    <p:sldLayoutId id="2147484003" r:id="rId46"/>
    <p:sldLayoutId id="2147484004" r:id="rId47"/>
    <p:sldLayoutId id="2147484005" r:id="rId48"/>
    <p:sldLayoutId id="2147484006" r:id="rId49"/>
    <p:sldLayoutId id="2147484007" r:id="rId50"/>
    <p:sldLayoutId id="2147484008" r:id="rId51"/>
    <p:sldLayoutId id="2147484009" r:id="rId52"/>
    <p:sldLayoutId id="2147484010" r:id="rId53"/>
    <p:sldLayoutId id="2147484011" r:id="rId54"/>
    <p:sldLayoutId id="2147484012" r:id="rId55"/>
    <p:sldLayoutId id="2147484013" r:id="rId56"/>
    <p:sldLayoutId id="2147484014" r:id="rId57"/>
    <p:sldLayoutId id="2147484015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4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37" r:id="rId21"/>
    <p:sldLayoutId id="2147484038" r:id="rId22"/>
    <p:sldLayoutId id="2147484039" r:id="rId23"/>
    <p:sldLayoutId id="2147484040" r:id="rId24"/>
    <p:sldLayoutId id="2147484041" r:id="rId25"/>
    <p:sldLayoutId id="2147484042" r:id="rId26"/>
    <p:sldLayoutId id="2147484043" r:id="rId27"/>
    <p:sldLayoutId id="2147484044" r:id="rId28"/>
    <p:sldLayoutId id="2147484045" r:id="rId29"/>
    <p:sldLayoutId id="2147484046" r:id="rId30"/>
    <p:sldLayoutId id="2147484047" r:id="rId31"/>
    <p:sldLayoutId id="2147484048" r:id="rId32"/>
    <p:sldLayoutId id="2147484049" r:id="rId33"/>
    <p:sldLayoutId id="2147484050" r:id="rId34"/>
    <p:sldLayoutId id="2147484051" r:id="rId35"/>
    <p:sldLayoutId id="2147484052" r:id="rId36"/>
    <p:sldLayoutId id="2147484053" r:id="rId37"/>
    <p:sldLayoutId id="2147484054" r:id="rId38"/>
    <p:sldLayoutId id="2147484055" r:id="rId39"/>
    <p:sldLayoutId id="2147484056" r:id="rId40"/>
    <p:sldLayoutId id="2147484057" r:id="rId41"/>
    <p:sldLayoutId id="2147484058" r:id="rId42"/>
    <p:sldLayoutId id="2147484059" r:id="rId43"/>
    <p:sldLayoutId id="2147484060" r:id="rId44"/>
    <p:sldLayoutId id="2147484061" r:id="rId45"/>
    <p:sldLayoutId id="2147484062" r:id="rId46"/>
    <p:sldLayoutId id="2147484063" r:id="rId47"/>
    <p:sldLayoutId id="2147484064" r:id="rId48"/>
    <p:sldLayoutId id="2147484065" r:id="rId49"/>
    <p:sldLayoutId id="2147484066" r:id="rId50"/>
    <p:sldLayoutId id="2147484067" r:id="rId51"/>
    <p:sldLayoutId id="2147484068" r:id="rId52"/>
    <p:sldLayoutId id="2147484069" r:id="rId53"/>
    <p:sldLayoutId id="2147484070" r:id="rId54"/>
    <p:sldLayoutId id="2147484071" r:id="rId55"/>
    <p:sldLayoutId id="2147484072" r:id="rId56"/>
    <p:sldLayoutId id="2147484073" r:id="rId57"/>
    <p:sldLayoutId id="2147484074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4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  <p:sldLayoutId id="2147484087" r:id="rId12"/>
    <p:sldLayoutId id="2147484088" r:id="rId13"/>
    <p:sldLayoutId id="2147484089" r:id="rId14"/>
    <p:sldLayoutId id="2147484090" r:id="rId15"/>
    <p:sldLayoutId id="2147484091" r:id="rId16"/>
    <p:sldLayoutId id="2147484092" r:id="rId17"/>
    <p:sldLayoutId id="2147484093" r:id="rId18"/>
    <p:sldLayoutId id="2147484094" r:id="rId19"/>
    <p:sldLayoutId id="2147484095" r:id="rId20"/>
    <p:sldLayoutId id="2147484096" r:id="rId21"/>
    <p:sldLayoutId id="2147484097" r:id="rId22"/>
    <p:sldLayoutId id="2147484098" r:id="rId23"/>
    <p:sldLayoutId id="2147484099" r:id="rId24"/>
    <p:sldLayoutId id="2147484100" r:id="rId25"/>
    <p:sldLayoutId id="2147484101" r:id="rId26"/>
    <p:sldLayoutId id="2147484102" r:id="rId27"/>
    <p:sldLayoutId id="2147484103" r:id="rId28"/>
    <p:sldLayoutId id="2147484104" r:id="rId29"/>
    <p:sldLayoutId id="2147484105" r:id="rId30"/>
    <p:sldLayoutId id="2147484106" r:id="rId31"/>
    <p:sldLayoutId id="2147484107" r:id="rId32"/>
    <p:sldLayoutId id="2147484108" r:id="rId33"/>
    <p:sldLayoutId id="2147484109" r:id="rId34"/>
    <p:sldLayoutId id="2147484110" r:id="rId35"/>
    <p:sldLayoutId id="2147484111" r:id="rId36"/>
    <p:sldLayoutId id="2147484112" r:id="rId37"/>
    <p:sldLayoutId id="2147484113" r:id="rId38"/>
    <p:sldLayoutId id="2147484114" r:id="rId39"/>
    <p:sldLayoutId id="2147484115" r:id="rId40"/>
    <p:sldLayoutId id="2147484116" r:id="rId41"/>
    <p:sldLayoutId id="2147484117" r:id="rId42"/>
    <p:sldLayoutId id="2147484118" r:id="rId43"/>
    <p:sldLayoutId id="2147484119" r:id="rId44"/>
    <p:sldLayoutId id="2147484120" r:id="rId45"/>
    <p:sldLayoutId id="2147484121" r:id="rId46"/>
    <p:sldLayoutId id="2147484122" r:id="rId47"/>
    <p:sldLayoutId id="2147484123" r:id="rId48"/>
    <p:sldLayoutId id="2147484124" r:id="rId49"/>
    <p:sldLayoutId id="2147484125" r:id="rId50"/>
    <p:sldLayoutId id="2147484126" r:id="rId51"/>
    <p:sldLayoutId id="2147484127" r:id="rId52"/>
    <p:sldLayoutId id="2147484128" r:id="rId53"/>
    <p:sldLayoutId id="2147484129" r:id="rId54"/>
    <p:sldLayoutId id="2147484130" r:id="rId55"/>
    <p:sldLayoutId id="2147484131" r:id="rId56"/>
    <p:sldLayoutId id="2147484132" r:id="rId57"/>
    <p:sldLayoutId id="2147484133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40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  <p:sldLayoutId id="2147484147" r:id="rId13"/>
    <p:sldLayoutId id="2147484148" r:id="rId14"/>
    <p:sldLayoutId id="2147484149" r:id="rId15"/>
    <p:sldLayoutId id="2147484150" r:id="rId16"/>
    <p:sldLayoutId id="2147484151" r:id="rId17"/>
    <p:sldLayoutId id="2147484152" r:id="rId18"/>
    <p:sldLayoutId id="2147484153" r:id="rId19"/>
    <p:sldLayoutId id="2147484154" r:id="rId20"/>
    <p:sldLayoutId id="2147484155" r:id="rId21"/>
    <p:sldLayoutId id="2147484156" r:id="rId22"/>
    <p:sldLayoutId id="2147484157" r:id="rId23"/>
    <p:sldLayoutId id="2147484158" r:id="rId24"/>
    <p:sldLayoutId id="2147484159" r:id="rId25"/>
    <p:sldLayoutId id="2147484160" r:id="rId26"/>
    <p:sldLayoutId id="2147484161" r:id="rId27"/>
    <p:sldLayoutId id="2147484162" r:id="rId28"/>
    <p:sldLayoutId id="2147484163" r:id="rId29"/>
    <p:sldLayoutId id="2147484164" r:id="rId30"/>
    <p:sldLayoutId id="2147484165" r:id="rId31"/>
    <p:sldLayoutId id="2147484166" r:id="rId32"/>
    <p:sldLayoutId id="2147484167" r:id="rId33"/>
    <p:sldLayoutId id="2147484168" r:id="rId34"/>
    <p:sldLayoutId id="2147484169" r:id="rId35"/>
    <p:sldLayoutId id="2147484170" r:id="rId36"/>
    <p:sldLayoutId id="2147484171" r:id="rId37"/>
    <p:sldLayoutId id="2147484172" r:id="rId38"/>
    <p:sldLayoutId id="2147484173" r:id="rId39"/>
    <p:sldLayoutId id="2147484174" r:id="rId40"/>
    <p:sldLayoutId id="2147484175" r:id="rId41"/>
    <p:sldLayoutId id="2147484176" r:id="rId42"/>
    <p:sldLayoutId id="2147484177" r:id="rId43"/>
    <p:sldLayoutId id="2147484178" r:id="rId44"/>
    <p:sldLayoutId id="2147484179" r:id="rId45"/>
    <p:sldLayoutId id="2147484180" r:id="rId46"/>
    <p:sldLayoutId id="2147484181" r:id="rId47"/>
    <p:sldLayoutId id="2147484182" r:id="rId48"/>
    <p:sldLayoutId id="2147484183" r:id="rId49"/>
    <p:sldLayoutId id="2147484184" r:id="rId50"/>
    <p:sldLayoutId id="2147484185" r:id="rId51"/>
    <p:sldLayoutId id="2147484186" r:id="rId52"/>
    <p:sldLayoutId id="2147484187" r:id="rId53"/>
    <p:sldLayoutId id="2147484188" r:id="rId54"/>
    <p:sldLayoutId id="2147484189" r:id="rId55"/>
    <p:sldLayoutId id="2147484190" r:id="rId56"/>
    <p:sldLayoutId id="2147484191" r:id="rId57"/>
    <p:sldLayoutId id="2147484192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89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5" r:id="rId12"/>
    <p:sldLayoutId id="2147484206" r:id="rId13"/>
    <p:sldLayoutId id="2147484207" r:id="rId14"/>
    <p:sldLayoutId id="2147484208" r:id="rId15"/>
    <p:sldLayoutId id="2147484209" r:id="rId16"/>
    <p:sldLayoutId id="2147484210" r:id="rId17"/>
    <p:sldLayoutId id="2147484211" r:id="rId18"/>
    <p:sldLayoutId id="2147484212" r:id="rId19"/>
    <p:sldLayoutId id="2147484213" r:id="rId20"/>
    <p:sldLayoutId id="2147484214" r:id="rId21"/>
    <p:sldLayoutId id="2147484215" r:id="rId22"/>
    <p:sldLayoutId id="2147484216" r:id="rId23"/>
    <p:sldLayoutId id="2147484217" r:id="rId24"/>
    <p:sldLayoutId id="2147484218" r:id="rId25"/>
    <p:sldLayoutId id="2147484219" r:id="rId26"/>
    <p:sldLayoutId id="2147484220" r:id="rId27"/>
    <p:sldLayoutId id="2147484221" r:id="rId28"/>
    <p:sldLayoutId id="2147484222" r:id="rId29"/>
    <p:sldLayoutId id="2147484223" r:id="rId30"/>
    <p:sldLayoutId id="2147484224" r:id="rId31"/>
    <p:sldLayoutId id="2147484225" r:id="rId32"/>
    <p:sldLayoutId id="2147484226" r:id="rId33"/>
    <p:sldLayoutId id="2147484227" r:id="rId34"/>
    <p:sldLayoutId id="2147484228" r:id="rId35"/>
    <p:sldLayoutId id="2147484229" r:id="rId36"/>
    <p:sldLayoutId id="2147484230" r:id="rId37"/>
    <p:sldLayoutId id="2147484231" r:id="rId38"/>
    <p:sldLayoutId id="2147484232" r:id="rId39"/>
    <p:sldLayoutId id="2147484233" r:id="rId40"/>
    <p:sldLayoutId id="2147484234" r:id="rId41"/>
    <p:sldLayoutId id="2147484235" r:id="rId42"/>
    <p:sldLayoutId id="2147484236" r:id="rId43"/>
    <p:sldLayoutId id="2147484237" r:id="rId44"/>
    <p:sldLayoutId id="2147484238" r:id="rId45"/>
    <p:sldLayoutId id="2147484239" r:id="rId46"/>
    <p:sldLayoutId id="2147484240" r:id="rId47"/>
    <p:sldLayoutId id="2147484241" r:id="rId48"/>
    <p:sldLayoutId id="2147484242" r:id="rId49"/>
    <p:sldLayoutId id="2147484243" r:id="rId50"/>
    <p:sldLayoutId id="2147484244" r:id="rId51"/>
    <p:sldLayoutId id="2147484245" r:id="rId52"/>
    <p:sldLayoutId id="2147484246" r:id="rId53"/>
    <p:sldLayoutId id="2147484247" r:id="rId54"/>
    <p:sldLayoutId id="2147484248" r:id="rId55"/>
    <p:sldLayoutId id="2147484249" r:id="rId56"/>
    <p:sldLayoutId id="2147484250" r:id="rId57"/>
    <p:sldLayoutId id="2147484251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38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  <p:sldLayoutId id="2147484264" r:id="rId12"/>
    <p:sldLayoutId id="2147484265" r:id="rId13"/>
    <p:sldLayoutId id="2147484266" r:id="rId14"/>
    <p:sldLayoutId id="2147484267" r:id="rId15"/>
    <p:sldLayoutId id="2147484268" r:id="rId16"/>
    <p:sldLayoutId id="2147484269" r:id="rId17"/>
    <p:sldLayoutId id="2147484270" r:id="rId18"/>
    <p:sldLayoutId id="2147484271" r:id="rId19"/>
    <p:sldLayoutId id="2147484272" r:id="rId20"/>
    <p:sldLayoutId id="2147484273" r:id="rId21"/>
    <p:sldLayoutId id="2147484274" r:id="rId22"/>
    <p:sldLayoutId id="2147484275" r:id="rId23"/>
    <p:sldLayoutId id="2147484276" r:id="rId24"/>
    <p:sldLayoutId id="2147484277" r:id="rId25"/>
    <p:sldLayoutId id="2147484278" r:id="rId26"/>
    <p:sldLayoutId id="2147484279" r:id="rId27"/>
    <p:sldLayoutId id="2147484280" r:id="rId28"/>
    <p:sldLayoutId id="2147484281" r:id="rId29"/>
    <p:sldLayoutId id="2147484282" r:id="rId30"/>
    <p:sldLayoutId id="2147484283" r:id="rId31"/>
    <p:sldLayoutId id="2147484284" r:id="rId32"/>
    <p:sldLayoutId id="2147484285" r:id="rId33"/>
    <p:sldLayoutId id="2147484286" r:id="rId34"/>
    <p:sldLayoutId id="2147484287" r:id="rId35"/>
    <p:sldLayoutId id="2147484288" r:id="rId36"/>
    <p:sldLayoutId id="2147484289" r:id="rId37"/>
    <p:sldLayoutId id="2147484290" r:id="rId38"/>
    <p:sldLayoutId id="2147484291" r:id="rId39"/>
    <p:sldLayoutId id="2147484292" r:id="rId40"/>
    <p:sldLayoutId id="2147484293" r:id="rId41"/>
    <p:sldLayoutId id="2147484294" r:id="rId42"/>
    <p:sldLayoutId id="2147484295" r:id="rId43"/>
    <p:sldLayoutId id="2147484296" r:id="rId44"/>
    <p:sldLayoutId id="2147484297" r:id="rId45"/>
    <p:sldLayoutId id="2147484298" r:id="rId46"/>
    <p:sldLayoutId id="2147484299" r:id="rId47"/>
    <p:sldLayoutId id="2147484300" r:id="rId48"/>
    <p:sldLayoutId id="2147484301" r:id="rId49"/>
    <p:sldLayoutId id="2147484302" r:id="rId50"/>
    <p:sldLayoutId id="2147484303" r:id="rId51"/>
    <p:sldLayoutId id="2147484304" r:id="rId52"/>
    <p:sldLayoutId id="2147484305" r:id="rId53"/>
    <p:sldLayoutId id="2147484306" r:id="rId54"/>
    <p:sldLayoutId id="2147484307" r:id="rId55"/>
    <p:sldLayoutId id="2147484308" r:id="rId56"/>
    <p:sldLayoutId id="2147484309" r:id="rId57"/>
    <p:sldLayoutId id="2147484310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72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  <p:sldLayoutId id="2147484323" r:id="rId12"/>
    <p:sldLayoutId id="2147484324" r:id="rId13"/>
    <p:sldLayoutId id="2147484325" r:id="rId14"/>
    <p:sldLayoutId id="2147484326" r:id="rId15"/>
    <p:sldLayoutId id="2147484327" r:id="rId16"/>
    <p:sldLayoutId id="2147484328" r:id="rId17"/>
    <p:sldLayoutId id="2147484329" r:id="rId18"/>
    <p:sldLayoutId id="2147484330" r:id="rId19"/>
    <p:sldLayoutId id="2147484331" r:id="rId20"/>
    <p:sldLayoutId id="2147484332" r:id="rId21"/>
    <p:sldLayoutId id="2147484333" r:id="rId22"/>
    <p:sldLayoutId id="2147484334" r:id="rId23"/>
    <p:sldLayoutId id="2147484335" r:id="rId24"/>
    <p:sldLayoutId id="2147484336" r:id="rId25"/>
    <p:sldLayoutId id="2147484337" r:id="rId26"/>
    <p:sldLayoutId id="2147484338" r:id="rId27"/>
    <p:sldLayoutId id="2147484339" r:id="rId28"/>
    <p:sldLayoutId id="2147484340" r:id="rId29"/>
    <p:sldLayoutId id="2147484341" r:id="rId30"/>
    <p:sldLayoutId id="2147484342" r:id="rId31"/>
    <p:sldLayoutId id="2147484343" r:id="rId32"/>
    <p:sldLayoutId id="2147484344" r:id="rId33"/>
    <p:sldLayoutId id="2147484345" r:id="rId34"/>
    <p:sldLayoutId id="2147484346" r:id="rId35"/>
    <p:sldLayoutId id="2147484347" r:id="rId36"/>
    <p:sldLayoutId id="2147484348" r:id="rId37"/>
    <p:sldLayoutId id="2147484349" r:id="rId38"/>
    <p:sldLayoutId id="2147484350" r:id="rId39"/>
    <p:sldLayoutId id="2147484351" r:id="rId40"/>
    <p:sldLayoutId id="2147484352" r:id="rId41"/>
    <p:sldLayoutId id="2147484353" r:id="rId42"/>
    <p:sldLayoutId id="2147484354" r:id="rId43"/>
    <p:sldLayoutId id="2147484355" r:id="rId44"/>
    <p:sldLayoutId id="2147484356" r:id="rId45"/>
    <p:sldLayoutId id="2147484357" r:id="rId46"/>
    <p:sldLayoutId id="2147484358" r:id="rId47"/>
    <p:sldLayoutId id="2147484359" r:id="rId48"/>
    <p:sldLayoutId id="2147484360" r:id="rId49"/>
    <p:sldLayoutId id="2147484361" r:id="rId50"/>
    <p:sldLayoutId id="2147484362" r:id="rId51"/>
    <p:sldLayoutId id="2147484363" r:id="rId52"/>
    <p:sldLayoutId id="2147484364" r:id="rId53"/>
    <p:sldLayoutId id="2147484365" r:id="rId54"/>
    <p:sldLayoutId id="2147484366" r:id="rId55"/>
    <p:sldLayoutId id="2147484367" r:id="rId56"/>
    <p:sldLayoutId id="2147484368" r:id="rId57"/>
    <p:sldLayoutId id="2147484369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79" y="-23030"/>
            <a:ext cx="5753741" cy="1019582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9">
            <a:extLst>
              <a:ext uri="{FF2B5EF4-FFF2-40B4-BE49-F238E27FC236}">
                <a16:creationId xmlns=""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4696151" y="227770"/>
            <a:ext cx="775862" cy="38416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0" name="object 12">
            <a:extLst>
              <a:ext uri="{FF2B5EF4-FFF2-40B4-BE49-F238E27FC236}">
                <a16:creationId xmlns=""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814647" y="318655"/>
            <a:ext cx="735470" cy="231450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ru-RU" sz="1400" b="1" spc="10" dirty="0" smtClean="0">
                <a:solidFill>
                  <a:srgbClr val="FEFEFE"/>
                </a:solidFill>
                <a:latin typeface="Arial"/>
                <a:cs typeface="Arial"/>
              </a:rPr>
              <a:t>9</a:t>
            </a:r>
            <a:r>
              <a:rPr lang="en-US" sz="1400" b="1" spc="10" dirty="0" smtClean="0">
                <a:solidFill>
                  <a:srgbClr val="FEFEFE"/>
                </a:solidFill>
                <a:latin typeface="Arial"/>
                <a:cs typeface="Arial"/>
              </a:rPr>
              <a:t>-</a:t>
            </a:r>
            <a:r>
              <a:rPr lang="en-US" sz="1400" b="1" spc="10" dirty="0" err="1" smtClean="0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8" name="object 10">
            <a:extLst>
              <a:ext uri="{FF2B5EF4-FFF2-40B4-BE49-F238E27FC236}">
                <a16:creationId xmlns=""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4696151" y="227771"/>
            <a:ext cx="775862" cy="384162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978" y="82385"/>
            <a:ext cx="3054716" cy="753391"/>
          </a:xfrm>
          <a:prstGeom prst="rect">
            <a:avLst/>
          </a:prstGeom>
        </p:spPr>
        <p:txBody>
          <a:bodyPr vert="horz" wrap="square" lIns="0" tIns="14585" rIns="0" bIns="0" rtlCol="0">
            <a:spAutoFit/>
          </a:bodyPr>
          <a:lstStyle/>
          <a:p>
            <a:pPr marL="12683">
              <a:lnSpc>
                <a:spcPct val="100000"/>
              </a:lnSpc>
              <a:spcBef>
                <a:spcPts val="114"/>
              </a:spcBef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Français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4800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3629" y="1188878"/>
            <a:ext cx="343791" cy="863169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3629" y="2228749"/>
            <a:ext cx="343791" cy="67972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32"/>
          <p:cNvGrpSpPr/>
          <p:nvPr/>
        </p:nvGrpSpPr>
        <p:grpSpPr>
          <a:xfrm>
            <a:off x="350739" y="317911"/>
            <a:ext cx="437033" cy="418485"/>
            <a:chOff x="351125" y="318378"/>
            <a:chExt cx="437515" cy="419100"/>
          </a:xfrm>
        </p:grpSpPr>
        <p:sp>
          <p:nvSpPr>
            <p:cNvPr id="33" name="object 33"/>
            <p:cNvSpPr/>
            <p:nvPr/>
          </p:nvSpPr>
          <p:spPr>
            <a:xfrm>
              <a:off x="351125" y="354807"/>
              <a:ext cx="127505" cy="1912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5955" y="318378"/>
              <a:ext cx="127504" cy="2276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60783" y="391239"/>
              <a:ext cx="127505" cy="1548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9524" y="573389"/>
              <a:ext cx="245902" cy="16393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4"/>
          <p:cNvSpPr txBox="1"/>
          <p:nvPr/>
        </p:nvSpPr>
        <p:spPr>
          <a:xfrm>
            <a:off x="898933" y="1206045"/>
            <a:ext cx="4464496" cy="1460638"/>
          </a:xfrm>
          <a:prstGeom prst="rect">
            <a:avLst/>
          </a:prstGeom>
        </p:spPr>
        <p:txBody>
          <a:bodyPr vert="horz" wrap="square" lIns="0" tIns="13952" rIns="0" bIns="0" rtlCol="0">
            <a:spAutoFit/>
          </a:bodyPr>
          <a:lstStyle/>
          <a:p>
            <a:pPr marL="12680">
              <a:spcAft>
                <a:spcPts val="1200"/>
              </a:spcAft>
            </a:pPr>
            <a:r>
              <a:rPr lang="en-US" sz="2800" spc="5" dirty="0" err="1">
                <a:solidFill>
                  <a:srgbClr val="002060"/>
                </a:solidFill>
                <a:latin typeface="Arial"/>
                <a:cs typeface="Arial"/>
              </a:rPr>
              <a:t>Thème</a:t>
            </a:r>
            <a:r>
              <a:rPr lang="en-US" sz="2800" spc="5" dirty="0">
                <a:solidFill>
                  <a:srgbClr val="002060"/>
                </a:solidFill>
                <a:latin typeface="Arial"/>
                <a:cs typeface="Arial"/>
              </a:rPr>
              <a:t> de </a:t>
            </a:r>
            <a:r>
              <a:rPr lang="en-US" sz="2800" spc="5" dirty="0" smtClean="0">
                <a:solidFill>
                  <a:srgbClr val="002060"/>
                </a:solidFill>
                <a:latin typeface="Arial"/>
                <a:cs typeface="Arial"/>
              </a:rPr>
              <a:t>la </a:t>
            </a:r>
            <a:r>
              <a:rPr lang="en-US" sz="2800" spc="5" dirty="0" err="1" smtClean="0">
                <a:solidFill>
                  <a:srgbClr val="002060"/>
                </a:solidFill>
                <a:latin typeface="Arial"/>
                <a:cs typeface="Arial"/>
              </a:rPr>
              <a:t>leçon</a:t>
            </a:r>
            <a:r>
              <a:rPr lang="en-US" sz="2800" spc="5" dirty="0" smtClean="0">
                <a:solidFill>
                  <a:srgbClr val="002060"/>
                </a:solidFill>
                <a:latin typeface="Arial"/>
                <a:cs typeface="Arial"/>
              </a:rPr>
              <a:t>:</a:t>
            </a:r>
            <a:r>
              <a:rPr lang="ru-RU" sz="2800" spc="5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endParaRPr lang="fr-FR" sz="2800" spc="5" dirty="0" smtClean="0">
              <a:solidFill>
                <a:srgbClr val="002060"/>
              </a:solidFill>
              <a:latin typeface="Arial"/>
              <a:cs typeface="Arial"/>
            </a:endParaRPr>
          </a:p>
          <a:p>
            <a:pPr marL="12680"/>
            <a:r>
              <a:rPr lang="fr-FR" sz="2800" b="1" dirty="0" smtClean="0">
                <a:solidFill>
                  <a:srgbClr val="002060"/>
                </a:solidFill>
                <a:latin typeface="Arial"/>
                <a:cs typeface="Arial"/>
              </a:rPr>
              <a:t>Qu’est-ce que vous voudriez plus tard?  </a:t>
            </a:r>
            <a:endParaRPr sz="2800" b="1" dirty="0">
              <a:solidFill>
                <a:srgbClr val="002060"/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49233" y="-23030"/>
            <a:ext cx="1075027" cy="10750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25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 txBox="1">
            <a:spLocks/>
          </p:cNvSpPr>
          <p:nvPr/>
        </p:nvSpPr>
        <p:spPr>
          <a:xfrm>
            <a:off x="1008337" y="65283"/>
            <a:ext cx="3514462" cy="385979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12681" marR="0" lvl="0" indent="0" algn="ctr" defTabSz="575936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800" cap="none" spc="-25" normalizeH="0" baseline="0" noProof="0" dirty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Plan de la </a:t>
            </a:r>
            <a:r>
              <a:rPr kumimoji="0" lang="en-US" sz="2400" b="1" i="0" u="none" strike="noStrike" kern="800" cap="none" spc="-25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leçon</a:t>
            </a:r>
            <a:endParaRPr kumimoji="0" lang="en-US" sz="2400" b="1" i="0" u="none" strike="noStrike" kern="800" cap="none" spc="-25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27" name="object 4"/>
          <p:cNvSpPr txBox="1"/>
          <p:nvPr/>
        </p:nvSpPr>
        <p:spPr>
          <a:xfrm>
            <a:off x="5318997" y="151619"/>
            <a:ext cx="129349" cy="238497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 marL="12681">
              <a:spcBef>
                <a:spcPts val="125"/>
              </a:spcBef>
            </a:pPr>
            <a:endParaRPr sz="1448" dirty="0">
              <a:latin typeface="Arial"/>
              <a:cs typeface="Arial"/>
            </a:endParaRPr>
          </a:p>
        </p:txBody>
      </p:sp>
      <p:sp>
        <p:nvSpPr>
          <p:cNvPr id="28" name="Right Arrow 14">
            <a:extLst>
              <a:ext uri="{FF2B5EF4-FFF2-40B4-BE49-F238E27FC236}">
                <a16:creationId xmlns:a16="http://schemas.microsoft.com/office/drawing/2014/main" xmlns="" id="{F05DBD00-73E1-4FC4-AA1B-919D9D70960D}"/>
              </a:ext>
            </a:extLst>
          </p:cNvPr>
          <p:cNvSpPr/>
          <p:nvPr/>
        </p:nvSpPr>
        <p:spPr>
          <a:xfrm>
            <a:off x="1682341" y="973231"/>
            <a:ext cx="370608" cy="431745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ight Arrow 15">
            <a:extLst>
              <a:ext uri="{FF2B5EF4-FFF2-40B4-BE49-F238E27FC236}">
                <a16:creationId xmlns:a16="http://schemas.microsoft.com/office/drawing/2014/main" xmlns="" id="{834DD015-CEA7-472D-A16B-764CE5967173}"/>
              </a:ext>
            </a:extLst>
          </p:cNvPr>
          <p:cNvSpPr/>
          <p:nvPr/>
        </p:nvSpPr>
        <p:spPr>
          <a:xfrm>
            <a:off x="3795001" y="1023424"/>
            <a:ext cx="370608" cy="431745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xmlns="" id="{40F82D4B-0806-40E7-82DD-490ED9DCC420}"/>
              </a:ext>
            </a:extLst>
          </p:cNvPr>
          <p:cNvSpPr/>
          <p:nvPr/>
        </p:nvSpPr>
        <p:spPr>
          <a:xfrm>
            <a:off x="179654" y="691350"/>
            <a:ext cx="1472207" cy="219118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lIns="86392" tIns="86392" rIns="86392" bIns="86392">
            <a:noAutofit/>
          </a:bodyPr>
          <a:lstStyle/>
          <a:p>
            <a:pPr algn="ctr"/>
            <a:r>
              <a:rPr lang="fr-FR" sz="2000" b="1" dirty="0" smtClean="0"/>
              <a:t>  </a:t>
            </a:r>
            <a:br>
              <a:rPr lang="fr-FR" sz="2000" b="1" dirty="0" smtClean="0"/>
            </a:b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xmlns="" id="{A11439A7-9FD2-4A68-ADB6-442286817560}"/>
              </a:ext>
            </a:extLst>
          </p:cNvPr>
          <p:cNvSpPr/>
          <p:nvPr/>
        </p:nvSpPr>
        <p:spPr>
          <a:xfrm>
            <a:off x="2052949" y="691350"/>
            <a:ext cx="1699939" cy="219118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lIns="86392" tIns="86392" rIns="86392" bIns="86392">
            <a:noAutofit/>
          </a:bodyPr>
          <a:lstStyle/>
          <a:p>
            <a:pPr marL="80993" indent="-80993" algn="ctr">
              <a:lnSpc>
                <a:spcPct val="94000"/>
              </a:lnSpc>
              <a:spcAft>
                <a:spcPts val="378"/>
              </a:spcAft>
              <a:buClr>
                <a:schemeClr val="accent4"/>
              </a:buClr>
            </a:pP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concordance des temps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discours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rapporté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93" indent="-80993" algn="ctr">
              <a:lnSpc>
                <a:spcPct val="94000"/>
              </a:lnSpc>
              <a:spcAft>
                <a:spcPts val="378"/>
              </a:spcAft>
              <a:buClr>
                <a:schemeClr val="accent4"/>
              </a:buClr>
            </a:pP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“Il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</a:t>
            </a:r>
          </a:p>
          <a:p>
            <a:pPr marL="80993" indent="-80993" algn="ctr">
              <a:lnSpc>
                <a:spcPct val="94000"/>
              </a:lnSpc>
              <a:spcAft>
                <a:spcPts val="378"/>
              </a:spcAft>
              <a:buClr>
                <a:schemeClr val="accent4"/>
              </a:buClr>
            </a:pP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“Il a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xmlns="" id="{4D8144AD-025D-4ADF-9F26-E22431C3F75D}"/>
              </a:ext>
            </a:extLst>
          </p:cNvPr>
          <p:cNvSpPr/>
          <p:nvPr/>
        </p:nvSpPr>
        <p:spPr>
          <a:xfrm>
            <a:off x="4180182" y="691350"/>
            <a:ext cx="1342749" cy="219118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lIns="86392" tIns="86392" rIns="86392" bIns="86392">
            <a:noAutofit/>
          </a:bodyPr>
          <a:lstStyle/>
          <a:p>
            <a:pPr marL="80993" indent="-80993" algn="ctr">
              <a:lnSpc>
                <a:spcPct val="94000"/>
              </a:lnSpc>
              <a:spcAft>
                <a:spcPts val="378"/>
              </a:spcAft>
              <a:buClr>
                <a:schemeClr val="accent5"/>
              </a:buClr>
            </a:pPr>
            <a:r>
              <a:rPr lang="fr-FR" sz="2000" b="1" dirty="0" smtClean="0">
                <a:solidFill>
                  <a:srgbClr val="002060"/>
                </a:solidFill>
              </a:rPr>
              <a:t>Activités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932" y="691350"/>
            <a:ext cx="14799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 dirty="0" smtClean="0">
                <a:solidFill>
                  <a:srgbClr val="002060"/>
                </a:solidFill>
                <a:latin typeface="Arial"/>
                <a:cs typeface="Arial"/>
              </a:rPr>
              <a:t>Quelle est votre attitude face aux décisions</a:t>
            </a:r>
          </a:p>
        </p:txBody>
      </p:sp>
    </p:spTree>
    <p:extLst>
      <p:ext uri="{BB962C8B-B14F-4D97-AF65-F5344CB8AC3E}">
        <p14:creationId xmlns:p14="http://schemas.microsoft.com/office/powerpoint/2010/main" val="420701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409E-7 3.64527E-6 L -0.04134 3.64527E-6 " pathEditMode="relative" rAng="0" ptsTypes="AA">
                                      <p:cBhvr>
                                        <p:cTn id="14" dur="3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5072E-6 3.64527E-6 L -0.04134 3.64527E-6 " pathEditMode="relative" rAng="0" ptsTypes="AA">
                                      <p:cBhvr>
                                        <p:cTn id="25" dur="3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0" grpId="0" animBg="1"/>
      <p:bldP spid="31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44" y="0"/>
            <a:ext cx="5665806" cy="518529"/>
          </a:xfrm>
        </p:spPr>
        <p:txBody>
          <a:bodyPr>
            <a:normAutofit/>
          </a:bodyPr>
          <a:lstStyle/>
          <a:p>
            <a:r>
              <a:rPr lang="fr-FR" sz="2000" dirty="0" smtClean="0"/>
              <a:t>Si vous voulez  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86877" y="619913"/>
            <a:ext cx="5368191" cy="2369880"/>
          </a:xfrm>
        </p:spPr>
        <p:txBody>
          <a:bodyPr/>
          <a:lstStyle/>
          <a:p>
            <a:pPr marL="0" indent="268288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dirty="0" smtClean="0">
                <a:solidFill>
                  <a:srgbClr val="002060"/>
                </a:solidFill>
              </a:rPr>
              <a:t>Choisir une profession </a:t>
            </a:r>
            <a:r>
              <a:rPr lang="fr-FR" sz="1800" dirty="0" smtClean="0">
                <a:solidFill>
                  <a:srgbClr val="002060"/>
                </a:solidFill>
              </a:rPr>
              <a:t>maintenant, </a:t>
            </a:r>
            <a:r>
              <a:rPr lang="fr-FR" sz="1800" dirty="0" smtClean="0">
                <a:solidFill>
                  <a:srgbClr val="002060"/>
                </a:solidFill>
              </a:rPr>
              <a:t>il faut réflichir sérieusement à ce que vous aimeriez  faire plus tard. </a:t>
            </a:r>
            <a:endParaRPr lang="ru-RU" sz="1800" dirty="0" smtClean="0">
              <a:solidFill>
                <a:srgbClr val="002060"/>
              </a:solidFill>
            </a:endParaRPr>
          </a:p>
          <a:p>
            <a:pPr marL="0" indent="268288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dirty="0" smtClean="0">
                <a:solidFill>
                  <a:srgbClr val="002060"/>
                </a:solidFill>
              </a:rPr>
              <a:t>Il </a:t>
            </a:r>
            <a:r>
              <a:rPr lang="fr-FR" sz="1800" dirty="0" smtClean="0">
                <a:solidFill>
                  <a:srgbClr val="002060"/>
                </a:solidFill>
              </a:rPr>
              <a:t>faut adresser à vos professeurs qui peuvent  vous donner des conceils pratiques et vous aider à choisir. </a:t>
            </a:r>
            <a:endParaRPr lang="ru-RU" sz="1800" dirty="0" smtClean="0">
              <a:solidFill>
                <a:srgbClr val="002060"/>
              </a:solidFill>
            </a:endParaRPr>
          </a:p>
          <a:p>
            <a:pPr marL="0" indent="268288" algn="just">
              <a:spcBef>
                <a:spcPts val="0"/>
              </a:spcBef>
              <a:buNone/>
            </a:pPr>
            <a:r>
              <a:rPr lang="fr-FR" sz="1800" dirty="0" smtClean="0">
                <a:solidFill>
                  <a:srgbClr val="002060"/>
                </a:solidFill>
              </a:rPr>
              <a:t>Vous </a:t>
            </a:r>
            <a:r>
              <a:rPr lang="fr-FR" sz="1800" dirty="0" smtClean="0">
                <a:solidFill>
                  <a:srgbClr val="002060"/>
                </a:solidFill>
              </a:rPr>
              <a:t>savez que vos parents et vos grands-parents  peuvent vous donner des conseils, mais la décision définitive doit être la vôtre.</a:t>
            </a:r>
            <a:endParaRPr lang="ru-RU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" y="42672"/>
            <a:ext cx="5665807" cy="518529"/>
          </a:xfrm>
        </p:spPr>
        <p:txBody>
          <a:bodyPr>
            <a:normAutofit/>
          </a:bodyPr>
          <a:lstStyle/>
          <a:p>
            <a:r>
              <a:rPr lang="fr-FR" sz="2200" dirty="0" smtClean="0"/>
              <a:t>Lisez et apprenez</a:t>
            </a: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79997" y="994025"/>
            <a:ext cx="5472607" cy="307777"/>
          </a:xfrm>
        </p:spPr>
        <p:txBody>
          <a:bodyPr/>
          <a:lstStyle/>
          <a:p>
            <a:pPr marL="0" indent="268288" algn="just">
              <a:buNone/>
            </a:pPr>
            <a:r>
              <a:rPr lang="fr-FR" sz="2000" dirty="0" smtClean="0">
                <a:solidFill>
                  <a:srgbClr val="002060"/>
                </a:solidFill>
              </a:rPr>
              <a:t>. </a:t>
            </a:r>
            <a:endParaRPr lang="ru-RU" sz="2000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36519" y="619912"/>
          <a:ext cx="5357850" cy="2376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8925"/>
                <a:gridCol w="2678925"/>
              </a:tblGrid>
              <a:tr h="821537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rgbClr val="660066"/>
                          </a:solidFill>
                        </a:rPr>
                        <a:t>Des métiers en voie de disparition </a:t>
                      </a:r>
                      <a:endParaRPr lang="ru-RU" sz="2000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solidFill>
                            <a:srgbClr val="660066"/>
                          </a:solidFill>
                        </a:rPr>
                        <a:t>De nos jours en France</a:t>
                      </a:r>
                      <a:endParaRPr lang="ru-RU" sz="2000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</a:tr>
              <a:tr h="821537"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Forgeron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Maréchal-ferrant ( ferrer</a:t>
                      </a:r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</a:rPr>
                        <a:t> les chevaux)</a:t>
                      </a:r>
                    </a:p>
                    <a:p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</a:rPr>
                        <a:t>Couturier</a:t>
                      </a:r>
                    </a:p>
                    <a:p>
                      <a:r>
                        <a:rPr lang="fr-FR" sz="1200" b="1" baseline="0" dirty="0" smtClean="0">
                          <a:solidFill>
                            <a:srgbClr val="000000"/>
                          </a:solidFill>
                        </a:rPr>
                        <a:t>Tisserand </a:t>
                      </a:r>
                      <a:endParaRPr lang="ru-RU" sz="12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Forgeron d’art (métier de l’artisanat)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Seulement dans les clubs hippiques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Styliste – grand couturier-prêt-à-porter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0000"/>
                          </a:solidFill>
                        </a:rPr>
                        <a:t>Tisserand d’at ( métier de l’artisant)</a:t>
                      </a:r>
                      <a:endParaRPr lang="ru-RU" sz="12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315" y="42672"/>
            <a:ext cx="5500725" cy="518529"/>
          </a:xfrm>
        </p:spPr>
        <p:txBody>
          <a:bodyPr/>
          <a:lstStyle/>
          <a:p>
            <a:r>
              <a:rPr lang="fr-FR" dirty="0" smtClean="0"/>
              <a:t>Lisez le texte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5346530" cy="2277547"/>
          </a:xfrm>
        </p:spPr>
        <p:txBody>
          <a:bodyPr/>
          <a:lstStyle/>
          <a:p>
            <a:pPr marL="0" indent="268288">
              <a:buNone/>
            </a:pPr>
            <a:r>
              <a:rPr lang="fr-FR" sz="2000" b="1" dirty="0" smtClean="0">
                <a:solidFill>
                  <a:srgbClr val="002060"/>
                </a:solidFill>
              </a:rPr>
              <a:t>N’oubliez pas que certains métiers offrent moins de débouchés que d’autres.</a:t>
            </a:r>
          </a:p>
          <a:p>
            <a:pPr marL="0" indent="268288">
              <a:buNone/>
            </a:pPr>
            <a:r>
              <a:rPr lang="fr-FR" sz="2000" b="1" dirty="0" smtClean="0">
                <a:solidFill>
                  <a:srgbClr val="002060"/>
                </a:solidFill>
              </a:rPr>
              <a:t>Le choix de votre future profession dépend de vos intérêts et de vos goûts. </a:t>
            </a:r>
          </a:p>
          <a:p>
            <a:pPr marL="0" indent="268288">
              <a:buNone/>
            </a:pPr>
            <a:r>
              <a:rPr lang="fr-FR" sz="2000" b="1" dirty="0" smtClean="0">
                <a:solidFill>
                  <a:srgbClr val="002060"/>
                </a:solidFill>
              </a:rPr>
              <a:t>Si vous vous intéressez à la politique, à l’actualité, à l’information, alors vous pouvez  choisir la profession de journaliste.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315" y="42672"/>
            <a:ext cx="5500725" cy="518529"/>
          </a:xfrm>
        </p:spPr>
        <p:txBody>
          <a:bodyPr/>
          <a:lstStyle/>
          <a:p>
            <a:r>
              <a:rPr lang="fr-FR" dirty="0" smtClean="0"/>
              <a:t>Lisez le texte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5346530" cy="1908215"/>
          </a:xfrm>
        </p:spPr>
        <p:txBody>
          <a:bodyPr/>
          <a:lstStyle/>
          <a:p>
            <a:pPr marL="0" indent="268288">
              <a:buNone/>
            </a:pPr>
            <a:r>
              <a:rPr lang="fr-FR" sz="2000" b="1" dirty="0" smtClean="0">
                <a:solidFill>
                  <a:srgbClr val="002060"/>
                </a:solidFill>
              </a:rPr>
              <a:t>Si vous aimez  la mode, alors vous pourrez  devenir styliste. </a:t>
            </a:r>
          </a:p>
          <a:p>
            <a:pPr marL="0" indent="268288">
              <a:buNone/>
            </a:pPr>
            <a:r>
              <a:rPr lang="fr-FR" sz="2000" b="1" dirty="0" smtClean="0">
                <a:solidFill>
                  <a:srgbClr val="002060"/>
                </a:solidFill>
              </a:rPr>
              <a:t>Si vous vous intéressez au monde des animaux, alors vous pourrez choisir le métier de vétérinaire, ou celui de technicien zoo. 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315" y="42672"/>
            <a:ext cx="5500725" cy="518529"/>
          </a:xfrm>
        </p:spPr>
        <p:txBody>
          <a:bodyPr/>
          <a:lstStyle/>
          <a:p>
            <a:r>
              <a:rPr lang="fr-FR" dirty="0" smtClean="0"/>
              <a:t>Lisez le texte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5346530" cy="1908215"/>
          </a:xfrm>
        </p:spPr>
        <p:txBody>
          <a:bodyPr/>
          <a:lstStyle/>
          <a:p>
            <a:pPr marL="0" indent="268288">
              <a:buNone/>
            </a:pPr>
            <a:r>
              <a:rPr lang="fr-FR" sz="2000" b="1" dirty="0" smtClean="0">
                <a:solidFill>
                  <a:srgbClr val="002060"/>
                </a:solidFill>
              </a:rPr>
              <a:t>Et si vous aimer réparer les voitures, vous pourrez être mécanicien.</a:t>
            </a:r>
          </a:p>
          <a:p>
            <a:pPr marL="0" indent="268288">
              <a:buNone/>
            </a:pPr>
            <a:r>
              <a:rPr lang="fr-FR" sz="2000" b="1" dirty="0" smtClean="0">
                <a:solidFill>
                  <a:srgbClr val="002060"/>
                </a:solidFill>
              </a:rPr>
              <a:t>Mais tous d’abord, il faut faire de bonnes études.  Il faut choisir les matières qui vous seront utiles.  Il faut passer et réussir vos examens.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13" y="6096"/>
            <a:ext cx="5688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latin typeface="Arial" pitchFamily="34" charset="0"/>
                <a:cs typeface="Arial" pitchFamily="34" charset="0"/>
              </a:rPr>
              <a:t>Lisez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5428" y="529316"/>
            <a:ext cx="54503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8288"/>
            <a:r>
              <a:rPr lang="fr-F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Cet </a:t>
            </a:r>
            <a:r>
              <a:rPr lang="fr-F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extrait du </a:t>
            </a:r>
            <a:r>
              <a:rPr lang="fr-F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roman</a:t>
            </a:r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«La </a:t>
            </a:r>
            <a:r>
              <a:rPr lang="fr-F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vallée des </a:t>
            </a:r>
            <a:r>
              <a:rPr lang="fr-F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Héros», </a:t>
            </a:r>
            <a:r>
              <a:rPr lang="fr-F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dans lequel </a:t>
            </a:r>
            <a:r>
              <a:rPr lang="fr-F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l’auteur </a:t>
            </a:r>
            <a:r>
              <a:rPr lang="fr-FR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Alice Machado parle  aussi de l’avenir et répondez à la question: qui peut avoir une influence sur le choix de votre profession?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65081" y="619913"/>
            <a:ext cx="5429287" cy="2523768"/>
          </a:xfrm>
        </p:spPr>
        <p:txBody>
          <a:bodyPr/>
          <a:lstStyle/>
          <a:p>
            <a:pPr marL="0" indent="176213" algn="just">
              <a:buNone/>
            </a:pPr>
            <a:r>
              <a:rPr lang="fr-FR" sz="2000" b="1" dirty="0" smtClean="0">
                <a:solidFill>
                  <a:srgbClr val="000000"/>
                </a:solidFill>
              </a:rPr>
              <a:t>Mon  grand-père </a:t>
            </a:r>
            <a:r>
              <a:rPr lang="fr-FR" sz="2000" b="1" dirty="0" smtClean="0">
                <a:solidFill>
                  <a:srgbClr val="000000"/>
                </a:solidFill>
              </a:rPr>
              <a:t>ne </a:t>
            </a:r>
            <a:r>
              <a:rPr lang="fr-FR" sz="2000" b="1" dirty="0" smtClean="0">
                <a:solidFill>
                  <a:srgbClr val="000000"/>
                </a:solidFill>
              </a:rPr>
              <a:t>se trompait </a:t>
            </a:r>
            <a:r>
              <a:rPr lang="fr-FR" sz="2000" b="1" dirty="0" smtClean="0">
                <a:solidFill>
                  <a:srgbClr val="000000"/>
                </a:solidFill>
              </a:rPr>
              <a:t>jamais</a:t>
            </a:r>
            <a:r>
              <a:rPr lang="fr-FR" sz="2000" b="1" dirty="0" smtClean="0">
                <a:solidFill>
                  <a:srgbClr val="000000"/>
                </a:solidFill>
              </a:rPr>
              <a:t>, il ne le pouvait pas. Il avait beaucoup voyagé dans sa jeunesse, avait vécu </a:t>
            </a:r>
            <a:r>
              <a:rPr lang="fr-FR" sz="2000" b="1" dirty="0" smtClean="0">
                <a:solidFill>
                  <a:srgbClr val="000000"/>
                </a:solidFill>
              </a:rPr>
              <a:t>aux </a:t>
            </a:r>
            <a:r>
              <a:rPr lang="fr-FR" sz="2000" b="1" dirty="0" smtClean="0">
                <a:solidFill>
                  <a:srgbClr val="000000"/>
                </a:solidFill>
              </a:rPr>
              <a:t>Indes, Goa, sa deuxième patrie comme il l’appelait</a:t>
            </a:r>
            <a:r>
              <a:rPr lang="fr-FR" sz="2000" b="1" dirty="0" smtClean="0">
                <a:solidFill>
                  <a:srgbClr val="000000"/>
                </a:solidFill>
              </a:rPr>
              <a:t>.</a:t>
            </a:r>
            <a:endParaRPr lang="ru-RU" sz="2000" b="1" dirty="0" smtClean="0">
              <a:solidFill>
                <a:srgbClr val="000000"/>
              </a:solidFill>
            </a:endParaRPr>
          </a:p>
          <a:p>
            <a:pPr marL="0" indent="176213" algn="just">
              <a:buNone/>
            </a:pPr>
            <a:r>
              <a:rPr lang="fr-FR" sz="2000" b="1" dirty="0" smtClean="0">
                <a:solidFill>
                  <a:srgbClr val="000000"/>
                </a:solidFill>
              </a:rPr>
              <a:t>Je </a:t>
            </a:r>
            <a:r>
              <a:rPr lang="fr-FR" sz="2000" b="1" dirty="0" smtClean="0">
                <a:solidFill>
                  <a:srgbClr val="000000"/>
                </a:solidFill>
              </a:rPr>
              <a:t>lui faisais une confiance infinie. Je voulais suivre son chemin... Une seule chose allait donc compter dans ma vie: devenir comme lui, un héros</a:t>
            </a:r>
            <a:r>
              <a:rPr lang="fr-FR" sz="2000" b="1" dirty="0" smtClean="0">
                <a:solidFill>
                  <a:srgbClr val="000000"/>
                </a:solidFill>
              </a:rPr>
              <a:t>!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407" y="58422"/>
            <a:ext cx="5364440" cy="385979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514350" indent="-514350">
              <a:lnSpc>
                <a:spcPct val="100000"/>
              </a:lnSpc>
            </a:pPr>
            <a:r>
              <a:rPr lang="fr-F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Page de </a:t>
            </a:r>
            <a:r>
              <a:rPr lang="fr-F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grammaire</a:t>
            </a:r>
            <a:endParaRPr sz="2400" dirty="0">
              <a:solidFill>
                <a:srgbClr val="000000"/>
              </a:solidFill>
            </a:endParaRPr>
          </a:p>
        </p:txBody>
      </p:sp>
      <p:sp>
        <p:nvSpPr>
          <p:cNvPr id="5" name="Right Arrow 19">
            <a:extLst>
              <a:ext uri="{FF2B5EF4-FFF2-40B4-BE49-F238E27FC236}">
                <a16:creationId xmlns="" xmlns:a16="http://schemas.microsoft.com/office/drawing/2014/main" id="{2997D630-32D6-4842-8286-3F854FA37F31}"/>
              </a:ext>
            </a:extLst>
          </p:cNvPr>
          <p:cNvSpPr/>
          <p:nvPr/>
        </p:nvSpPr>
        <p:spPr>
          <a:xfrm>
            <a:off x="359445" y="2772172"/>
            <a:ext cx="5040560" cy="288032"/>
          </a:xfrm>
          <a:prstGeom prst="rightArrow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68641" y="-36575"/>
            <a:ext cx="3357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643" y="691351"/>
            <a:ext cx="55721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Parlement 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1367" y="691351"/>
            <a:ext cx="52930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000000"/>
                </a:solidFill>
              </a:rPr>
              <a:t>Le mode du conditionnel présent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9293147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7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367" y="107955"/>
            <a:ext cx="5364440" cy="755311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fr-FR" sz="1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1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sz="1400" dirty="0">
              <a:solidFill>
                <a:srgbClr val="000000"/>
              </a:solidFill>
            </a:endParaRPr>
          </a:p>
        </p:txBody>
      </p:sp>
      <p:sp>
        <p:nvSpPr>
          <p:cNvPr id="5" name="Right Arrow 19">
            <a:extLst>
              <a:ext uri="{FF2B5EF4-FFF2-40B4-BE49-F238E27FC236}">
                <a16:creationId xmlns="" xmlns:a16="http://schemas.microsoft.com/office/drawing/2014/main" id="{2997D630-32D6-4842-8286-3F854FA37F31}"/>
              </a:ext>
            </a:extLst>
          </p:cNvPr>
          <p:cNvSpPr/>
          <p:nvPr/>
        </p:nvSpPr>
        <p:spPr>
          <a:xfrm>
            <a:off x="359445" y="2833132"/>
            <a:ext cx="5040560" cy="288032"/>
          </a:xfrm>
          <a:prstGeom prst="rightArrow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9445" y="-36575"/>
            <a:ext cx="52349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latin typeface="Arial" pitchFamily="34" charset="0"/>
                <a:cs typeface="Arial" pitchFamily="34" charset="0"/>
              </a:rPr>
              <a:t>Observez et réflichissez 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643" y="691351"/>
            <a:ext cx="55721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 smtClean="0">
                <a:latin typeface="Arial" pitchFamily="34" charset="0"/>
                <a:cs typeface="Arial" pitchFamily="34" charset="0"/>
              </a:rPr>
              <a:t>Parlement 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6519" y="584776"/>
            <a:ext cx="313619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5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6519" y="514567"/>
            <a:ext cx="5357850" cy="241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spcAft>
                <a:spcPts val="600"/>
              </a:spcAft>
              <a:buFontTx/>
              <a:buChar char="−"/>
            </a:pPr>
            <a:r>
              <a:rPr lang="fr-FR" sz="1400" b="1" dirty="0" smtClean="0">
                <a:solidFill>
                  <a:srgbClr val="000000"/>
                </a:solidFill>
              </a:rPr>
              <a:t>Excusez-moi</a:t>
            </a:r>
            <a:r>
              <a:rPr lang="fr-FR" sz="1400" b="1" dirty="0" smtClean="0">
                <a:solidFill>
                  <a:srgbClr val="000000"/>
                </a:solidFill>
              </a:rPr>
              <a:t>, Madame! Je voudrait un renseignement, s’il    </a:t>
            </a:r>
            <a:r>
              <a:rPr lang="fr-FR" sz="1400" b="1" dirty="0" smtClean="0">
                <a:solidFill>
                  <a:srgbClr val="000000"/>
                </a:solidFill>
              </a:rPr>
              <a:t>vous </a:t>
            </a:r>
            <a:r>
              <a:rPr lang="fr-FR" sz="1400" b="1" dirty="0" smtClean="0">
                <a:solidFill>
                  <a:srgbClr val="000000"/>
                </a:solidFill>
              </a:rPr>
              <a:t>plaît. </a:t>
            </a:r>
          </a:p>
          <a:p>
            <a:pPr marL="176213" indent="-176213">
              <a:spcAft>
                <a:spcPts val="600"/>
              </a:spcAft>
              <a:buFontTx/>
              <a:buChar char="−"/>
            </a:pPr>
            <a:r>
              <a:rPr lang="fr-FR" sz="1400" b="1" dirty="0" smtClean="0">
                <a:solidFill>
                  <a:srgbClr val="000000"/>
                </a:solidFill>
              </a:rPr>
              <a:t>Oui, je t’écoute. Que veux-tu savoir?</a:t>
            </a:r>
          </a:p>
          <a:p>
            <a:pPr marL="176213" indent="-176213">
              <a:spcAft>
                <a:spcPts val="600"/>
              </a:spcAft>
              <a:buFontTx/>
              <a:buChar char="−"/>
            </a:pPr>
            <a:r>
              <a:rPr lang="fr-FR" sz="1400" b="1" dirty="0" smtClean="0">
                <a:solidFill>
                  <a:srgbClr val="000000"/>
                </a:solidFill>
              </a:rPr>
              <a:t>J</a:t>
            </a:r>
            <a:r>
              <a:rPr lang="fr-FR" sz="1400" b="1" u="sng" dirty="0" smtClean="0">
                <a:solidFill>
                  <a:srgbClr val="000000"/>
                </a:solidFill>
              </a:rPr>
              <a:t>’aimerais</a:t>
            </a:r>
            <a:r>
              <a:rPr lang="fr-FR" sz="1400" b="1" dirty="0" smtClean="0">
                <a:solidFill>
                  <a:srgbClr val="000000"/>
                </a:solidFill>
              </a:rPr>
              <a:t> savoir s’il y a des stages de formation le samedi </a:t>
            </a:r>
            <a:r>
              <a:rPr lang="fr-FR" sz="1400" b="1" dirty="0" smtClean="0">
                <a:solidFill>
                  <a:srgbClr val="000000"/>
                </a:solidFill>
              </a:rPr>
              <a:t>soir</a:t>
            </a:r>
            <a:r>
              <a:rPr lang="fr-FR" sz="1400" b="1" dirty="0" smtClean="0">
                <a:solidFill>
                  <a:srgbClr val="000000"/>
                </a:solidFill>
              </a:rPr>
              <a:t>? </a:t>
            </a:r>
          </a:p>
          <a:p>
            <a:pPr marL="176213" indent="-176213">
              <a:spcAft>
                <a:spcPts val="600"/>
              </a:spcAft>
              <a:buFontTx/>
              <a:buChar char="−"/>
            </a:pPr>
            <a:r>
              <a:rPr lang="fr-FR" sz="1400" b="1" dirty="0" smtClean="0">
                <a:solidFill>
                  <a:srgbClr val="000000"/>
                </a:solidFill>
              </a:rPr>
              <a:t>Bien sûr! Mais  </a:t>
            </a:r>
            <a:r>
              <a:rPr lang="fr-FR" sz="1400" b="1" u="sng" dirty="0" smtClean="0">
                <a:solidFill>
                  <a:srgbClr val="000000"/>
                </a:solidFill>
              </a:rPr>
              <a:t>tu devrais </a:t>
            </a:r>
            <a:r>
              <a:rPr lang="fr-FR" sz="1400" b="1" dirty="0" smtClean="0">
                <a:solidFill>
                  <a:srgbClr val="000000"/>
                </a:solidFill>
              </a:rPr>
              <a:t>plutôt le faire pendant tes </a:t>
            </a:r>
            <a:r>
              <a:rPr lang="fr-FR" sz="1400" b="1" dirty="0" smtClean="0">
                <a:solidFill>
                  <a:srgbClr val="000000"/>
                </a:solidFill>
              </a:rPr>
              <a:t>vacances </a:t>
            </a:r>
            <a:r>
              <a:rPr lang="fr-FR" sz="1400" b="1" dirty="0" smtClean="0">
                <a:solidFill>
                  <a:srgbClr val="000000"/>
                </a:solidFill>
              </a:rPr>
              <a:t>scolaires scolaires. </a:t>
            </a:r>
          </a:p>
          <a:p>
            <a:pPr marL="176213" indent="-176213">
              <a:spcAft>
                <a:spcPts val="600"/>
              </a:spcAft>
              <a:buFontTx/>
              <a:buChar char="−"/>
            </a:pPr>
            <a:r>
              <a:rPr lang="fr-FR" sz="1400" b="1" dirty="0" smtClean="0">
                <a:solidFill>
                  <a:srgbClr val="000000"/>
                </a:solidFill>
              </a:rPr>
              <a:t>Qu’est-ce que </a:t>
            </a:r>
            <a:r>
              <a:rPr lang="fr-FR" sz="1400" b="1" u="sng" dirty="0" smtClean="0">
                <a:solidFill>
                  <a:srgbClr val="000000"/>
                </a:solidFill>
              </a:rPr>
              <a:t>tu voudrais </a:t>
            </a:r>
            <a:r>
              <a:rPr lang="fr-FR" sz="1400" b="1" dirty="0" smtClean="0">
                <a:solidFill>
                  <a:srgbClr val="000000"/>
                </a:solidFill>
              </a:rPr>
              <a:t>faire comme stage?</a:t>
            </a:r>
          </a:p>
          <a:p>
            <a:pPr marL="176213" indent="-176213">
              <a:buFontTx/>
              <a:buChar char="−"/>
            </a:pPr>
            <a:r>
              <a:rPr lang="fr-FR" sz="1400" b="1" u="sng" dirty="0" smtClean="0">
                <a:solidFill>
                  <a:srgbClr val="000000"/>
                </a:solidFill>
              </a:rPr>
              <a:t>Je </a:t>
            </a:r>
            <a:r>
              <a:rPr lang="fr-FR" sz="1400" b="1" u="sng" dirty="0" smtClean="0">
                <a:solidFill>
                  <a:srgbClr val="000000"/>
                </a:solidFill>
              </a:rPr>
              <a:t>désirerais </a:t>
            </a:r>
            <a:r>
              <a:rPr lang="fr-FR" sz="1400" b="1" dirty="0" smtClean="0">
                <a:solidFill>
                  <a:srgbClr val="000000"/>
                </a:solidFill>
              </a:rPr>
              <a:t>faire  un stage d’informatique.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9293147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7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081" y="48408"/>
            <a:ext cx="5594369" cy="457698"/>
          </a:xfrm>
        </p:spPr>
        <p:txBody>
          <a:bodyPr>
            <a:normAutofit/>
          </a:bodyPr>
          <a:lstStyle/>
          <a:p>
            <a:r>
              <a:rPr lang="fr-FR" sz="2400" dirty="0" smtClean="0"/>
              <a:t>Avez-vous compris? 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3"/>
          </p:nvPr>
        </p:nvSpPr>
        <p:spPr>
          <a:xfrm>
            <a:off x="165080" y="635694"/>
            <a:ext cx="5429288" cy="1874359"/>
          </a:xfrm>
        </p:spPr>
        <p:txBody>
          <a:bodyPr/>
          <a:lstStyle/>
          <a:p>
            <a:pPr marL="0" indent="268288">
              <a:buNone/>
            </a:pPr>
            <a:r>
              <a:rPr lang="fr-FR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Pour </a:t>
            </a:r>
          </a:p>
          <a:p>
            <a:pPr marL="0" indent="268288">
              <a:buFont typeface="Wingdings" pitchFamily="2" charset="2"/>
              <a:buChar char="ü"/>
            </a:pPr>
            <a:r>
              <a:rPr lang="fr-FR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demander </a:t>
            </a:r>
            <a:r>
              <a:rPr lang="fr-FR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un conseil </a:t>
            </a:r>
          </a:p>
          <a:p>
            <a:pPr marL="0" indent="268288">
              <a:buFont typeface="Wingdings" pitchFamily="2" charset="2"/>
              <a:buChar char="ü"/>
            </a:pPr>
            <a:r>
              <a:rPr lang="fr-FR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Donner un conseil</a:t>
            </a:r>
          </a:p>
          <a:p>
            <a:pPr marL="0" indent="268288">
              <a:buFont typeface="Wingdings" pitchFamily="2" charset="2"/>
              <a:buChar char="ü"/>
            </a:pPr>
            <a:r>
              <a:rPr lang="fr-FR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Exprimer un conseil poliment on utilise </a:t>
            </a:r>
          </a:p>
          <a:p>
            <a:pPr marL="0" indent="268288">
              <a:buNone/>
            </a:pPr>
            <a:r>
              <a:rPr lang="fr-FR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 CONDITIONNEL</a:t>
            </a:r>
            <a:endParaRPr lang="ru-RU" sz="2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C:\Users\user\AppData\Local\Microsoft\Windows\Temporary Internet Files\Content.Word\Screenshot_20200412-210715_Googl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1" b="51989"/>
          <a:stretch/>
        </p:blipFill>
        <p:spPr bwMode="auto">
          <a:xfrm>
            <a:off x="4895949" y="2412132"/>
            <a:ext cx="698419" cy="6378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081" y="0"/>
            <a:ext cx="5594369" cy="619912"/>
          </a:xfrm>
        </p:spPr>
        <p:txBody>
          <a:bodyPr>
            <a:normAutofit/>
          </a:bodyPr>
          <a:lstStyle/>
          <a:p>
            <a:r>
              <a:rPr lang="fr-FR" sz="2800" dirty="0" smtClean="0"/>
              <a:t>Règle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3"/>
          </p:nvPr>
        </p:nvSpPr>
        <p:spPr>
          <a:xfrm>
            <a:off x="256521" y="686968"/>
            <a:ext cx="5018900" cy="1938992"/>
          </a:xfrm>
        </p:spPr>
        <p:txBody>
          <a:bodyPr/>
          <a:lstStyle/>
          <a:p>
            <a:pPr marL="0" indent="268288" algn="ctr">
              <a:buNone/>
            </a:pPr>
            <a:r>
              <a:rPr lang="fr-FR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 formation du conditionnel présent:</a:t>
            </a:r>
          </a:p>
          <a:p>
            <a:pPr marL="0" indent="268288" algn="ctr">
              <a:buNone/>
            </a:pPr>
            <a:r>
              <a:rPr lang="fr-FR" sz="2400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400" b="1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radical du </a:t>
            </a:r>
            <a:r>
              <a:rPr lang="fr-FR" sz="2400" b="1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futur</a:t>
            </a:r>
            <a:r>
              <a:rPr lang="ru-RU" sz="2400" b="1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2400" b="1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terminaison de l’imparfait</a:t>
            </a:r>
          </a:p>
          <a:p>
            <a:pPr marL="0" indent="268288">
              <a:buNone/>
            </a:pPr>
            <a:endParaRPr lang="ru-RU" sz="2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933" y="2249392"/>
            <a:ext cx="885107" cy="885107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verbe Pouvoir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47837" y="725793"/>
            <a:ext cx="5203655" cy="2154436"/>
          </a:xfrm>
        </p:spPr>
        <p:txBody>
          <a:bodyPr/>
          <a:lstStyle/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Je pourrais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Tu pourrais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Il, elle pourrait 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Nous pourrions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Vous pourriez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Ils, elles pourraient</a:t>
            </a:r>
            <a:endParaRPr lang="ru-RU" sz="2000" b="1" dirty="0">
              <a:solidFill>
                <a:srgbClr val="660066"/>
              </a:solidFill>
            </a:endParaRPr>
          </a:p>
        </p:txBody>
      </p:sp>
      <p:pic>
        <p:nvPicPr>
          <p:cNvPr id="5" name="Содержимое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4" t="18495" r="4624"/>
          <a:stretch/>
        </p:blipFill>
        <p:spPr>
          <a:xfrm>
            <a:off x="4665675" y="1836068"/>
            <a:ext cx="978126" cy="1213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verbe vouloir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47837" y="680873"/>
            <a:ext cx="5275093" cy="2154436"/>
          </a:xfrm>
        </p:spPr>
        <p:txBody>
          <a:bodyPr/>
          <a:lstStyle/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Je voudrais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Tu voudrais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Il,elle voudrait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Nous voudrions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Vous voudriez </a:t>
            </a:r>
          </a:p>
          <a:p>
            <a:pPr algn="ctr">
              <a:buNone/>
            </a:pPr>
            <a:r>
              <a:rPr lang="fr-FR" sz="2000" b="1" dirty="0" smtClean="0">
                <a:solidFill>
                  <a:srgbClr val="660066"/>
                </a:solidFill>
              </a:rPr>
              <a:t>Ils, elles voudraient</a:t>
            </a:r>
            <a:endParaRPr lang="ru-RU" sz="2000" b="1" dirty="0">
              <a:solidFill>
                <a:srgbClr val="660066"/>
              </a:solidFill>
            </a:endParaRPr>
          </a:p>
        </p:txBody>
      </p:sp>
      <p:pic>
        <p:nvPicPr>
          <p:cNvPr id="5" name="Содержимое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4" t="18495" r="4624"/>
          <a:stretch/>
        </p:blipFill>
        <p:spPr>
          <a:xfrm>
            <a:off x="4751933" y="1980084"/>
            <a:ext cx="877716" cy="1141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Faites attention!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3"/>
          </p:nvPr>
        </p:nvSpPr>
        <p:spPr>
          <a:xfrm>
            <a:off x="236519" y="601624"/>
            <a:ext cx="5234959" cy="215444"/>
          </a:xfrm>
        </p:spPr>
        <p:txBody>
          <a:bodyPr/>
          <a:lstStyle/>
          <a:p>
            <a:pPr>
              <a:buNone/>
            </a:pPr>
            <a:r>
              <a:rPr lang="fr-FR" sz="1400" b="1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On utilise aussi  le conditionnel pour «adoucir» une demande.</a:t>
            </a:r>
            <a:endParaRPr lang="ru-RU" sz="1400" b="1" dirty="0">
              <a:solidFill>
                <a:srgbClr val="66006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20648"/>
              </p:ext>
            </p:extLst>
          </p:nvPr>
        </p:nvGraphicFramePr>
        <p:xfrm>
          <a:off x="230420" y="853754"/>
          <a:ext cx="5357852" cy="226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8926"/>
                <a:gridCol w="2678926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On ne dit pas...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Mais on </a:t>
                      </a:r>
                      <a:r>
                        <a:rPr lang="fr-FR" sz="1600" b="1" dirty="0" smtClean="0"/>
                        <a:t>dit...</a:t>
                      </a:r>
                      <a:endParaRPr lang="ru-RU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dirty="0" smtClean="0">
                          <a:solidFill>
                            <a:srgbClr val="660066"/>
                          </a:solidFill>
                        </a:rPr>
                        <a:t>Je peux</a:t>
                      </a:r>
                      <a:r>
                        <a:rPr lang="fr-FR" sz="1800" b="1" baseline="0" dirty="0" smtClean="0">
                          <a:solidFill>
                            <a:srgbClr val="660066"/>
                          </a:solidFill>
                        </a:rPr>
                        <a:t> 1 kg de pomme.</a:t>
                      </a:r>
                    </a:p>
                    <a:p>
                      <a:r>
                        <a:rPr lang="fr-FR" sz="1800" b="1" baseline="0" dirty="0" smtClean="0">
                          <a:solidFill>
                            <a:srgbClr val="660066"/>
                          </a:solidFill>
                        </a:rPr>
                        <a:t>Pouvez-vous venir demain?</a:t>
                      </a:r>
                      <a:endParaRPr lang="ru-RU" sz="1800" b="1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660066"/>
                          </a:solidFill>
                        </a:rPr>
                        <a:t>Je voudrais </a:t>
                      </a:r>
                      <a:r>
                        <a:rPr lang="fr-FR" sz="1600" b="1" baseline="0" dirty="0" smtClean="0">
                          <a:solidFill>
                            <a:srgbClr val="660066"/>
                          </a:solidFill>
                        </a:rPr>
                        <a:t>1 kg de pomme.</a:t>
                      </a:r>
                    </a:p>
                    <a:p>
                      <a:pPr marL="0" marR="0" indent="0" algn="l" defTabSz="57593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baseline="0" dirty="0" smtClean="0">
                          <a:solidFill>
                            <a:srgbClr val="660066"/>
                          </a:solidFill>
                        </a:rPr>
                        <a:t>Pourriez-vous venir demain?</a:t>
                      </a:r>
                      <a:endParaRPr lang="ru-RU" sz="1600" b="1" dirty="0" smtClean="0">
                        <a:solidFill>
                          <a:srgbClr val="660066"/>
                        </a:solidFill>
                      </a:endParaRPr>
                    </a:p>
                    <a:p>
                      <a:endParaRPr lang="ru-RU" sz="1600" b="1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660066"/>
                          </a:solidFill>
                        </a:rPr>
                        <a:t>As-tu le temps</a:t>
                      </a:r>
                      <a:r>
                        <a:rPr lang="fr-FR" sz="1600" b="1" baseline="0" dirty="0" smtClean="0">
                          <a:solidFill>
                            <a:srgbClr val="660066"/>
                          </a:solidFill>
                        </a:rPr>
                        <a:t> de travailler pour moi?</a:t>
                      </a:r>
                      <a:endParaRPr lang="ru-RU" sz="1600" b="1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660066"/>
                          </a:solidFill>
                        </a:rPr>
                        <a:t>Aurais-tu le temps</a:t>
                      </a:r>
                      <a:r>
                        <a:rPr lang="fr-FR" sz="1600" b="1" baseline="0" dirty="0" smtClean="0">
                          <a:solidFill>
                            <a:srgbClr val="660066"/>
                          </a:solidFill>
                        </a:rPr>
                        <a:t> de travailler pour moi?</a:t>
                      </a:r>
                      <a:endParaRPr lang="ru-RU" sz="1600" b="1" dirty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42877" y="449363"/>
            <a:ext cx="55229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2"/>
                </a:solidFill>
              </a:rPr>
              <a:t>Regardez le reportage et discutez </a:t>
            </a:r>
            <a:r>
              <a:rPr lang="fr-FR" sz="2800" dirty="0" smtClean="0">
                <a:solidFill>
                  <a:schemeClr val="tx2"/>
                </a:solidFill>
              </a:rPr>
              <a:t/>
            </a:r>
            <a:br>
              <a:rPr lang="fr-FR" sz="2800" dirty="0" smtClean="0">
                <a:solidFill>
                  <a:schemeClr val="tx2"/>
                </a:solidFill>
              </a:rPr>
            </a:br>
            <a:endParaRPr lang="ru-RU" sz="2800" dirty="0">
              <a:solidFill>
                <a:schemeClr val="tx2"/>
              </a:solidFill>
            </a:endParaRPr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665279" y="2262986"/>
          <a:ext cx="2571751" cy="735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09" name="Объект упаковщика для оболочки" showAsIcon="1" r:id="rId3" imgW="2343955" imgH="682580" progId="Package">
                  <p:embed/>
                </p:oleObj>
              </mc:Choice>
              <mc:Fallback>
                <p:oleObj name="Объект упаковщика для оболочки" showAsIcon="1" r:id="rId3" imgW="2343955" imgH="68258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279" y="2262986"/>
                        <a:ext cx="2571751" cy="735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9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</a:t>
            </a:r>
            <a:r>
              <a:rPr lang="fr-FR" dirty="0" smtClean="0"/>
              <a:t>availlez vous-même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3"/>
          </p:nvPr>
        </p:nvSpPr>
        <p:spPr>
          <a:xfrm>
            <a:off x="236519" y="745220"/>
            <a:ext cx="5234959" cy="2560701"/>
          </a:xfrm>
        </p:spPr>
        <p:txBody>
          <a:bodyPr/>
          <a:lstStyle/>
          <a:p>
            <a:pPr>
              <a:buNone/>
            </a:pP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Transformez ces phrases au conditionnel présent pour qu’elles soient plus polies. </a:t>
            </a:r>
          </a:p>
          <a:p>
            <a:pPr>
              <a:buFontTx/>
              <a:buChar char="-"/>
            </a:pP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 veux un renseignement.</a:t>
            </a:r>
          </a:p>
          <a:p>
            <a:pPr>
              <a:buFontTx/>
              <a:buChar char="-"/>
            </a:pP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 ... un renseignement.</a:t>
            </a:r>
          </a:p>
          <a:p>
            <a:pPr>
              <a:buFontTx/>
              <a:buChar char="-"/>
            </a:pP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Vous voulez une information?</a:t>
            </a:r>
          </a:p>
          <a:p>
            <a:pPr>
              <a:buFontTx/>
              <a:buChar char="-"/>
            </a:pP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Vous ... une information?</a:t>
            </a:r>
          </a:p>
          <a:p>
            <a:pPr>
              <a:buFontTx/>
              <a:buChar char="-"/>
            </a:pP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J’appelle un taxi pour vous.</a:t>
            </a:r>
          </a:p>
          <a:p>
            <a:pPr>
              <a:buFontTx/>
              <a:buChar char="-"/>
            </a:pP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J’... un taxi pour vous.</a:t>
            </a:r>
            <a:endParaRPr lang="ru-RU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ru-RU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=""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666" y="-12773"/>
            <a:ext cx="5758784" cy="48170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600"/>
          </a:p>
        </p:txBody>
      </p:sp>
      <p:sp>
        <p:nvSpPr>
          <p:cNvPr id="3" name="Прямоугольник 2"/>
          <p:cNvSpPr/>
          <p:nvPr/>
        </p:nvSpPr>
        <p:spPr>
          <a:xfrm>
            <a:off x="778919" y="699586"/>
            <a:ext cx="4260615" cy="1283034"/>
          </a:xfrm>
          <a:prstGeom prst="rect">
            <a:avLst/>
          </a:prstGeom>
        </p:spPr>
        <p:txBody>
          <a:bodyPr wrap="square" lIns="51426" tIns="25713" rIns="51426" bIns="2571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4000" b="1" dirty="0" smtClean="0">
                <a:solidFill>
                  <a:schemeClr val="bg1"/>
                </a:solidFill>
                <a:latin typeface="Arial" charset="0"/>
              </a:rPr>
              <a:t>Merci pour votre attention!!!</a:t>
            </a:r>
            <a:endParaRPr lang="ru-RU" sz="4000" b="1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i9_Aqua Teal Dark">
      <a:dk1>
        <a:srgbClr val="FFFFFF"/>
      </a:dk1>
      <a:lt1>
        <a:srgbClr val="2B2B2D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6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8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10.xml><?xml version="1.0" encoding="utf-8"?>
<a:theme xmlns:a="http://schemas.openxmlformats.org/drawingml/2006/main" name="9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152871</TotalTime>
  <Words>658</Words>
  <Application>Microsoft Office PowerPoint</Application>
  <PresentationFormat>Произвольный</PresentationFormat>
  <Paragraphs>98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10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Объект упаковщика для оболочки</vt:lpstr>
      <vt:lpstr>Français </vt:lpstr>
      <vt:lpstr>Презентация PowerPoint</vt:lpstr>
      <vt:lpstr>Si vous voulez  </vt:lpstr>
      <vt:lpstr>Lisez et apprenez</vt:lpstr>
      <vt:lpstr>Lisez le texte </vt:lpstr>
      <vt:lpstr>Lisez le texte </vt:lpstr>
      <vt:lpstr>Lisez le texte </vt:lpstr>
      <vt:lpstr>Презентация PowerPoint</vt:lpstr>
      <vt:lpstr>Презентация PowerPoint</vt:lpstr>
      <vt:lpstr>Page de grammaire</vt:lpstr>
      <vt:lpstr> </vt:lpstr>
      <vt:lpstr>Avez-vous compris? </vt:lpstr>
      <vt:lpstr>Règle</vt:lpstr>
      <vt:lpstr>Le verbe Pouvoir </vt:lpstr>
      <vt:lpstr>Le verbe vouloir </vt:lpstr>
      <vt:lpstr>Faites attention!</vt:lpstr>
      <vt:lpstr>Презентация PowerPoint</vt:lpstr>
      <vt:lpstr>Travaillez vous-même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Azizbek</cp:lastModifiedBy>
  <cp:revision>1693</cp:revision>
  <dcterms:created xsi:type="dcterms:W3CDTF">2014-10-08T23:03:32Z</dcterms:created>
  <dcterms:modified xsi:type="dcterms:W3CDTF">2020-11-04T23:11:09Z</dcterms:modified>
</cp:coreProperties>
</file>