
<file path=[Content_Types].xml><?xml version="1.0" encoding="utf-8"?>
<Types xmlns="http://schemas.openxmlformats.org/package/2006/content-types">
  <Override PartName="/ppt/theme/theme5.xml" ContentType="application/vnd.openxmlformats-officedocument.theme+xml"/>
  <Override PartName="/ppt/slideLayouts/slideLayout307.xml" ContentType="application/vnd.openxmlformats-officedocument.presentationml.slideLayout+xml"/>
  <Override PartName="/ppt/slideLayouts/slideLayout354.xml" ContentType="application/vnd.openxmlformats-officedocument.presentationml.slideLayout+xml"/>
  <Override PartName="/ppt/slideLayouts/slideLayout540.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Layouts/slideLayout477.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Override PartName="/ppt/slideLayouts/slideLayout408.xml" ContentType="application/vnd.openxmlformats-officedocument.presentationml.slideLayout+xml"/>
  <Override PartName="/ppt/slideLayouts/slideLayout455.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slideLayouts/slideLayout578.xml" ContentType="application/vnd.openxmlformats-officedocument.presentationml.slideLayout+xml"/>
  <Override PartName="/ppt/slideLayouts/slideLayout102.xml" ContentType="application/vnd.openxmlformats-officedocument.presentationml.slideLayout+xml"/>
  <Override PartName="/ppt/slideLayouts/slideLayout433.xml" ContentType="application/vnd.openxmlformats-officedocument.presentationml.slideLayout+xml"/>
  <Override PartName="/ppt/slideLayouts/slideLayout480.xml" ContentType="application/vnd.openxmlformats-officedocument.presentationml.slideLayout+xml"/>
  <Override PartName="/ppt/slideMasters/slideMaster8.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411.xml" ContentType="application/vnd.openxmlformats-officedocument.presentationml.slideLayout+xml"/>
  <Override PartName="/ppt/slideLayouts/slideLayout509.xml" ContentType="application/vnd.openxmlformats-officedocument.presentationml.slideLayout+xml"/>
  <Override PartName="/ppt/slideLayouts/slideLayout556.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slideLayouts/slideLayout395.xml" ContentType="application/vnd.openxmlformats-officedocument.presentationml.slideLayout+xml"/>
  <Override PartName="/ppt/slideLayouts/slideLayout87.xml" ContentType="application/vnd.openxmlformats-officedocument.presentationml.slideLayout+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Layouts/slideLayout373.xml" ContentType="application/vnd.openxmlformats-officedocument.presentationml.slideLayout+xml"/>
  <Override PartName="/ppt/slideLayouts/slideLayout534.xml" ContentType="application/vnd.openxmlformats-officedocument.presentationml.slideLayout+xml"/>
  <Override PartName="/ppt/slideLayouts/slideLayout581.xml" ContentType="application/vnd.openxmlformats-officedocument.presentationml.slideLayout+xml"/>
  <Override PartName="/ppt/theme/theme10.xml" ContentType="application/vnd.openxmlformats-officedocument.theme+xml"/>
  <Override PartName="/ppt/slides/slide19.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512.xml" ContentType="application/vnd.openxmlformats-officedocument.presentationml.slideLayout+xml"/>
  <Default Extension="png" ContentType="image/png"/>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slideLayouts/slideLayout449.xml" ContentType="application/vnd.openxmlformats-officedocument.presentationml.slideLayout+xml"/>
  <Override PartName="/ppt/slideLayouts/slideLayout496.xml" ContentType="application/vnd.openxmlformats-officedocument.presentationml.slideLayout+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Layouts/slideLayout427.xml" ContentType="application/vnd.openxmlformats-officedocument.presentationml.slideLayout+xml"/>
  <Override PartName="/ppt/slideLayouts/slideLayout474.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slideLayouts/slideLayout452.xml" ContentType="application/vnd.openxmlformats-officedocument.presentationml.slideLayout+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430.xml" ContentType="application/vnd.openxmlformats-officedocument.presentationml.slideLayout+xml"/>
  <Override PartName="/ppt/slideLayouts/slideLayout528.xml" ContentType="application/vnd.openxmlformats-officedocument.presentationml.slideLayout+xml"/>
  <Override PartName="/ppt/slideLayouts/slideLayout575.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Layouts/slideLayout506.xml" ContentType="application/vnd.openxmlformats-officedocument.presentationml.slideLayout+xml"/>
  <Override PartName="/ppt/slideLayouts/slideLayout553.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Layouts/slideLayout392.xml" ContentType="application/vnd.openxmlformats-officedocument.presentationml.slideLayout+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531.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slideLayouts/slideLayout468.xml" ContentType="application/vnd.openxmlformats-officedocument.presentationml.slideLayout+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Layouts/slideLayout446.xml" ContentType="application/vnd.openxmlformats-officedocument.presentationml.slideLayout+xml"/>
  <Override PartName="/ppt/slideLayouts/slideLayout493.xml" ContentType="application/vnd.openxmlformats-officedocument.presentationml.slideLayout+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Layouts/slideLayout569.xml" ContentType="application/vnd.openxmlformats-officedocument.presentationml.slideLayout+xml"/>
  <Override PartName="/ppt/slideLayouts/slideLayout40.xml" ContentType="application/vnd.openxmlformats-officedocument.presentationml.slideLayout+xml"/>
  <Override PartName="/ppt/slideLayouts/slideLayout424.xml" ContentType="application/vnd.openxmlformats-officedocument.presentationml.slideLayout+xml"/>
  <Override PartName="/ppt/slideLayouts/slideLayout471.xml" ContentType="application/vnd.openxmlformats-officedocument.presentationml.slideLayout+xml"/>
  <Override PartName="/ppt/slideLayouts/slideLayout216.xml" ContentType="application/vnd.openxmlformats-officedocument.presentationml.slideLayout+xml"/>
  <Override PartName="/ppt/slideLayouts/slideLayout263.xml" ContentType="application/vnd.openxmlformats-officedocument.presentationml.slideLayout+xml"/>
  <Override PartName="/ppt/slideLayouts/slideLayout402.xml" ContentType="application/vnd.openxmlformats-officedocument.presentationml.slideLayout+xml"/>
  <Override PartName="/ppt/slideLayouts/slideLayout547.xml" ContentType="application/vnd.openxmlformats-officedocument.presentationml.slideLayout+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Layouts/slideLayout386.xml" ContentType="application/vnd.openxmlformats-officedocument.presentationml.slideLayout+xml"/>
  <Override PartName="/ppt/slideLayouts/slideLayout525.xml" ContentType="application/vnd.openxmlformats-officedocument.presentationml.slideLayout+xml"/>
  <Override PartName="/ppt/slideLayouts/slideLayout572.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Layouts/slideLayout364.xml" ContentType="application/vnd.openxmlformats-officedocument.presentationml.slideLayout+xml"/>
  <Override PartName="/ppt/slideMasters/slideMaster2.xml" ContentType="application/vnd.openxmlformats-officedocument.presentationml.slideMaster+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slideLayouts/slideLayout550.xml" ContentType="application/vnd.openxmlformats-officedocument.presentationml.slideLayout+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Layouts/slideLayout418.xml" ContentType="application/vnd.openxmlformats-officedocument.presentationml.slideLayout+xml"/>
  <Override PartName="/ppt/slideLayouts/slideLayout465.xml" ContentType="application/vnd.openxmlformats-officedocument.presentationml.slideLayout+xml"/>
  <Override PartName="/ppt/slides/slide13.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Layouts/slideLayout588.xml" ContentType="application/vnd.openxmlformats-officedocument.presentationml.slideLayout+xml"/>
  <Override PartName="/ppt/slideLayouts/slideLayout12.xml" ContentType="application/vnd.openxmlformats-officedocument.presentationml.slideLayout+xml"/>
  <Override PartName="/ppt/slideLayouts/slideLayout235.xml" ContentType="application/vnd.openxmlformats-officedocument.presentationml.slideLayout+xml"/>
  <Override PartName="/ppt/slideLayouts/slideLayout443.xml" ContentType="application/vnd.openxmlformats-officedocument.presentationml.slideLayout+xml"/>
  <Override PartName="/ppt/slideLayouts/slideLayout490.xml" ContentType="application/vnd.openxmlformats-officedocument.presentationml.slideLayout+xml"/>
  <Override PartName="/ppt/slideLayouts/slideLayout282.xml" ContentType="application/vnd.openxmlformats-officedocument.presentationml.slideLayout+xml"/>
  <Override PartName="/ppt/slideLayouts/slideLayout421.xml" ContentType="application/vnd.openxmlformats-officedocument.presentationml.slideLayout+xml"/>
  <Override PartName="/ppt/slideLayouts/slideLayout519.xml" ContentType="application/vnd.openxmlformats-officedocument.presentationml.slideLayout+xml"/>
  <Override PartName="/ppt/slideLayouts/slideLayout566.xml" ContentType="application/vnd.openxmlformats-officedocument.presentationml.slideLayout+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58.xml" ContentType="application/vnd.openxmlformats-officedocument.presentationml.slideLayout+xml"/>
  <Override PartName="/ppt/theme/theme9.xml" ContentType="application/vnd.openxmlformats-officedocument.theme+xml"/>
  <Override PartName="/ppt/slideLayouts/slideLayout544.xml" ContentType="application/vnd.openxmlformats-officedocument.presentationml.slideLayout+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slideLayouts/slideLayout336.xml" ContentType="application/vnd.openxmlformats-officedocument.presentationml.slideLayout+xml"/>
  <Override PartName="/ppt/slideLayouts/slideLayout383.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459.xml" ContentType="application/vnd.openxmlformats-officedocument.presentationml.slideLayout+xml"/>
  <Override PartName="/ppt/slideLayouts/slideLayout522.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361.xml" ContentType="application/vnd.openxmlformats-officedocument.presentationml.slideLayout+xml"/>
  <Override PartName="/ppt/slideLayouts/slideLayout500.xml" ContentType="application/vnd.openxmlformats-officedocument.presentationml.slideLayout+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slideLayouts/slideLayout437.xml" ContentType="application/vnd.openxmlformats-officedocument.presentationml.slideLayout+xml"/>
  <Override PartName="/ppt/slideLayouts/slideLayout484.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Layouts/slideLayout415.xml" ContentType="application/vnd.openxmlformats-officedocument.presentationml.slideLayout+xml"/>
  <Override PartName="/ppt/slideLayouts/slideLayout462.xml" ContentType="application/vnd.openxmlformats-officedocument.presentationml.slideLayout+xml"/>
  <Override PartName="/ppt/slides/slide10.xml" ContentType="application/vnd.openxmlformats-officedocument.presentationml.slide+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slideLayouts/slideLayout254.xml" ContentType="application/vnd.openxmlformats-officedocument.presentationml.slideLayout+xml"/>
  <Override PartName="/ppt/slideLayouts/slideLayout399.xml" ContentType="application/vnd.openxmlformats-officedocument.presentationml.slideLayout+xml"/>
  <Override PartName="/ppt/slideLayouts/slideLayout440.xml" ContentType="application/vnd.openxmlformats-officedocument.presentationml.slideLayout+xml"/>
  <Override PartName="/ppt/slideLayouts/slideLayout538.xml" ContentType="application/vnd.openxmlformats-officedocument.presentationml.slideLayout+xml"/>
  <Override PartName="/ppt/slideLayouts/slideLayout585.xml" ContentType="application/vnd.openxmlformats-officedocument.presentationml.slideLayout+xml"/>
  <Override PartName="/ppt/slideLayouts/slideLayout232.xml" ContentType="application/vnd.openxmlformats-officedocument.presentationml.slideLayout+xml"/>
  <Override PartName="/ppt/slideLayouts/slideLayout377.xml" ContentType="application/vnd.openxmlformats-officedocument.presentationml.slideLayout+xml"/>
  <Override PartName="/ppt/slideLayouts/slideLayout516.xml" ContentType="application/vnd.openxmlformats-officedocument.presentationml.slideLayout+xml"/>
  <Override PartName="/ppt/slideLayouts/slideLayout563.xml" ContentType="application/vnd.openxmlformats-officedocument.presentationml.slideLayout+xml"/>
  <Override PartName="/ppt/slideLayouts/slideLayout69.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theme/theme6.xml" ContentType="application/vnd.openxmlformats-officedocument.theme+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478.xml" ContentType="application/vnd.openxmlformats-officedocument.presentationml.slideLayout+xml"/>
  <Override PartName="/ppt/slideLayouts/slideLayout541.xml" ContentType="application/vnd.openxmlformats-officedocument.presentationml.slideLayout+xml"/>
  <Override PartName="/ppt/slides/slide26.xml" ContentType="application/vnd.openxmlformats-officedocument.presentationml.slide+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slideLayouts/slideLayout311.xml" ContentType="application/vnd.openxmlformats-officedocument.presentationml.slideLayout+xml"/>
  <Override PartName="/ppt/slideLayouts/slideLayout409.xml" ContentType="application/vnd.openxmlformats-officedocument.presentationml.slideLayout+xml"/>
  <Override PartName="/ppt/slideLayouts/slideLayout456.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434.xml" ContentType="application/vnd.openxmlformats-officedocument.presentationml.slideLayout+xml"/>
  <Override PartName="/ppt/slideLayouts/slideLayout481.xml" ContentType="application/vnd.openxmlformats-officedocument.presentationml.slideLayout+xml"/>
  <Override PartName="/ppt/slideLayouts/slideLayout579.xml" ContentType="application/vnd.openxmlformats-officedocument.presentationml.slideLayout+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73.xml" ContentType="application/vnd.openxmlformats-officedocument.presentationml.slideLayout+xml"/>
  <Override PartName="/ppt/slideLayouts/slideLayout557.xml" ContentType="application/vnd.openxmlformats-officedocument.presentationml.slideLayout+xml"/>
  <Override PartName="/ppt/slideMasters/slideMaster9.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349.xml" ContentType="application/vnd.openxmlformats-officedocument.presentationml.slideLayout+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slideLayouts/slideLayout546.xml" ContentType="application/vnd.openxmlformats-officedocument.presentationml.slideLayout+xml"/>
  <Default Extension="gif" ContentType="image/gif"/>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slideLayouts/slideLayout535.xml" ContentType="application/vnd.openxmlformats-officedocument.presentationml.slideLayout+xml"/>
  <Override PartName="/ppt/slideLayouts/slideLayout582.xml" ContentType="application/vnd.openxmlformats-officedocument.presentationml.slideLayout+xml"/>
  <Override PartName="/ppt/slideLayouts/slideLayout88.xml" ContentType="application/vnd.openxmlformats-officedocument.presentationml.slideLayout+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ppt/slideLayouts/slideLayout524.xml" ContentType="application/vnd.openxmlformats-officedocument.presentationml.slideLayout+xml"/>
  <Override PartName="/ppt/slideLayouts/slideLayout571.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Layouts/slideLayout497.xml" ContentType="application/vnd.openxmlformats-officedocument.presentationml.slideLayout+xml"/>
  <Override PartName="/ppt/slideLayouts/slideLayout502.xml" ContentType="application/vnd.openxmlformats-officedocument.presentationml.slideLayout+xml"/>
  <Override PartName="/ppt/slideLayouts/slideLayout513.xml" ContentType="application/vnd.openxmlformats-officedocument.presentationml.slideLayout+xml"/>
  <Override PartName="/ppt/slideLayouts/slideLayout560.xml" ContentType="application/vnd.openxmlformats-officedocument.presentationml.slideLayout+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theme/theme3.xml" ContentType="application/vnd.openxmlformats-officedocument.theme+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41.xml" ContentType="application/vnd.openxmlformats-officedocument.presentationml.slideLayout+xml"/>
  <Override PartName="/ppt/slideLayouts/slideLayout352.xml" ContentType="application/vnd.openxmlformats-officedocument.presentationml.slideLayout+xml"/>
  <Override PartName="/ppt/slideLayouts/slideLayout439.xml" ContentType="application/vnd.openxmlformats-officedocument.presentationml.slideLayout+xml"/>
  <Override PartName="/ppt/slideLayouts/slideLayout486.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Override PartName="/ppt/slideLayouts/slideLayout417.xml" ContentType="application/vnd.openxmlformats-officedocument.presentationml.slideLayout+xml"/>
  <Override PartName="/ppt/slideLayouts/slideLayout428.xml" ContentType="application/vnd.openxmlformats-officedocument.presentationml.slideLayout+xml"/>
  <Override PartName="/ppt/slideLayouts/slideLayout464.xml" ContentType="application/vnd.openxmlformats-officedocument.presentationml.slideLayout+xml"/>
  <Override PartName="/ppt/slideLayouts/slideLayout47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Layouts/slideLayout406.xml" ContentType="application/vnd.openxmlformats-officedocument.presentationml.slideLayout+xml"/>
  <Override PartName="/ppt/slideLayouts/slideLayout45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slideLayouts/slideLayout442.xml" ContentType="application/vnd.openxmlformats-officedocument.presentationml.slideLayout+xml"/>
  <Override PartName="/ppt/slideLayouts/slideLayout529.xml" ContentType="application/vnd.openxmlformats-officedocument.presentationml.slideLayout+xml"/>
  <Override PartName="/ppt/slideLayouts/slideLayout576.xml" ContentType="application/vnd.openxmlformats-officedocument.presentationml.slideLayout+xml"/>
  <Override PartName="/ppt/slideLayouts/slideLayout587.xml" ContentType="application/vnd.openxmlformats-officedocument.presentationml.slideLayout+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68.xml" ContentType="application/vnd.openxmlformats-officedocument.presentationml.slideLayout+xml"/>
  <Override PartName="/ppt/slideLayouts/slideLayout379.xml" ContentType="application/vnd.openxmlformats-officedocument.presentationml.slideLayout+xml"/>
  <Override PartName="/ppt/slideLayouts/slideLayout431.xml" ContentType="application/vnd.openxmlformats-officedocument.presentationml.slideLayout+xml"/>
  <Override PartName="/ppt/slideLayouts/slideLayout518.xml" ContentType="application/vnd.openxmlformats-officedocument.presentationml.slideLayout+xml"/>
  <Override PartName="/ppt/slideLayouts/slideLayout565.xml" ContentType="application/vnd.openxmlformats-officedocument.presentationml.slideLayout+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357.xml" ContentType="application/vnd.openxmlformats-officedocument.presentationml.slideLayout+xml"/>
  <Override PartName="/ppt/slideLayouts/slideLayout420.xml" ContentType="application/vnd.openxmlformats-officedocument.presentationml.slideLayout+xml"/>
  <Override PartName="/ppt/theme/theme8.xml" ContentType="application/vnd.openxmlformats-officedocument.theme+xml"/>
  <Override PartName="/ppt/slideLayouts/slideLayout507.xml" ContentType="application/vnd.openxmlformats-officedocument.presentationml.slideLayout+xml"/>
  <Override PartName="/ppt/slideLayouts/slideLayout554.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Layouts/slideLayout346.xml" ContentType="application/vnd.openxmlformats-officedocument.presentationml.slideLayout+xml"/>
  <Override PartName="/ppt/slideLayouts/slideLayout393.xml" ContentType="application/vnd.openxmlformats-officedocument.presentationml.slideLayout+xml"/>
  <Override PartName="/ppt/slideLayouts/slideLayout532.xml" ContentType="application/vnd.openxmlformats-officedocument.presentationml.slideLayout+xml"/>
  <Override PartName="/ppt/slideLayouts/slideLayout543.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Layouts/slideLayout371.xml" ContentType="application/vnd.openxmlformats-officedocument.presentationml.slideLayout+xml"/>
  <Override PartName="/ppt/slideLayouts/slideLayout382.xml" ContentType="application/vnd.openxmlformats-officedocument.presentationml.slideLayout+xml"/>
  <Override PartName="/ppt/slideLayouts/slideLayout469.xml" ContentType="application/vnd.openxmlformats-officedocument.presentationml.slideLayout+xml"/>
  <Override PartName="/ppt/slideLayouts/slideLayout521.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Layouts/slideLayout458.xml" ContentType="application/vnd.openxmlformats-officedocument.presentationml.slideLayout+xml"/>
  <Override PartName="/ppt/slideLayouts/slideLayout510.xml" ContentType="application/vnd.openxmlformats-officedocument.presentationml.slideLayout+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slideLayouts/slideLayout436.xml" ContentType="application/vnd.openxmlformats-officedocument.presentationml.slideLayout+xml"/>
  <Override PartName="/ppt/slideLayouts/slideLayout447.xml" ContentType="application/vnd.openxmlformats-officedocument.presentationml.slideLayout+xml"/>
  <Override PartName="/ppt/slideLayouts/slideLayout483.xml" ContentType="application/vnd.openxmlformats-officedocument.presentationml.slideLayout+xml"/>
  <Override PartName="/ppt/slideLayouts/slideLayout494.xml" ContentType="application/vnd.openxmlformats-officedocument.presentationml.slideLayout+xml"/>
  <Default Extension="jpeg" ContentType="image/jpeg"/>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Layouts/slideLayout425.xml" ContentType="application/vnd.openxmlformats-officedocument.presentationml.slideLayout+xml"/>
  <Override PartName="/ppt/slideLayouts/slideLayout472.xml" ContentType="application/vnd.openxmlformats-officedocument.presentationml.slideLayout+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414.xml" ContentType="application/vnd.openxmlformats-officedocument.presentationml.slideLayout+xml"/>
  <Override PartName="/ppt/slideLayouts/slideLayout461.xml" ContentType="application/vnd.openxmlformats-officedocument.presentationml.slideLayout+xml"/>
  <Override PartName="/ppt/slideLayouts/slideLayout548.xml" ContentType="application/vnd.openxmlformats-officedocument.presentationml.slideLayout+xml"/>
  <Override PartName="/ppt/slideLayouts/slideLayout559.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slideLayouts/slideLayout387.xml" ContentType="application/vnd.openxmlformats-officedocument.presentationml.slideLayout+xml"/>
  <Override PartName="/ppt/slideLayouts/slideLayout398.xml" ContentType="application/vnd.openxmlformats-officedocument.presentationml.slideLayout+xml"/>
  <Override PartName="/ppt/slideLayouts/slideLayout403.xml" ContentType="application/vnd.openxmlformats-officedocument.presentationml.slideLayout+xml"/>
  <Override PartName="/ppt/slideLayouts/slideLayout450.xml" ContentType="application/vnd.openxmlformats-officedocument.presentationml.slideLayout+xml"/>
  <Override PartName="/ppt/slideLayouts/slideLayout537.xml" ContentType="application/vnd.openxmlformats-officedocument.presentationml.slideLayout+xml"/>
  <Override PartName="/ppt/slideLayouts/slideLayout584.xml" ContentType="application/vnd.openxmlformats-officedocument.presentationml.slideLayout+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slideLayouts/slideLayout526.xml" ContentType="application/vnd.openxmlformats-officedocument.presentationml.slideLayout+xml"/>
  <Override PartName="/ppt/slideLayouts/slideLayout573.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Layouts/slideLayout499.xml" ContentType="application/vnd.openxmlformats-officedocument.presentationml.slideLayout+xml"/>
  <Override PartName="/ppt/slideLayouts/slideLayout504.xml" ContentType="application/vnd.openxmlformats-officedocument.presentationml.slideLayout+xml"/>
  <Override PartName="/ppt/slideLayouts/slideLayout515.xml" ContentType="application/vnd.openxmlformats-officedocument.presentationml.slideLayout+xml"/>
  <Override PartName="/ppt/slideLayouts/slideLayout551.xml" ContentType="application/vnd.openxmlformats-officedocument.presentationml.slideLayout+xml"/>
  <Override PartName="/ppt/slideLayouts/slideLayout562.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slideLayouts/slideLayout488.xml" ContentType="application/vnd.openxmlformats-officedocument.presentationml.slideLayout+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Layouts/slideLayout419.xml" ContentType="application/vnd.openxmlformats-officedocument.presentationml.slideLayout+xml"/>
  <Override PartName="/ppt/slideLayouts/slideLayout466.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slideLayouts/slideLayout444.xml" ContentType="application/vnd.openxmlformats-officedocument.presentationml.slideLayout+xml"/>
  <Override PartName="/ppt/slideLayouts/slideLayout491.xml" ContentType="application/vnd.openxmlformats-officedocument.presentationml.slideLayout+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Layouts/slideLayout567.xml" ContentType="application/vnd.openxmlformats-officedocument.presentationml.slideLayout+xml"/>
  <Override PartName="/ppt/slideLayouts/slideLayout359.xml" ContentType="application/vnd.openxmlformats-officedocument.presentationml.slideLayout+xml"/>
  <Override PartName="/ppt/slideLayouts/slideLayout422.xml" ContentType="application/vnd.openxmlformats-officedocument.presentationml.slideLayout+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slideLayouts/slideLayout400.xml" ContentType="application/vnd.openxmlformats-officedocument.presentationml.slideLayout+xml"/>
  <Override PartName="/ppt/slideLayouts/slideLayout545.xml" ContentType="application/vnd.openxmlformats-officedocument.presentationml.slide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slideLayouts/slideLayout523.xml" ContentType="application/vnd.openxmlformats-officedocument.presentationml.slideLayout+xml"/>
  <Override PartName="/ppt/slideLayouts/slideLayout570.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38.xml" ContentType="application/vnd.openxmlformats-officedocument.presentationml.slideLayout+xml"/>
  <Override PartName="/ppt/slideLayouts/slideLayout485.xml" ContentType="application/vnd.openxmlformats-officedocument.presentationml.slideLayout+xml"/>
  <Override PartName="/ppt/slideLayouts/slideLayout501.xml" ContentType="application/vnd.openxmlformats-officedocument.presentationml.slideLayout+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416.xml" ContentType="application/vnd.openxmlformats-officedocument.presentationml.slideLayout+xml"/>
  <Override PartName="/ppt/slideLayouts/slideLayout46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441.xml" ContentType="application/vnd.openxmlformats-officedocument.presentationml.slideLayout+xml"/>
  <Override PartName="/ppt/slideLayouts/slideLayout539.xml" ContentType="application/vnd.openxmlformats-officedocument.presentationml.slideLayout+xml"/>
  <Override PartName="/ppt/slideLayouts/slideLayout586.xml" ContentType="application/vnd.openxmlformats-officedocument.presentationml.slideLayout+xml"/>
  <Override PartName="/ppt/slideLayouts/slideLayout10.xml" ContentType="application/vnd.openxmlformats-officedocument.presentationml.slideLayout+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slideLayouts/slideLayout517.xml" ContentType="application/vnd.openxmlformats-officedocument.presentationml.slideLayout+xml"/>
  <Override PartName="/ppt/slideLayouts/slideLayout564.xml" ContentType="application/vnd.openxmlformats-officedocument.presentationml.slideLayout+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theme/theme7.xml" ContentType="application/vnd.openxmlformats-officedocument.theme+xml"/>
  <Override PartName="/ppt/slideLayouts/slideLayout542.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Layouts/slideLayout479.xml" ContentType="application/vnd.openxmlformats-officedocument.presentationml.slideLayout+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457.xml" ContentType="application/vnd.openxmlformats-officedocument.presentationml.slideLayout+xml"/>
  <Override PartName="/ppt/slideLayouts/slideLayout520.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Layouts/slideLayout435.xml" ContentType="application/vnd.openxmlformats-officedocument.presentationml.slideLayout+xml"/>
  <Override PartName="/ppt/slideLayouts/slideLayout482.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413.xml" ContentType="application/vnd.openxmlformats-officedocument.presentationml.slideLayout+xml"/>
  <Override PartName="/ppt/slideLayouts/slideLayout460.xml" ContentType="application/vnd.openxmlformats-officedocument.presentationml.slideLayout+xml"/>
  <Override PartName="/ppt/slideLayouts/slideLayout558.xml" ContentType="application/vnd.openxmlformats-officedocument.presentationml.slideLayout+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slideLayouts/slideLayout397.xml" ContentType="application/vnd.openxmlformats-officedocument.presentationml.slideLayout+xml"/>
  <Override PartName="/ppt/slideLayouts/slideLayout89.xml" ContentType="application/vnd.openxmlformats-officedocument.presentationml.slideLayout+xml"/>
  <Override PartName="/ppt/slideLayouts/slideLayout189.xml" ContentType="application/vnd.openxmlformats-officedocument.presentationml.slideLayout+xml"/>
  <Override PartName="/ppt/slideLayouts/slideLayout536.xml" ContentType="application/vnd.openxmlformats-officedocument.presentationml.slideLayout+xml"/>
  <Override PartName="/ppt/slideLayouts/slideLayout583.xml" ContentType="application/vnd.openxmlformats-officedocument.presentationml.slideLayout+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slideLayouts/slideLayout514.xml" ContentType="application/vnd.openxmlformats-officedocument.presentationml.slideLayout+xml"/>
  <Override PartName="/ppt/slideLayouts/slideLayout561.xml" ContentType="application/vnd.openxmlformats-officedocument.presentationml.slideLayout+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theme/theme4.xml" ContentType="application/vnd.openxmlformats-officedocument.theme+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Layouts/slideLayout498.xml" ContentType="application/vnd.openxmlformats-officedocument.presentationml.slideLayout+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429.xml" ContentType="application/vnd.openxmlformats-officedocument.presentationml.slideLayout+xml"/>
  <Override PartName="/ppt/slideLayouts/slideLayout476.xml" ContentType="application/vnd.openxmlformats-officedocument.presentationml.slideLayout+xml"/>
  <Override PartName="/ppt/slides/slide24.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407.xml" ContentType="application/vnd.openxmlformats-officedocument.presentationml.slideLayout+xml"/>
  <Override PartName="/ppt/slideLayouts/slideLayout454.xml" ContentType="application/vnd.openxmlformats-officedocument.presentationml.slideLayout+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432.xml" ContentType="application/vnd.openxmlformats-officedocument.presentationml.slideLayout+xml"/>
  <Override PartName="/ppt/slideLayouts/slideLayout577.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Layouts/slideLayout508.xml" ContentType="application/vnd.openxmlformats-officedocument.presentationml.slideLayout+xml"/>
  <Override PartName="/ppt/slideLayouts/slideLayout555.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347.xml" ContentType="application/vnd.openxmlformats-officedocument.presentationml.slideLayout+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Layouts/slideLayout533.xml" ContentType="application/vnd.openxmlformats-officedocument.presentationml.slideLayout+xml"/>
  <Override PartName="/ppt/slideLayouts/slideLayout580.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s/slide18.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slideLayouts/slideLayout448.xml" ContentType="application/vnd.openxmlformats-officedocument.presentationml.slideLayout+xml"/>
  <Override PartName="/ppt/slideLayouts/slideLayout495.xml" ContentType="application/vnd.openxmlformats-officedocument.presentationml.slideLayout+xml"/>
  <Override PartName="/ppt/slideLayouts/slideLayout511.xml" ContentType="application/vnd.openxmlformats-officedocument.presentationml.slideLayout+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Layouts/slideLayout42.xml" ContentType="application/vnd.openxmlformats-officedocument.presentationml.slideLayout+xml"/>
  <Override PartName="/ppt/slideLayouts/slideLayout426.xml" ContentType="application/vnd.openxmlformats-officedocument.presentationml.slideLayout+xml"/>
  <Override PartName="/ppt/slideLayouts/slideLayout473.xml" ContentType="application/vnd.openxmlformats-officedocument.presentationml.slideLayout+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Layouts/slideLayout404.xml" ContentType="application/vnd.openxmlformats-officedocument.presentationml.slideLayout+xml"/>
  <Override PartName="/ppt/slideLayouts/slideLayout451.xml" ContentType="application/vnd.openxmlformats-officedocument.presentationml.slideLayout+xml"/>
  <Override PartName="/ppt/slideLayouts/slideLayout549.xml" ContentType="application/vnd.openxmlformats-officedocument.presentationml.slideLayout+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slideLayouts/slideLayout388.xml" ContentType="application/vnd.openxmlformats-officedocument.presentationml.slideLayout+xml"/>
  <Override PartName="/ppt/slideLayouts/slideLayout527.xml" ContentType="application/vnd.openxmlformats-officedocument.presentationml.slideLayout+xml"/>
  <Override PartName="/ppt/slideLayouts/slideLayout574.xml" ContentType="application/vnd.openxmlformats-officedocument.presentationml.slideLayout+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slideLayouts/slideLayout505.xml" ContentType="application/vnd.openxmlformats-officedocument.presentationml.slideLayout+xml"/>
  <Override PartName="/ppt/slideLayouts/slideLayout552.xml" ContentType="application/vnd.openxmlformats-officedocument.presentationml.slideLayout+xml"/>
  <Override PartName="/ppt/slideLayouts/slideLayout58.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slideLayouts/slideLayout489.xml" ContentType="application/vnd.openxmlformats-officedocument.presentationml.slideLayout+xml"/>
  <Override PartName="/ppt/slideLayouts/slideLayout530.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467.xml" ContentType="application/vnd.openxmlformats-officedocument.presentationml.slideLayout+xml"/>
  <Override PartName="/ppt/slides/slide15.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300.xml" ContentType="application/vnd.openxmlformats-officedocument.presentationml.slideLayout+xml"/>
  <Override PartName="/ppt/slideLayouts/slideLayout445.xml" ContentType="application/vnd.openxmlformats-officedocument.presentationml.slideLayout+xml"/>
  <Override PartName="/ppt/slideLayouts/slideLayout492.xml" ContentType="application/vnd.openxmlformats-officedocument.presentationml.slideLayout+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slideLayouts/slideLayout423.xml" ContentType="application/vnd.openxmlformats-officedocument.presentationml.slideLayout+xml"/>
  <Override PartName="/ppt/slideLayouts/slideLayout470.xml" ContentType="application/vnd.openxmlformats-officedocument.presentationml.slideLayout+xml"/>
  <Override PartName="/ppt/slideLayouts/slideLayout568.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 id="2147483898" r:id="rId3"/>
    <p:sldMasterId id="2147483957" r:id="rId4"/>
    <p:sldMasterId id="2147484016" r:id="rId5"/>
    <p:sldMasterId id="2147484075" r:id="rId6"/>
    <p:sldMasterId id="2147484134" r:id="rId7"/>
    <p:sldMasterId id="2147484193" r:id="rId8"/>
    <p:sldMasterId id="2147484252" r:id="rId9"/>
    <p:sldMasterId id="2147484311" r:id="rId10"/>
  </p:sldMasterIdLst>
  <p:notesMasterIdLst>
    <p:notesMasterId r:id="rId37"/>
  </p:notesMasterIdLst>
  <p:sldIdLst>
    <p:sldId id="1356" r:id="rId11"/>
    <p:sldId id="1419" r:id="rId12"/>
    <p:sldId id="1418" r:id="rId13"/>
    <p:sldId id="1402" r:id="rId14"/>
    <p:sldId id="1421" r:id="rId15"/>
    <p:sldId id="1422" r:id="rId16"/>
    <p:sldId id="1420" r:id="rId17"/>
    <p:sldId id="1428" r:id="rId18"/>
    <p:sldId id="1429" r:id="rId19"/>
    <p:sldId id="1414" r:id="rId20"/>
    <p:sldId id="1423" r:id="rId21"/>
    <p:sldId id="1424" r:id="rId22"/>
    <p:sldId id="1425" r:id="rId23"/>
    <p:sldId id="1426" r:id="rId24"/>
    <p:sldId id="1427" r:id="rId25"/>
    <p:sldId id="1431" r:id="rId26"/>
    <p:sldId id="1415" r:id="rId27"/>
    <p:sldId id="1432" r:id="rId28"/>
    <p:sldId id="1433" r:id="rId29"/>
    <p:sldId id="1438" r:id="rId30"/>
    <p:sldId id="1437" r:id="rId31"/>
    <p:sldId id="1434" r:id="rId32"/>
    <p:sldId id="1435" r:id="rId33"/>
    <p:sldId id="1436" r:id="rId34"/>
    <p:sldId id="1430" r:id="rId35"/>
    <p:sldId id="1439" r:id="rId36"/>
  </p:sldIdLst>
  <p:sldSz cx="9144000" cy="5143500" type="screen16x9"/>
  <p:notesSz cx="6858000" cy="9144000"/>
  <p:defaultTextStyle>
    <a:defPPr>
      <a:defRPr lang="en-US"/>
    </a:defPPr>
    <a:lvl1pPr marL="0" algn="l" defTabSz="914233" rtl="0" eaLnBrk="1" latinLnBrk="0" hangingPunct="1">
      <a:defRPr sz="1800" kern="1200">
        <a:solidFill>
          <a:schemeClr val="tx1"/>
        </a:solidFill>
        <a:latin typeface="+mn-lt"/>
        <a:ea typeface="+mn-ea"/>
        <a:cs typeface="+mn-cs"/>
      </a:defRPr>
    </a:lvl1pPr>
    <a:lvl2pPr marL="457117" algn="l" defTabSz="914233" rtl="0" eaLnBrk="1" latinLnBrk="0" hangingPunct="1">
      <a:defRPr sz="1800" kern="1200">
        <a:solidFill>
          <a:schemeClr val="tx1"/>
        </a:solidFill>
        <a:latin typeface="+mn-lt"/>
        <a:ea typeface="+mn-ea"/>
        <a:cs typeface="+mn-cs"/>
      </a:defRPr>
    </a:lvl2pPr>
    <a:lvl3pPr marL="914233" algn="l" defTabSz="914233" rtl="0" eaLnBrk="1" latinLnBrk="0" hangingPunct="1">
      <a:defRPr sz="1800" kern="1200">
        <a:solidFill>
          <a:schemeClr val="tx1"/>
        </a:solidFill>
        <a:latin typeface="+mn-lt"/>
        <a:ea typeface="+mn-ea"/>
        <a:cs typeface="+mn-cs"/>
      </a:defRPr>
    </a:lvl3pPr>
    <a:lvl4pPr marL="1371349" algn="l" defTabSz="914233" rtl="0" eaLnBrk="1" latinLnBrk="0" hangingPunct="1">
      <a:defRPr sz="1800" kern="1200">
        <a:solidFill>
          <a:schemeClr val="tx1"/>
        </a:solidFill>
        <a:latin typeface="+mn-lt"/>
        <a:ea typeface="+mn-ea"/>
        <a:cs typeface="+mn-cs"/>
      </a:defRPr>
    </a:lvl4pPr>
    <a:lvl5pPr marL="1828465" algn="l" defTabSz="914233" rtl="0" eaLnBrk="1" latinLnBrk="0" hangingPunct="1">
      <a:defRPr sz="1800" kern="1200">
        <a:solidFill>
          <a:schemeClr val="tx1"/>
        </a:solidFill>
        <a:latin typeface="+mn-lt"/>
        <a:ea typeface="+mn-ea"/>
        <a:cs typeface="+mn-cs"/>
      </a:defRPr>
    </a:lvl5pPr>
    <a:lvl6pPr marL="2285582" algn="l" defTabSz="914233" rtl="0" eaLnBrk="1" latinLnBrk="0" hangingPunct="1">
      <a:defRPr sz="1800" kern="1200">
        <a:solidFill>
          <a:schemeClr val="tx1"/>
        </a:solidFill>
        <a:latin typeface="+mn-lt"/>
        <a:ea typeface="+mn-ea"/>
        <a:cs typeface="+mn-cs"/>
      </a:defRPr>
    </a:lvl6pPr>
    <a:lvl7pPr marL="2742698" algn="l" defTabSz="914233" rtl="0" eaLnBrk="1" latinLnBrk="0" hangingPunct="1">
      <a:defRPr sz="1800" kern="1200">
        <a:solidFill>
          <a:schemeClr val="tx1"/>
        </a:solidFill>
        <a:latin typeface="+mn-lt"/>
        <a:ea typeface="+mn-ea"/>
        <a:cs typeface="+mn-cs"/>
      </a:defRPr>
    </a:lvl7pPr>
    <a:lvl8pPr marL="3199816" algn="l" defTabSz="914233" rtl="0" eaLnBrk="1" latinLnBrk="0" hangingPunct="1">
      <a:defRPr sz="1800" kern="1200">
        <a:solidFill>
          <a:schemeClr val="tx1"/>
        </a:solidFill>
        <a:latin typeface="+mn-lt"/>
        <a:ea typeface="+mn-ea"/>
        <a:cs typeface="+mn-cs"/>
      </a:defRPr>
    </a:lvl8pPr>
    <a:lvl9pPr marL="3656933" algn="l" defTabSz="91423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Font" id="{01319F16-3CEB-44B1-837A-5DFE664B1540}">
          <p14:sldIdLst>
            <p14:sldId id="1356"/>
            <p14:sldId id="1419"/>
            <p14:sldId id="1418"/>
            <p14:sldId id="1402"/>
            <p14:sldId id="1421"/>
            <p14:sldId id="1422"/>
            <p14:sldId id="1420"/>
            <p14:sldId id="1428"/>
            <p14:sldId id="1429"/>
            <p14:sldId id="1414"/>
            <p14:sldId id="1423"/>
            <p14:sldId id="1424"/>
            <p14:sldId id="1425"/>
            <p14:sldId id="1426"/>
            <p14:sldId id="1427"/>
            <p14:sldId id="1431"/>
            <p14:sldId id="1415"/>
            <p14:sldId id="1432"/>
            <p14:sldId id="1433"/>
            <p14:sldId id="1438"/>
            <p14:sldId id="1437"/>
            <p14:sldId id="1434"/>
            <p14:sldId id="1435"/>
            <p14:sldId id="1436"/>
            <p14:sldId id="1430"/>
            <p14:sldId id="1439"/>
          </p14:sldIdLst>
        </p14:section>
        <p14:section name="Custom icons" id="{AE7553D5-C09E-4928-A948-69A0E1F717F4}">
          <p14:sldIdLst/>
        </p14:section>
      </p14:sectionLst>
    </p:ext>
    <p:ext uri="{EFAFB233-063F-42B5-8137-9DF3F51BA10A}">
      <p15:sldGuideLst xmlns="" xmlns:p15="http://schemas.microsoft.com/office/powerpoint/2012/main">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B2B2B2"/>
    <a:srgbClr val="FFCCCC"/>
    <a:srgbClr val="FF6699"/>
    <a:srgbClr val="FF99FF"/>
    <a:srgbClr val="DDDDDD"/>
    <a:srgbClr val="FFFFFF"/>
    <a:srgbClr val="808080"/>
    <a:srgbClr val="5F5F5F"/>
    <a:srgbClr val="C0C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64" autoAdjust="0"/>
    <p:restoredTop sz="95491" autoAdjust="0"/>
  </p:normalViewPr>
  <p:slideViewPr>
    <p:cSldViewPr snapToObjects="1">
      <p:cViewPr varScale="1">
        <p:scale>
          <a:sx n="107" d="100"/>
          <a:sy n="107" d="100"/>
        </p:scale>
        <p:origin x="-90" y="-612"/>
      </p:cViewPr>
      <p:guideLst>
        <p:guide orient="horz" pos="1178"/>
        <p:guide orient="horz" pos="821"/>
        <p:guide pos="2988"/>
        <p:guide pos="2489"/>
      </p:guideLst>
    </p:cSldViewPr>
  </p:slid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pPr/>
              <a:t>1/27/2021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pPr/>
              <a:t>‹#›</a:t>
            </a:fld>
            <a:endParaRPr lang="en-US"/>
          </a:p>
        </p:txBody>
      </p:sp>
    </p:spTree>
    <p:extLst>
      <p:ext uri="{BB962C8B-B14F-4D97-AF65-F5344CB8AC3E}">
        <p14:creationId xmlns:p14="http://schemas.microsoft.com/office/powerpoint/2010/main" xmlns="" val="1730024718"/>
      </p:ext>
    </p:extLst>
  </p:cSld>
  <p:clrMap bg1="lt1" tx1="dk1" bg2="lt2" tx2="dk2" accent1="accent1" accent2="accent2" accent3="accent3" accent4="accent4" accent5="accent5" accent6="accent6" hlink="hlink" folHlink="folHlink"/>
  <p:notesStyle>
    <a:lvl1pPr marL="0" algn="l" defTabSz="457117" rtl="0" eaLnBrk="1" latinLnBrk="0" hangingPunct="1">
      <a:defRPr sz="1200" kern="1200">
        <a:solidFill>
          <a:schemeClr val="tx1"/>
        </a:solidFill>
        <a:latin typeface="+mn-lt"/>
        <a:ea typeface="+mn-ea"/>
        <a:cs typeface="+mn-cs"/>
      </a:defRPr>
    </a:lvl1pPr>
    <a:lvl2pPr marL="457117" algn="l" defTabSz="457117" rtl="0" eaLnBrk="1" latinLnBrk="0" hangingPunct="1">
      <a:defRPr sz="1200" kern="1200">
        <a:solidFill>
          <a:schemeClr val="tx1"/>
        </a:solidFill>
        <a:latin typeface="+mn-lt"/>
        <a:ea typeface="+mn-ea"/>
        <a:cs typeface="+mn-cs"/>
      </a:defRPr>
    </a:lvl2pPr>
    <a:lvl3pPr marL="914233" algn="l" defTabSz="457117" rtl="0" eaLnBrk="1" latinLnBrk="0" hangingPunct="1">
      <a:defRPr sz="1200" kern="1200">
        <a:solidFill>
          <a:schemeClr val="tx1"/>
        </a:solidFill>
        <a:latin typeface="+mn-lt"/>
        <a:ea typeface="+mn-ea"/>
        <a:cs typeface="+mn-cs"/>
      </a:defRPr>
    </a:lvl3pPr>
    <a:lvl4pPr marL="1371349" algn="l" defTabSz="457117" rtl="0" eaLnBrk="1" latinLnBrk="0" hangingPunct="1">
      <a:defRPr sz="1200" kern="1200">
        <a:solidFill>
          <a:schemeClr val="tx1"/>
        </a:solidFill>
        <a:latin typeface="+mn-lt"/>
        <a:ea typeface="+mn-ea"/>
        <a:cs typeface="+mn-cs"/>
      </a:defRPr>
    </a:lvl4pPr>
    <a:lvl5pPr marL="1828465" algn="l" defTabSz="457117" rtl="0" eaLnBrk="1" latinLnBrk="0" hangingPunct="1">
      <a:defRPr sz="1200" kern="1200">
        <a:solidFill>
          <a:schemeClr val="tx1"/>
        </a:solidFill>
        <a:latin typeface="+mn-lt"/>
        <a:ea typeface="+mn-ea"/>
        <a:cs typeface="+mn-cs"/>
      </a:defRPr>
    </a:lvl5pPr>
    <a:lvl6pPr marL="2285582" algn="l" defTabSz="457117" rtl="0" eaLnBrk="1" latinLnBrk="0" hangingPunct="1">
      <a:defRPr sz="1200" kern="1200">
        <a:solidFill>
          <a:schemeClr val="tx1"/>
        </a:solidFill>
        <a:latin typeface="+mn-lt"/>
        <a:ea typeface="+mn-ea"/>
        <a:cs typeface="+mn-cs"/>
      </a:defRPr>
    </a:lvl6pPr>
    <a:lvl7pPr marL="2742698" algn="l" defTabSz="457117" rtl="0" eaLnBrk="1" latinLnBrk="0" hangingPunct="1">
      <a:defRPr sz="1200" kern="1200">
        <a:solidFill>
          <a:schemeClr val="tx1"/>
        </a:solidFill>
        <a:latin typeface="+mn-lt"/>
        <a:ea typeface="+mn-ea"/>
        <a:cs typeface="+mn-cs"/>
      </a:defRPr>
    </a:lvl7pPr>
    <a:lvl8pPr marL="3199816" algn="l" defTabSz="457117" rtl="0" eaLnBrk="1" latinLnBrk="0" hangingPunct="1">
      <a:defRPr sz="1200" kern="1200">
        <a:solidFill>
          <a:schemeClr val="tx1"/>
        </a:solidFill>
        <a:latin typeface="+mn-lt"/>
        <a:ea typeface="+mn-ea"/>
        <a:cs typeface="+mn-cs"/>
      </a:defRPr>
    </a:lvl8pPr>
    <a:lvl9pPr marL="3656933" algn="l" defTabSz="45711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1597822"/>
            <a:ext cx="7772401" cy="1102519"/>
          </a:xfrm>
        </p:spPr>
        <p:txBody>
          <a:bodyPr>
            <a:normAutofit/>
          </a:bodyPr>
          <a:lstStyle>
            <a:lvl1pPr>
              <a:defRPr sz="2700"/>
            </a:lvl1pPr>
          </a:lstStyle>
          <a:p>
            <a:r>
              <a:rPr lang="en-US" dirty="0"/>
              <a:t>Click to edit Master title style</a:t>
            </a:r>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42162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4191996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6946"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5"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686946"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5"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2092384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8"/>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3067918"/>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3067918"/>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3067918"/>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xmlns="" val="28471987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8"/>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3067918"/>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3067918"/>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3067918"/>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7836208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2"/>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3298772"/>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3298772"/>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xmlns="" val="36686194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2"/>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3298772"/>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3298772"/>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22040762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352962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352962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19979089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352962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352962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xmlns="" val="8840244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185138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185138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185138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831946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185138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185138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185138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4796690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4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208224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208224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266215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3"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2776623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4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208224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208224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4034655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231309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231309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68580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64515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0155165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231309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231309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68580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64515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11428127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5"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8"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9"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5"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8"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9"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5"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8"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9"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xmlns="" val="23306490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5"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8"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9"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5"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8"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9"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5"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8"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9"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11380896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40"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8"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9"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4"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13995786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40"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8"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9"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4"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xmlns="" val="41341980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3303265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xmlns="" val="26432992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3"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8"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3"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8"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3178253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9518861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3"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8"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3"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8"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xmlns="" val="29943910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1173170"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3"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4"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8"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9"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6280774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1173170"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3"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4"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8"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9"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xmlns="" val="6962635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916203"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100"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9"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6"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
        <p:nvSpPr>
          <p:cNvPr id="10" name="Picture Placeholder 3"/>
          <p:cNvSpPr>
            <a:spLocks noGrp="1"/>
          </p:cNvSpPr>
          <p:nvPr>
            <p:ph type="pic" sz="quarter" idx="42"/>
          </p:nvPr>
        </p:nvSpPr>
        <p:spPr>
          <a:xfrm>
            <a:off x="7224893"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3"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xmlns="" val="9376082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916203"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100"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9"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6"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7224893"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3"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xmlns="" val="34455254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3985887646"/>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78788254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567343949"/>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456490040"/>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6759308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3"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4209360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080565721"/>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635445075"/>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151238398"/>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044786345"/>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638595819"/>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282179933"/>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27958878"/>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1441673983"/>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121060697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39372506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3"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14296703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19059737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02264860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50459957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179533790"/>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470047404"/>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528797045"/>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55230595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35624394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73570777"/>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7144631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3"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0016116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761103042"/>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329345591"/>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1694484549"/>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747004813"/>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2956542828"/>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47078278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2961692942"/>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8092778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35104952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1524754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3" y="914402"/>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3"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914402"/>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143952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2184411493"/>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69085267"/>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165319856"/>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420765932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973761999"/>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214947252"/>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88302391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324913674"/>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668242145"/>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7501526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3" y="1096715"/>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3" y="1352530"/>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096715"/>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1352530"/>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41354587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22209674"/>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78013079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600840087"/>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693910562"/>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315282144"/>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421795886"/>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12069922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02346713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550087248"/>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5069442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18491157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195985714"/>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722337666"/>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13501876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3568197899"/>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85495748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125336712"/>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121511925"/>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175526895"/>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73554646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55971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18969616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175952778"/>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774637157"/>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445367663"/>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605414316"/>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05517925"/>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3484739480"/>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341413735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2599803462"/>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04536635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24646963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1597822"/>
            <a:ext cx="7772401" cy="1102519"/>
          </a:xfrm>
        </p:spPr>
        <p:txBody>
          <a:bodyPr>
            <a:normAutofit/>
          </a:bodyPr>
          <a:lstStyle>
            <a:lvl1pPr>
              <a:defRPr sz="2700"/>
            </a:lvl1pPr>
          </a:lstStyle>
          <a:p>
            <a:r>
              <a:rPr lang="en-US" dirty="0"/>
              <a:t>Click to edit Master title style</a:t>
            </a:r>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173492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978672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65354295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579325710"/>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73577886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611143765"/>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347176381"/>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899216944"/>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118419552"/>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118659093"/>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91058827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98995690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18005485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1942819185"/>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13992795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4229013295"/>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092664599"/>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3368719438"/>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092173615"/>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1735026498"/>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789004971"/>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718343775"/>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9708975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3"/>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3"/>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3"/>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3"/>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3"/>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5"/>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5"/>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5"/>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5"/>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5"/>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5"/>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35087" y="3422145"/>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63316" y="3422145"/>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91544" y="3422145"/>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5"/>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33431367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498603325"/>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3843216157"/>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10143175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261335920"/>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861329368"/>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669532758"/>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490604085"/>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98905847"/>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01945447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62138867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10921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056413030"/>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51501048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914393041"/>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564892834"/>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998644508"/>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324811051"/>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541904790"/>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223411978"/>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133054153"/>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1517997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667001"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4648199"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66294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94621134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868745135"/>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1474615073"/>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842225047"/>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091438644"/>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298620857"/>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623512394"/>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546020665"/>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142611329"/>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65589484"/>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8264001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667001"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4648199"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66294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3144564981"/>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311225823"/>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131523801"/>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69624357"/>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4204611979"/>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3433452258"/>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2084663455"/>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94813167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82469915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638242434"/>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5057911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7"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9599194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157970541"/>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187634780"/>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250349317"/>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294084419"/>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96671520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795025979"/>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44859617"/>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212189205"/>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3637520106"/>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15681426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7"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9069599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2543864297"/>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905969785"/>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768246473"/>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321077410"/>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2383518894"/>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904581124"/>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1020844325"/>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339853715"/>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557034822"/>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139054913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3"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644010"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1793190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055241816"/>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670873418"/>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415128631"/>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109740518"/>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141477694"/>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2520135"/>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137280325"/>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592806086"/>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440601722"/>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07031264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255557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255557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3"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644010"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405595668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263522534"/>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511591985"/>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370364755"/>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754303008"/>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951673689"/>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658081160"/>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7224238"/>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915325510"/>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538641051"/>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18674002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6318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6239"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6675"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7113"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65457331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402562798"/>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102906902"/>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652459135"/>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123987314"/>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469522711"/>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138542638"/>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376501476"/>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101101515"/>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669522032"/>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43944319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6239"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6675"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7113"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261071079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89276325"/>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3751273801"/>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3885827430"/>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2261610188"/>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56382587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38641371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003155008"/>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237172055"/>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278872514"/>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7905820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7677650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807397177"/>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907441884"/>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62837122"/>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269791823"/>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284901256"/>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28921212"/>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3684108998"/>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604360091"/>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2152711316"/>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7310278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55749267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1329619792"/>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517549348"/>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276989469"/>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018424114"/>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3497378054"/>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652762559"/>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047659027"/>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2946711791"/>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127503975"/>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89324710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11041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29168133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71485955"/>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584053736"/>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204909063"/>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334069922"/>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56720755"/>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064772028"/>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407146239"/>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73668826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99859434"/>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02158151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1104138"/>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1104138"/>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105125092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076425549"/>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583675552"/>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062623211"/>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516315331"/>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491215007"/>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807769506"/>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707779177"/>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3643225016"/>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247892315"/>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94947184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038" y="1047750"/>
            <a:ext cx="1828800" cy="1107124"/>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685038" y="2292753"/>
            <a:ext cx="1828800" cy="1107124"/>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201021965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851409437"/>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572592"/>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942762027"/>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593277465"/>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634966124"/>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035952007"/>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028329207"/>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493957833"/>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8263767"/>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10681803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038" y="1047750"/>
            <a:ext cx="1828800" cy="1107124"/>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685038" y="2292753"/>
            <a:ext cx="1828800" cy="1107124"/>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403474166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1647117931"/>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2706499140"/>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70483926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62243199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595404039"/>
      </p:ext>
    </p:extLst>
  </p:cSld>
  <p:clrMapOvr>
    <a:masterClrMapping/>
  </p:clrMapOvr>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842036277"/>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285014318"/>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87956285"/>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736521871"/>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6925660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685801"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2748377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825669123"/>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966635463"/>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658488220"/>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983277559"/>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3440371156"/>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045125397"/>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887128113"/>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473930922"/>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2922918375"/>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6891735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685801"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164178122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2696651083"/>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653644569"/>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1227671881"/>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563459376"/>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005597086"/>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2629963594"/>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568258038"/>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741116388"/>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093432039"/>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488435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1597822"/>
            <a:ext cx="7772401" cy="1102519"/>
          </a:xfrm>
        </p:spPr>
        <p:txBody>
          <a:bodyPr>
            <a:normAutofit/>
          </a:bodyPr>
          <a:lstStyle>
            <a:lvl1pPr>
              <a:defRPr sz="2700"/>
            </a:lvl1pPr>
          </a:lstStyle>
          <a:p>
            <a:r>
              <a:rPr lang="en-US" dirty="0"/>
              <a:t>Click to edit Master title style</a:t>
            </a:r>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516314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6946" y="1047751"/>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5" y="1047751"/>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686946" y="2295740"/>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5" y="2295740"/>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338701004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831842112"/>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051136257"/>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516084502"/>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093738756"/>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204591908"/>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645829942"/>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437960403"/>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11547641"/>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304908387"/>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85538710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6946" y="1047751"/>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5" y="1047751"/>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686946" y="2295740"/>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5" y="2295740"/>
            <a:ext cx="3814192" cy="1104138"/>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313578439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382320944"/>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230587942"/>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155961946"/>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300761908"/>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128548458"/>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1825301988"/>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879184753"/>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45549622"/>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892060359"/>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96478595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319958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8"/>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3067918"/>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3067918"/>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3067918"/>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xmlns="" val="80879945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097024025"/>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149489935"/>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736918537"/>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010554033"/>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985999708"/>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563347856"/>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91727809"/>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1045208348"/>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2629704791"/>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132351690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319958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8"/>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3067918"/>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3067918"/>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3067918"/>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286521696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03030319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13814303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293589600"/>
      </p:ext>
    </p:extLst>
  </p:cSld>
  <p:clrMapOvr>
    <a:masterClrMapping/>
  </p:clrMapOvr>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065375422"/>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816508567"/>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43978236"/>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145677539"/>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103975483"/>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298864557"/>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41108107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319958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2"/>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3298772"/>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3298772"/>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xmlns="" val="386816054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816198012"/>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891406028"/>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1745939814"/>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779427246"/>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7080949"/>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310362642"/>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3826579514"/>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446554131"/>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185122622"/>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14017823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319958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2"/>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3298772"/>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3298772"/>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395692724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4158933061"/>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765096231"/>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53573466"/>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2319045411"/>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379905018"/>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210448446"/>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669614714"/>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784238369"/>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137056429"/>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83610450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1"/>
            <a:ext cx="381419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352962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352962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256367780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491936585"/>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079342117"/>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419061864"/>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168643185"/>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136938554"/>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138816792"/>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43338044"/>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594223741"/>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778495250"/>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3459155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1"/>
            <a:ext cx="3814192" cy="319958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352962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352962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xmlns="" val="252798254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697267805"/>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822046640"/>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153169967"/>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4258972636"/>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874460341"/>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683859978"/>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674821724"/>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68060300"/>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89774034"/>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7044066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98305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185138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185138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185138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46921614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240189643"/>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640690328"/>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312995185"/>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053896411"/>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11974346"/>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1035101975"/>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2570310023"/>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3080018092"/>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93963876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483011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98305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2666239" y="185138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4646675" y="185138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6627113" y="185138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235557416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503181289"/>
      </p:ext>
    </p:extLst>
  </p:cSld>
  <p:clrMapOvr>
    <a:masterClrMapping/>
  </p:clrMapOvr>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787527327"/>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048309109"/>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085322904"/>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266921681"/>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85815082"/>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609619123"/>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295374876"/>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580258689"/>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2778674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62355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0"/>
            <a:ext cx="2496312" cy="198305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4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208224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208224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267074892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2447707661"/>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457371461"/>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2042634309"/>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441258891"/>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89772925"/>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800008128"/>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1840478455"/>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517227354"/>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1939890063"/>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74876726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0"/>
            <a:ext cx="2496312" cy="1983051"/>
          </a:xfrm>
          <a:solidFill>
            <a:schemeClr val="bg1">
              <a:lumMod val="90000"/>
              <a:lumOff val="10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4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3323844" y="208224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5961887" y="208224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907155852"/>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835492868"/>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342045072"/>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693914944"/>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528353028"/>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546520186"/>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617666038"/>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131971335"/>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989035701"/>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823407615"/>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75548311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0"/>
            <a:ext cx="381419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0"/>
            <a:ext cx="381419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231309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231309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68580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64515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57928760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881889966"/>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232014347"/>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245091896"/>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243848918"/>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074624364"/>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181394912"/>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557873892"/>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121081107"/>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959898024"/>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72946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0"/>
            <a:ext cx="381419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10" y="1047750"/>
            <a:ext cx="3814192" cy="1983051"/>
          </a:xfrm>
          <a:solidFill>
            <a:schemeClr val="bg1">
              <a:lumMod val="90000"/>
              <a:lumOff val="10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3" y="2313097"/>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4645153" y="2313097"/>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68580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645153"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95154080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53398850"/>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1" cy="1102519"/>
          </a:xfrm>
        </p:spPr>
        <p:txBody>
          <a:bodyPr>
            <a:normAutofit/>
          </a:bodyPr>
          <a:lstStyle>
            <a:lvl1pPr>
              <a:defRPr sz="27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2279047380"/>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018509571"/>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723307807"/>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785282134"/>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1"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596222851"/>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883511663"/>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1"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325383918"/>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914401"/>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914401"/>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610328776"/>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1" y="1096714"/>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85801" y="1352528"/>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096714"/>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1352528"/>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0984022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5"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8"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9"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5"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8"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9"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5"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8"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9"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xmlns="" val="348777419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074845680"/>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828756705"/>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70651485"/>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3492792694"/>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1"/>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1"/>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1"/>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1"/>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3"/>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3"/>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3"/>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3"/>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3"/>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4"/>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4"/>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4"/>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4"/>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4"/>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2824627144"/>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1213416047"/>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06640504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2667001"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4648199"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6629400" y="3735425"/>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80413566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893144827"/>
      </p:ext>
    </p:extLst>
  </p:cSld>
  <p:clrMapOvr>
    <a:masterClrMapping/>
  </p:clrMapOvr>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3323844"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5961887" y="3735425"/>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9470453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612785"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794028"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6975269"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3"/>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612785"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4794028"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6975269"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612785"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4794028"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6975269"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80"/>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246738053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85230456"/>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4644009" y="3735425"/>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199972214"/>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89010900"/>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6239"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6675"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7113" y="2291462"/>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65441194"/>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085051984"/>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2291462"/>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66633513"/>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168332972"/>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09"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1"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2291462"/>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166162546"/>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1863108031"/>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73832132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36516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40"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6"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8"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9" y="350047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4"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108010400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711722723"/>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890239444"/>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2645574992"/>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6944"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3"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1"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4645152"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686944"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3"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2" name="Text Placeholder 4"/>
          <p:cNvSpPr>
            <a:spLocks noGrp="1"/>
          </p:cNvSpPr>
          <p:nvPr>
            <p:ph type="body" sz="quarter" idx="26"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484596754"/>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3217947868"/>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1"/>
            <a:ext cx="1828800"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1"/>
            <a:ext cx="1828800"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3067916"/>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3067916"/>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3067916"/>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3067916"/>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845094559"/>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964610202"/>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2496312" cy="319958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3298770"/>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3298770"/>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3298770"/>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4215196826"/>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165684238"/>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1"/>
            <a:ext cx="3814192" cy="319958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352962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352962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xmlns="" val="88918283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365162"/>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365160"/>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36516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431542"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40"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270246" y="3500479"/>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8"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108949" y="3500478"/>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4" y="3500480"/>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xmlns="" val="418890732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432617912"/>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0" y="1047750"/>
            <a:ext cx="1828800"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7001"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8199"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9400" y="1047750"/>
            <a:ext cx="1828800"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19"/>
          </p:nvPr>
        </p:nvSpPr>
        <p:spPr>
          <a:xfrm>
            <a:off x="685801" y="1851384"/>
            <a:ext cx="1831086" cy="117941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2666239" y="1851384"/>
            <a:ext cx="1831086" cy="1179417"/>
          </a:xfrm>
          <a:solidFill>
            <a:schemeClr val="accent3">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4646675" y="1851384"/>
            <a:ext cx="1831086" cy="1179417"/>
          </a:xfrm>
          <a:solidFill>
            <a:schemeClr val="accent5">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6627113" y="1851384"/>
            <a:ext cx="1831086" cy="1179417"/>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685801" y="3159229"/>
            <a:ext cx="1831086" cy="1285169"/>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2666239"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4646675"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6627113" y="3159229"/>
            <a:ext cx="1831086" cy="1285169"/>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584457527"/>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419804011"/>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2496312" cy="1983051"/>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0"/>
            <a:ext cx="249631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9" name="Text Placeholder 7"/>
          <p:cNvSpPr>
            <a:spLocks noGrp="1"/>
          </p:cNvSpPr>
          <p:nvPr>
            <p:ph type="body" sz="quarter" idx="21"/>
          </p:nvPr>
        </p:nvSpPr>
        <p:spPr>
          <a:xfrm>
            <a:off x="685801" y="2082238"/>
            <a:ext cx="2496312" cy="948563"/>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3323844" y="2082238"/>
            <a:ext cx="2496312" cy="948563"/>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5961887" y="2082238"/>
            <a:ext cx="2496312" cy="948563"/>
          </a:xfrm>
          <a:solidFill>
            <a:schemeClr val="bg2">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685801"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5961887" y="3159229"/>
            <a:ext cx="2496312" cy="131301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739422350"/>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212442303"/>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4009" y="1047750"/>
            <a:ext cx="3814192" cy="1983051"/>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8" name="Text Placeholder 7"/>
          <p:cNvSpPr>
            <a:spLocks noGrp="1"/>
          </p:cNvSpPr>
          <p:nvPr>
            <p:ph type="body" sz="quarter" idx="21"/>
          </p:nvPr>
        </p:nvSpPr>
        <p:spPr>
          <a:xfrm>
            <a:off x="685801" y="2313095"/>
            <a:ext cx="3813049" cy="717707"/>
          </a:xfrm>
          <a:solidFill>
            <a:schemeClr val="accent1">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4645152" y="2313095"/>
            <a:ext cx="3813049" cy="717707"/>
          </a:xfrm>
          <a:solidFill>
            <a:schemeClr val="accent4">
              <a:alpha val="80000"/>
            </a:schemeClr>
          </a:solidFill>
        </p:spPr>
        <p:txBody>
          <a:bodyPr lIns="290322" tIns="145161" rIns="290322" bIns="145161" anchor="b" anchorCtr="0">
            <a:spAutoFit/>
          </a:bodyPr>
          <a:lstStyle>
            <a:lvl1pPr marL="0" indent="0">
              <a:buNone/>
              <a:defRPr sz="1500">
                <a:solidFill>
                  <a:srgbClr val="FFFFFF"/>
                </a:solidFill>
              </a:defRPr>
            </a:lvl1pPr>
            <a:lvl2pPr marL="0" indent="0">
              <a:buFont typeface="Arial" panose="020B0604020202020204" pitchFamily="34" charset="0"/>
              <a:buNone/>
              <a:defRPr sz="1000">
                <a:solidFill>
                  <a:srgbClr val="FFFFFF"/>
                </a:solidFill>
              </a:defRPr>
            </a:lvl2pPr>
            <a:lvl3pPr marL="257153" indent="-128576">
              <a:defRPr sz="1000">
                <a:solidFill>
                  <a:srgbClr val="FFFFFF"/>
                </a:solidFill>
              </a:defRPr>
            </a:lvl3pPr>
            <a:lvl4pPr marL="385729" indent="-128576">
              <a:defRPr sz="1000">
                <a:solidFill>
                  <a:srgbClr val="FFFFFF"/>
                </a:solidFill>
              </a:defRPr>
            </a:lvl4pPr>
            <a:lvl5pPr marL="557165" indent="-171436">
              <a:defRPr sz="1000">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685801"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4645152" y="3159228"/>
            <a:ext cx="3813049" cy="1277300"/>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043296181"/>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771316317"/>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6"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612783"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409679"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794026"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5590921"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6975267"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32" name="Content Placeholder 13"/>
          <p:cNvSpPr>
            <a:spLocks noGrp="1"/>
          </p:cNvSpPr>
          <p:nvPr>
            <p:ph sz="quarter" idx="24" hasCustomPrompt="1"/>
          </p:nvPr>
        </p:nvSpPr>
        <p:spPr>
          <a:xfrm>
            <a:off x="7772162" y="1229842"/>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6"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612783"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3409679"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4794026"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5590921"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6975267"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0" name="Content Placeholder 13"/>
          <p:cNvSpPr>
            <a:spLocks noGrp="1"/>
          </p:cNvSpPr>
          <p:nvPr>
            <p:ph sz="quarter" idx="32" hasCustomPrompt="1"/>
          </p:nvPr>
        </p:nvSpPr>
        <p:spPr>
          <a:xfrm>
            <a:off x="7772162" y="2365161"/>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6"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612783"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3409679"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4794026"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5590921"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6975267"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00"/>
            </a:lvl1pPr>
          </a:lstStyle>
          <a:p>
            <a:endParaRPr lang="en-US" dirty="0"/>
          </a:p>
        </p:txBody>
      </p:sp>
      <p:sp>
        <p:nvSpPr>
          <p:cNvPr id="48" name="Content Placeholder 13"/>
          <p:cNvSpPr>
            <a:spLocks noGrp="1"/>
          </p:cNvSpPr>
          <p:nvPr>
            <p:ph sz="quarter" idx="40" hasCustomPrompt="1"/>
          </p:nvPr>
        </p:nvSpPr>
        <p:spPr>
          <a:xfrm>
            <a:off x="7772162" y="3500478"/>
            <a:ext cx="1034422"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1067171822"/>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863792268"/>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365162"/>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365160"/>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365161"/>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431541"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42" name="Content Placeholder 13"/>
          <p:cNvSpPr>
            <a:spLocks noGrp="1"/>
          </p:cNvSpPr>
          <p:nvPr>
            <p:ph sz="quarter" idx="34" hasCustomPrompt="1"/>
          </p:nvPr>
        </p:nvSpPr>
        <p:spPr>
          <a:xfrm>
            <a:off x="1228439"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3270244" y="3500479"/>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44" name="Content Placeholder 13"/>
          <p:cNvSpPr>
            <a:spLocks noGrp="1"/>
          </p:cNvSpPr>
          <p:nvPr>
            <p:ph sz="quarter" idx="36" hasCustomPrompt="1"/>
          </p:nvPr>
        </p:nvSpPr>
        <p:spPr>
          <a:xfrm>
            <a:off x="4069976"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6108948" y="3500478"/>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46" name="Content Placeholder 13"/>
          <p:cNvSpPr>
            <a:spLocks noGrp="1"/>
          </p:cNvSpPr>
          <p:nvPr>
            <p:ph sz="quarter" idx="38" hasCustomPrompt="1"/>
          </p:nvPr>
        </p:nvSpPr>
        <p:spPr>
          <a:xfrm>
            <a:off x="6911512" y="3500478"/>
            <a:ext cx="1735806" cy="733807"/>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87052674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91493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91493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91493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1535462588"/>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646780366"/>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41"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39"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270244" y="122984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6"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108948" y="122984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2" y="122984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41"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39"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3270244" y="2914933"/>
            <a:ext cx="685800" cy="6858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6"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6108948" y="2914931"/>
            <a:ext cx="685800" cy="6858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2" y="2914932"/>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2122198145"/>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2750023260"/>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539"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1"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709852" y="122984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7" y="122984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431539"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1"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4709852" y="2914933"/>
            <a:ext cx="1150616" cy="1150616"/>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7" y="2914932"/>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4232405943"/>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xmlns="" val="3562821934"/>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1173169"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2"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4011872"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5"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6850576"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185297982"/>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685801" y="700088"/>
            <a:ext cx="7772401" cy="304800"/>
          </a:xfrm>
        </p:spPr>
        <p:txBody>
          <a:bodyPr>
            <a:normAutofit/>
          </a:bodyPr>
          <a:lstStyle>
            <a:lvl1pPr marL="0" indent="0" algn="ctr">
              <a:lnSpc>
                <a:spcPct val="86000"/>
              </a:lnSpc>
              <a:spcBef>
                <a:spcPts val="0"/>
              </a:spcBef>
              <a:buNone/>
              <a:defRPr sz="130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637672075"/>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916201"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3019098"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7"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5121995" y="1229842"/>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7224892" y="1229841"/>
            <a:ext cx="1049446" cy="104944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1152375048"/>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1" y="209971"/>
            <a:ext cx="7772401" cy="613171"/>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685801"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0"/>
            <a:ext cx="1764195" cy="2651759"/>
          </a:xfrm>
          <a:solidFill>
            <a:schemeClr val="bg1">
              <a:lumMod val="95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6598342" y="951570"/>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685800" y="3735425"/>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4693479" y="3735425"/>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7547504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42"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228440"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270246" y="122984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4069978"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108949" y="122984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911514" y="122984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42" y="291493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228440"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270246" y="2914933"/>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4069978"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108949" y="2914931"/>
            <a:ext cx="685800" cy="685800"/>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8" name="Content Placeholder 13"/>
          <p:cNvSpPr>
            <a:spLocks noGrp="1"/>
          </p:cNvSpPr>
          <p:nvPr>
            <p:ph sz="quarter" idx="30" hasCustomPrompt="1"/>
          </p:nvPr>
        </p:nvSpPr>
        <p:spPr>
          <a:xfrm>
            <a:off x="6911514" y="2914933"/>
            <a:ext cx="1735806"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xmlns="" val="374155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1597822"/>
            <a:ext cx="7772401" cy="1102519"/>
          </a:xfrm>
        </p:spPr>
        <p:txBody>
          <a:bodyPr>
            <a:normAutofit/>
          </a:bodyPr>
          <a:lstStyle>
            <a:lvl1pPr>
              <a:defRPr sz="2700"/>
            </a:lvl1pPr>
          </a:lstStyle>
          <a:p>
            <a:r>
              <a:rPr lang="en-US" dirty="0"/>
              <a:t>Click to edit Master title style</a:t>
            </a:r>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2420926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39" y="122984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3"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22984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8"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39" y="291493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3"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291493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8"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4235360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431539" y="122984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1721533"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709852" y="122984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6002678" y="122984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431539" y="291493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34" name="Content Placeholder 13"/>
          <p:cNvSpPr>
            <a:spLocks noGrp="1"/>
          </p:cNvSpPr>
          <p:nvPr>
            <p:ph sz="quarter" idx="26" hasCustomPrompt="1"/>
          </p:nvPr>
        </p:nvSpPr>
        <p:spPr>
          <a:xfrm>
            <a:off x="1721533"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709852" y="2914933"/>
            <a:ext cx="1150616" cy="1150616"/>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36" name="Content Placeholder 13"/>
          <p:cNvSpPr>
            <a:spLocks noGrp="1"/>
          </p:cNvSpPr>
          <p:nvPr>
            <p:ph sz="quarter" idx="28" hasCustomPrompt="1"/>
          </p:nvPr>
        </p:nvSpPr>
        <p:spPr>
          <a:xfrm>
            <a:off x="6002678" y="2914933"/>
            <a:ext cx="2669009" cy="1456681"/>
          </a:xfrm>
        </p:spPr>
        <p:txBody>
          <a:bodyPr/>
          <a:lstStyle>
            <a:lvl1pPr marL="0" indent="0">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600"/>
              </a:spcAft>
              <a:buFont typeface="Arial" panose="020B0604020202020204" pitchFamily="34" charset="0"/>
              <a:buNone/>
              <a:defRPr sz="900" i="1"/>
            </a:lvl2pPr>
            <a:lvl3pPr marL="0" indent="0">
              <a:buNone/>
              <a:defRPr sz="9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xmlns="" val="3278164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1173170"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3"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4"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8" y="1229841"/>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9"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1840962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1173170"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431543"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11874"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3270247"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50578" y="1229841"/>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6108949" y="2442744"/>
            <a:ext cx="2532703"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xmlns="" val="834898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916203"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100"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9"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6"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
        <p:nvSpPr>
          <p:cNvPr id="10" name="Picture Placeholder 3"/>
          <p:cNvSpPr>
            <a:spLocks noGrp="1"/>
          </p:cNvSpPr>
          <p:nvPr>
            <p:ph type="pic" sz="quarter" idx="42"/>
          </p:nvPr>
        </p:nvSpPr>
        <p:spPr>
          <a:xfrm>
            <a:off x="7224893" y="1229841"/>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3"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xmlns="" val="2452773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916203"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00"/>
            </a:lvl1pPr>
          </a:lstStyle>
          <a:p>
            <a:endParaRPr lang="en-US" dirty="0"/>
          </a:p>
        </p:txBody>
      </p:sp>
      <p:sp>
        <p:nvSpPr>
          <p:cNvPr id="14" name="Content Placeholder 13"/>
          <p:cNvSpPr>
            <a:spLocks noGrp="1"/>
          </p:cNvSpPr>
          <p:nvPr>
            <p:ph sz="quarter" idx="18" hasCustomPrompt="1"/>
          </p:nvPr>
        </p:nvSpPr>
        <p:spPr>
          <a:xfrm>
            <a:off x="539441"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019100"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00"/>
            </a:lvl1pPr>
          </a:lstStyle>
          <a:p>
            <a:endParaRPr lang="en-US" dirty="0"/>
          </a:p>
        </p:txBody>
      </p:sp>
      <p:sp>
        <p:nvSpPr>
          <p:cNvPr id="28" name="Content Placeholder 13"/>
          <p:cNvSpPr>
            <a:spLocks noGrp="1"/>
          </p:cNvSpPr>
          <p:nvPr>
            <p:ph sz="quarter" idx="20" hasCustomPrompt="1"/>
          </p:nvPr>
        </p:nvSpPr>
        <p:spPr>
          <a:xfrm>
            <a:off x="2642339"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5121996" y="1229842"/>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00"/>
            </a:lvl1pPr>
          </a:lstStyle>
          <a:p>
            <a:endParaRPr lang="en-US" dirty="0"/>
          </a:p>
        </p:txBody>
      </p:sp>
      <p:sp>
        <p:nvSpPr>
          <p:cNvPr id="30" name="Content Placeholder 13"/>
          <p:cNvSpPr>
            <a:spLocks noGrp="1"/>
          </p:cNvSpPr>
          <p:nvPr>
            <p:ph sz="quarter" idx="22" hasCustomPrompt="1"/>
          </p:nvPr>
        </p:nvSpPr>
        <p:spPr>
          <a:xfrm>
            <a:off x="4745234"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7224893" y="1229841"/>
            <a:ext cx="1049446" cy="104944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00"/>
            </a:lvl1pPr>
          </a:lstStyle>
          <a:p>
            <a:endParaRPr lang="en-US" dirty="0"/>
          </a:p>
        </p:txBody>
      </p:sp>
      <p:sp>
        <p:nvSpPr>
          <p:cNvPr id="11" name="Content Placeholder 13"/>
          <p:cNvSpPr>
            <a:spLocks noGrp="1"/>
          </p:cNvSpPr>
          <p:nvPr>
            <p:ph sz="quarter" idx="43" hasCustomPrompt="1"/>
          </p:nvPr>
        </p:nvSpPr>
        <p:spPr>
          <a:xfrm>
            <a:off x="6848133" y="2442744"/>
            <a:ext cx="1802967" cy="1802414"/>
          </a:xfrm>
        </p:spPr>
        <p:txBody>
          <a:bodyPr>
            <a:normAutofit/>
          </a:bodyPr>
          <a:lstStyle>
            <a:lvl1pPr marL="0" indent="0" algn="ctr">
              <a:lnSpc>
                <a:spcPct val="80000"/>
              </a:lnSpc>
              <a:buNone/>
              <a:defRPr sz="15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600"/>
              </a:spcAft>
              <a:buFont typeface="Arial" panose="020B0604020202020204" pitchFamily="34" charset="0"/>
              <a:buNone/>
              <a:defRPr sz="1000" i="1"/>
            </a:lvl2pPr>
            <a:lvl3pPr marL="0" indent="0" algn="ctr">
              <a:buNone/>
              <a:defRPr sz="1000"/>
            </a:lvl3pPr>
            <a:lvl4pPr marL="385729" indent="-128576">
              <a:defRPr sz="900"/>
            </a:lvl4pPr>
            <a:lvl5pPr>
              <a:defRPr sz="9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xmlns="" val="3477330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951572"/>
            <a:ext cx="1764195" cy="2651759"/>
          </a:xfrm>
          <a:solidFill>
            <a:schemeClr val="bg1">
              <a:lumMod val="90000"/>
              <a:lumOff val="10000"/>
            </a:schemeClr>
          </a:solidFill>
        </p:spPr>
        <p:txBody>
          <a:bodyPr anchor="ctr">
            <a:normAutofit/>
          </a:bodyPr>
          <a:lstStyle>
            <a:lvl1pPr marL="0" indent="0" algn="ctr">
              <a:buNone/>
              <a:defRPr sz="1000"/>
            </a:lvl1pPr>
          </a:lstStyle>
          <a:p>
            <a:endParaRPr lang="en-US"/>
          </a:p>
        </p:txBody>
      </p:sp>
      <p:sp>
        <p:nvSpPr>
          <p:cNvPr id="5" name="Picture Placeholder 3"/>
          <p:cNvSpPr>
            <a:spLocks noGrp="1"/>
          </p:cNvSpPr>
          <p:nvPr>
            <p:ph type="pic" sz="quarter" idx="11"/>
          </p:nvPr>
        </p:nvSpPr>
        <p:spPr>
          <a:xfrm>
            <a:off x="4693478" y="951572"/>
            <a:ext cx="1764195" cy="2651759"/>
          </a:xfrm>
          <a:solidFill>
            <a:schemeClr val="bg1">
              <a:lumMod val="90000"/>
              <a:lumOff val="10000"/>
            </a:schemeClr>
          </a:solidFill>
        </p:spPr>
        <p:txBody>
          <a:bodyPr anchor="ctr">
            <a:normAutofit/>
          </a:bodyPr>
          <a:lstStyle>
            <a:lvl1pPr marL="0" indent="0" algn="ctr">
              <a:buNone/>
              <a:defRPr sz="1000"/>
            </a:lvl1pPr>
          </a:lstStyle>
          <a:p>
            <a:endParaRPr lang="en-US"/>
          </a:p>
        </p:txBody>
      </p:sp>
      <p:sp>
        <p:nvSpPr>
          <p:cNvPr id="8" name="Text Placeholder 9"/>
          <p:cNvSpPr>
            <a:spLocks noGrp="1"/>
          </p:cNvSpPr>
          <p:nvPr>
            <p:ph type="body" sz="quarter" idx="14"/>
          </p:nvPr>
        </p:nvSpPr>
        <p:spPr>
          <a:xfrm>
            <a:off x="2600781" y="951572"/>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6598342" y="951572"/>
            <a:ext cx="1859858" cy="2651759"/>
          </a:xfrm>
        </p:spPr>
        <p:txBody>
          <a:bodyPr>
            <a:noAutofit/>
          </a:bodyPr>
          <a:lstStyle>
            <a:lvl1pPr marL="0" indent="0">
              <a:buNone/>
              <a:defRPr sz="10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000"/>
            </a:lvl2pPr>
            <a:lvl3pPr marL="113100" indent="-113100">
              <a:defRPr sz="1000"/>
            </a:lvl3pPr>
            <a:lvl4pPr marL="301203" indent="-155959">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685800" y="3735426"/>
            <a:ext cx="3774839"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4693479" y="3735426"/>
            <a:ext cx="376472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889947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cSld name="Two Content">
    <p:spTree>
      <p:nvGrpSpPr>
        <p:cNvPr id="1" name=""/>
        <p:cNvGrpSpPr/>
        <p:nvPr/>
      </p:nvGrpSpPr>
      <p:grpSpPr>
        <a:xfrm>
          <a:off x="0" y="0"/>
          <a:ext cx="0" cy="0"/>
          <a:chOff x="0" y="0"/>
          <a:chExt cx="0" cy="0"/>
        </a:xfrm>
      </p:grpSpPr>
      <p:sp>
        <p:nvSpPr>
          <p:cNvPr id="16" name="bg object 16"/>
          <p:cNvSpPr/>
          <p:nvPr/>
        </p:nvSpPr>
        <p:spPr>
          <a:xfrm>
            <a:off x="106003" y="849895"/>
            <a:ext cx="8961725" cy="4199350"/>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800"/>
          </a:p>
        </p:txBody>
      </p:sp>
      <p:sp>
        <p:nvSpPr>
          <p:cNvPr id="17" name="bg object 17"/>
          <p:cNvSpPr/>
          <p:nvPr/>
        </p:nvSpPr>
        <p:spPr>
          <a:xfrm>
            <a:off x="106015" y="112796"/>
            <a:ext cx="8961725" cy="680430"/>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4200" b="1" i="0">
                <a:solidFill>
                  <a:srgbClr val="FEFEFE"/>
                </a:solidFill>
                <a:latin typeface="Arial"/>
                <a:cs typeface="Arial"/>
              </a:defRPr>
            </a:lvl1pPr>
          </a:lstStyle>
          <a:p>
            <a:endParaRPr/>
          </a:p>
        </p:txBody>
      </p:sp>
      <p:sp>
        <p:nvSpPr>
          <p:cNvPr id="3" name="Holder 3"/>
          <p:cNvSpPr>
            <a:spLocks noGrp="1"/>
          </p:cNvSpPr>
          <p:nvPr>
            <p:ph sz="half" idx="2"/>
          </p:nvPr>
        </p:nvSpPr>
        <p:spPr>
          <a:xfrm>
            <a:off x="393480" y="1142502"/>
            <a:ext cx="2893251" cy="341498"/>
          </a:xfrm>
          <a:prstGeom prst="rect">
            <a:avLst/>
          </a:prstGeom>
        </p:spPr>
        <p:txBody>
          <a:bodyPr wrap="square" lIns="0" tIns="0" rIns="0" bIns="0">
            <a:spAutoFit/>
          </a:bodyPr>
          <a:lstStyle>
            <a:lvl1pPr>
              <a:defRPr sz="2200" b="0" i="0">
                <a:solidFill>
                  <a:srgbClr val="FEFEFE"/>
                </a:solidFill>
                <a:latin typeface="Arial"/>
                <a:cs typeface="Arial"/>
              </a:defRPr>
            </a:lvl1pPr>
          </a:lstStyle>
          <a:p>
            <a:endParaRPr/>
          </a:p>
        </p:txBody>
      </p:sp>
      <p:sp>
        <p:nvSpPr>
          <p:cNvPr id="4" name="Holder 4"/>
          <p:cNvSpPr>
            <a:spLocks noGrp="1"/>
          </p:cNvSpPr>
          <p:nvPr>
            <p:ph sz="half" idx="3"/>
          </p:nvPr>
        </p:nvSpPr>
        <p:spPr>
          <a:xfrm>
            <a:off x="4709161" y="1183005"/>
            <a:ext cx="3977640" cy="23085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3707351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1597822"/>
            <a:ext cx="7772401" cy="1102519"/>
          </a:xfrm>
        </p:spPr>
        <p:txBody>
          <a:bodyPr>
            <a:normAutofit/>
          </a:bodyPr>
          <a:lstStyle>
            <a:lvl1pPr>
              <a:defRPr sz="2700"/>
            </a:lvl1pPr>
          </a:lstStyle>
          <a:p>
            <a:r>
              <a:rPr lang="en-US" dirty="0"/>
              <a:t>Click to edit Master title style</a:t>
            </a:r>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4153280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71759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73949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3" y="1089314"/>
            <a:ext cx="7772401" cy="3470673"/>
          </a:xfrm>
        </p:spPr>
        <p:txBody>
          <a:bodyPr/>
          <a:lstStyle>
            <a:lvl1pPr>
              <a:spcBef>
                <a:spcPts val="900"/>
              </a:spcBef>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3869564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57148" indent="-185717">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6326632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3" y="1089314"/>
            <a:ext cx="7772401" cy="3470673"/>
          </a:xfrm>
        </p:spPr>
        <p:txBody>
          <a:bodyPr numCol="2" spcCol="435483">
            <a:normAutofit/>
          </a:bodyPr>
          <a:lstStyle>
            <a:lvl1pPr marL="0" indent="0">
              <a:spcBef>
                <a:spcPts val="900"/>
              </a:spcBef>
              <a:buNone/>
              <a:defRPr sz="1200"/>
            </a:lvl1pPr>
            <a:lvl2pPr marL="171431" indent="-171431">
              <a:spcBef>
                <a:spcPts val="900"/>
              </a:spcBef>
              <a:buFont typeface="Arial" panose="020B0604020202020204" pitchFamily="34" charset="0"/>
              <a:buChar char="•"/>
              <a:defRPr sz="1200"/>
            </a:lvl2pPr>
            <a:lvl3pPr marL="342862" indent="-171431">
              <a:spcBef>
                <a:spcPts val="900"/>
              </a:spcBef>
              <a:buFont typeface="Open Sans Light" panose="020B0306030504020204" pitchFamily="34" charset="0"/>
              <a:buChar char="–"/>
              <a:defRPr sz="1200"/>
            </a:lvl3pPr>
            <a:lvl4pPr marL="514293" indent="-171431">
              <a:spcBef>
                <a:spcPts val="900"/>
              </a:spcBef>
              <a:buFont typeface="Arial" panose="020B0604020202020204" pitchFamily="34" charset="0"/>
              <a:buChar char="•"/>
              <a:defRPr sz="1200"/>
            </a:lvl4pPr>
            <a:lvl5pPr marL="685724" indent="-171431">
              <a:spcBef>
                <a:spcPts val="900"/>
              </a:spcBef>
              <a:buFont typeface="Open Sans Light" panose="020B0306030504020204" pitchFamily="34" charset="0"/>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9006425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3"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89316"/>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1807929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3"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14400"/>
            <a:ext cx="3810000" cy="3394472"/>
          </a:xfrm>
        </p:spPr>
        <p:txBody>
          <a:bodyPr>
            <a:normAutofit/>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299072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3" y="914402"/>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3" y="1170214"/>
            <a:ext cx="3811588"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914402"/>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1170214"/>
            <a:ext cx="3813174" cy="3424408"/>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429658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3" y="1096715"/>
            <a:ext cx="3811588"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3" y="1352530"/>
            <a:ext cx="3811588"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096715"/>
            <a:ext cx="3813174" cy="230832"/>
          </a:xfrm>
        </p:spPr>
        <p:txBody>
          <a:bodyPr wrap="square" anchor="b">
            <a:spAutoFit/>
          </a:bodyPr>
          <a:lstStyle>
            <a:lvl1pPr marL="0" indent="0">
              <a:spcBef>
                <a:spcPts val="0"/>
              </a:spcBef>
              <a:buNone/>
              <a:defRPr sz="1500" b="1"/>
            </a:lvl1pPr>
            <a:lvl2pPr marL="457149" indent="0">
              <a:buNone/>
              <a:defRPr sz="2000" b="1"/>
            </a:lvl2pPr>
            <a:lvl3pPr marL="914298" indent="0">
              <a:buNone/>
              <a:defRPr sz="1800" b="1"/>
            </a:lvl3pPr>
            <a:lvl4pPr marL="1371446" indent="0">
              <a:buNone/>
              <a:defRPr sz="1600" b="1"/>
            </a:lvl4pPr>
            <a:lvl5pPr marL="1828595" indent="0">
              <a:buNone/>
              <a:defRPr sz="1600" b="1"/>
            </a:lvl5pPr>
            <a:lvl6pPr marL="2285744" indent="0">
              <a:buNone/>
              <a:defRPr sz="1600" b="1"/>
            </a:lvl6pPr>
            <a:lvl7pPr marL="2742894" indent="0">
              <a:buNone/>
              <a:defRPr sz="1600" b="1"/>
            </a:lvl7pPr>
            <a:lvl8pPr marL="3200043" indent="0">
              <a:buNone/>
              <a:defRPr sz="1600" b="1"/>
            </a:lvl8pPr>
            <a:lvl9pPr marL="3657192"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1352530"/>
            <a:ext cx="3813174" cy="3276624"/>
          </a:xfrm>
        </p:spPr>
        <p:txBody>
          <a:bodyPr>
            <a:normAutofit/>
          </a:bodyPr>
          <a:lstStyle>
            <a:lvl1pPr>
              <a:defRPr sz="15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656498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812305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5917543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1188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1597822"/>
            <a:ext cx="7772401" cy="1102519"/>
          </a:xfrm>
        </p:spPr>
        <p:txBody>
          <a:bodyPr>
            <a:normAutofit/>
          </a:bodyPr>
          <a:lstStyle>
            <a:lvl1pPr>
              <a:defRPr sz="2700"/>
            </a:lvl1pPr>
          </a:lstStyle>
          <a:p>
            <a:r>
              <a:rPr lang="en-US" dirty="0"/>
              <a:t>Click to edit Master title style</a:t>
            </a:r>
          </a:p>
        </p:txBody>
      </p:sp>
      <p:sp>
        <p:nvSpPr>
          <p:cNvPr id="3" name="Subtitle 2"/>
          <p:cNvSpPr>
            <a:spLocks noGrp="1"/>
          </p:cNvSpPr>
          <p:nvPr>
            <p:ph type="subTitle" idx="1"/>
          </p:nvPr>
        </p:nvSpPr>
        <p:spPr>
          <a:xfrm>
            <a:off x="1371602" y="2914650"/>
            <a:ext cx="6400800" cy="1314449"/>
          </a:xfrm>
        </p:spPr>
        <p:txBody>
          <a:bodyPr/>
          <a:lstStyle>
            <a:lvl1pPr marL="0" indent="0" algn="ctr">
              <a:buNone/>
              <a:defRPr>
                <a:solidFill>
                  <a:schemeClr val="tx1">
                    <a:tint val="75000"/>
                  </a:schemeClr>
                </a:solidFill>
              </a:defRPr>
            </a:lvl1pPr>
            <a:lvl2pPr marL="457149" indent="0" algn="ctr">
              <a:buNone/>
              <a:defRPr>
                <a:solidFill>
                  <a:schemeClr val="tx1">
                    <a:tint val="75000"/>
                  </a:schemeClr>
                </a:solidFill>
              </a:defRPr>
            </a:lvl2pPr>
            <a:lvl3pPr marL="914298" indent="0" algn="ctr">
              <a:buNone/>
              <a:defRPr>
                <a:solidFill>
                  <a:schemeClr val="tx1">
                    <a:tint val="75000"/>
                  </a:schemeClr>
                </a:solidFill>
              </a:defRPr>
            </a:lvl3pPr>
            <a:lvl4pPr marL="1371446" indent="0" algn="ctr">
              <a:buNone/>
              <a:defRPr>
                <a:solidFill>
                  <a:schemeClr val="tx1">
                    <a:tint val="75000"/>
                  </a:schemeClr>
                </a:solidFill>
              </a:defRPr>
            </a:lvl4pPr>
            <a:lvl5pPr marL="1828595" indent="0" algn="ctr">
              <a:buNone/>
              <a:defRPr>
                <a:solidFill>
                  <a:schemeClr val="tx1">
                    <a:tint val="75000"/>
                  </a:schemeClr>
                </a:solidFill>
              </a:defRPr>
            </a:lvl5pPr>
            <a:lvl6pPr marL="2285744" indent="0" algn="ctr">
              <a:buNone/>
              <a:defRPr>
                <a:solidFill>
                  <a:schemeClr val="tx1">
                    <a:tint val="75000"/>
                  </a:schemeClr>
                </a:solidFill>
              </a:defRPr>
            </a:lvl6pPr>
            <a:lvl7pPr marL="2742894" indent="0" algn="ctr">
              <a:buNone/>
              <a:defRPr>
                <a:solidFill>
                  <a:schemeClr val="tx1">
                    <a:tint val="75000"/>
                  </a:schemeClr>
                </a:solidFill>
              </a:defRPr>
            </a:lvl7pPr>
            <a:lvl8pPr marL="3200043" indent="0" algn="ctr">
              <a:buNone/>
              <a:defRPr>
                <a:solidFill>
                  <a:schemeClr val="tx1">
                    <a:tint val="75000"/>
                  </a:schemeClr>
                </a:solidFill>
              </a:defRPr>
            </a:lvl8pPr>
            <a:lvl9pPr marL="3657192"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xmlns="" val="3160779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97430" cy="2578608"/>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2286761" y="0"/>
            <a:ext cx="2297430" cy="2578608"/>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4573524" y="0"/>
            <a:ext cx="2297430" cy="2578608"/>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6860286" y="0"/>
            <a:ext cx="2297430" cy="2578608"/>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2564892"/>
            <a:ext cx="2297430" cy="2578608"/>
          </a:xfrm>
        </p:spPr>
        <p:txBody>
          <a:bodyPr lIns="290322" tIns="145161" rIns="290322" bIns="145161"/>
          <a:lstStyle>
            <a:lvl1pPr marL="0" indent="0">
              <a:buFontTx/>
              <a:buNone/>
              <a:defRPr/>
            </a:lvl1pPr>
          </a:lstStyle>
          <a:p>
            <a:endParaRPr lang="en-US"/>
          </a:p>
        </p:txBody>
      </p:sp>
      <p:sp>
        <p:nvSpPr>
          <p:cNvPr id="16" name="Picture Placeholder 3"/>
          <p:cNvSpPr>
            <a:spLocks noGrp="1"/>
          </p:cNvSpPr>
          <p:nvPr>
            <p:ph type="pic" sz="quarter" idx="16"/>
          </p:nvPr>
        </p:nvSpPr>
        <p:spPr>
          <a:xfrm>
            <a:off x="2286761" y="2564892"/>
            <a:ext cx="2297430" cy="2578608"/>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4573524" y="2564892"/>
            <a:ext cx="2297430" cy="2578608"/>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6860286" y="2564892"/>
            <a:ext cx="2297430" cy="2578608"/>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30176093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3"/>
            <a:ext cx="1831086" cy="1721357"/>
          </a:xfrm>
        </p:spPr>
        <p:txBody>
          <a:bodyPr lIns="290322" tIns="145161" rIns="290322" bIns="145161"/>
          <a:lstStyle>
            <a:lvl1pPr marL="0" indent="0">
              <a:buFontTx/>
              <a:buNone/>
              <a:defRPr/>
            </a:lvl1pPr>
          </a:lstStyle>
          <a:p>
            <a:endParaRPr lang="en-US" dirty="0"/>
          </a:p>
        </p:txBody>
      </p:sp>
      <p:sp>
        <p:nvSpPr>
          <p:cNvPr id="7" name="Picture Placeholder 3"/>
          <p:cNvSpPr>
            <a:spLocks noGrp="1"/>
          </p:cNvSpPr>
          <p:nvPr>
            <p:ph type="pic" sz="quarter" idx="11"/>
          </p:nvPr>
        </p:nvSpPr>
        <p:spPr>
          <a:xfrm>
            <a:off x="1828229" y="3"/>
            <a:ext cx="1831086" cy="1721357"/>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656457" y="3"/>
            <a:ext cx="1831086" cy="1721357"/>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5484685" y="3"/>
            <a:ext cx="1831086" cy="1721357"/>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312914" y="3"/>
            <a:ext cx="1831086" cy="1721357"/>
          </a:xfrm>
        </p:spPr>
        <p:txBody>
          <a:bodyPr lIns="290322" tIns="145161" rIns="290322" bIns="145161"/>
          <a:lstStyle>
            <a:lvl1pPr marL="0" indent="0">
              <a:buFontTx/>
              <a:buNone/>
              <a:defRPr/>
            </a:lvl1pPr>
          </a:lstStyle>
          <a:p>
            <a:endParaRPr lang="en-US"/>
          </a:p>
        </p:txBody>
      </p:sp>
      <p:sp>
        <p:nvSpPr>
          <p:cNvPr id="15" name="Picture Placeholder 3"/>
          <p:cNvSpPr>
            <a:spLocks noGrp="1"/>
          </p:cNvSpPr>
          <p:nvPr>
            <p:ph type="pic" sz="quarter" idx="15"/>
          </p:nvPr>
        </p:nvSpPr>
        <p:spPr>
          <a:xfrm>
            <a:off x="0" y="1711075"/>
            <a:ext cx="1831086" cy="1721357"/>
          </a:xfrm>
        </p:spPr>
        <p:txBody>
          <a:bodyPr lIns="290322" tIns="145161" rIns="290322" bIns="145161"/>
          <a:lstStyle>
            <a:lvl1pPr marL="0" indent="0">
              <a:buFontTx/>
              <a:buNone/>
              <a:defRPr/>
            </a:lvl1pPr>
          </a:lstStyle>
          <a:p>
            <a:endParaRPr lang="en-US" dirty="0"/>
          </a:p>
        </p:txBody>
      </p:sp>
      <p:sp>
        <p:nvSpPr>
          <p:cNvPr id="16" name="Picture Placeholder 3"/>
          <p:cNvSpPr>
            <a:spLocks noGrp="1"/>
          </p:cNvSpPr>
          <p:nvPr>
            <p:ph type="pic" sz="quarter" idx="16"/>
          </p:nvPr>
        </p:nvSpPr>
        <p:spPr>
          <a:xfrm>
            <a:off x="1828229" y="1711075"/>
            <a:ext cx="1831086" cy="1721357"/>
          </a:xfrm>
        </p:spPr>
        <p:txBody>
          <a:bodyPr lIns="290322" tIns="145161" rIns="290322" bIns="145161"/>
          <a:lstStyle>
            <a:lvl1pPr marL="0" indent="0">
              <a:buFontTx/>
              <a:buNone/>
              <a:defRPr/>
            </a:lvl1pPr>
          </a:lstStyle>
          <a:p>
            <a:endParaRPr lang="en-US"/>
          </a:p>
        </p:txBody>
      </p:sp>
      <p:sp>
        <p:nvSpPr>
          <p:cNvPr id="17" name="Picture Placeholder 3"/>
          <p:cNvSpPr>
            <a:spLocks noGrp="1"/>
          </p:cNvSpPr>
          <p:nvPr>
            <p:ph type="pic" sz="quarter" idx="17"/>
          </p:nvPr>
        </p:nvSpPr>
        <p:spPr>
          <a:xfrm>
            <a:off x="3656457" y="1711075"/>
            <a:ext cx="1831086" cy="1721357"/>
          </a:xfrm>
        </p:spPr>
        <p:txBody>
          <a:bodyPr lIns="290322" tIns="145161" rIns="290322" bIns="145161"/>
          <a:lstStyle>
            <a:lvl1pPr marL="0" indent="0">
              <a:buFontTx/>
              <a:buNone/>
              <a:defRPr/>
            </a:lvl1pPr>
          </a:lstStyle>
          <a:p>
            <a:endParaRPr lang="en-US"/>
          </a:p>
        </p:txBody>
      </p:sp>
      <p:sp>
        <p:nvSpPr>
          <p:cNvPr id="18" name="Picture Placeholder 3"/>
          <p:cNvSpPr>
            <a:spLocks noGrp="1"/>
          </p:cNvSpPr>
          <p:nvPr>
            <p:ph type="pic" sz="quarter" idx="18"/>
          </p:nvPr>
        </p:nvSpPr>
        <p:spPr>
          <a:xfrm>
            <a:off x="5484685" y="1711075"/>
            <a:ext cx="1831086" cy="1721357"/>
          </a:xfrm>
        </p:spPr>
        <p:txBody>
          <a:bodyPr lIns="290322" tIns="145161" rIns="290322" bIns="145161"/>
          <a:lstStyle>
            <a:lvl1pPr marL="0" indent="0">
              <a:buFontTx/>
              <a:buNone/>
              <a:defRPr/>
            </a:lvl1pPr>
          </a:lstStyle>
          <a:p>
            <a:endParaRPr lang="en-US"/>
          </a:p>
        </p:txBody>
      </p:sp>
      <p:sp>
        <p:nvSpPr>
          <p:cNvPr id="19" name="Picture Placeholder 3"/>
          <p:cNvSpPr>
            <a:spLocks noGrp="1"/>
          </p:cNvSpPr>
          <p:nvPr>
            <p:ph type="pic" sz="quarter" idx="19"/>
          </p:nvPr>
        </p:nvSpPr>
        <p:spPr>
          <a:xfrm>
            <a:off x="7312914" y="1711075"/>
            <a:ext cx="1831086" cy="1721357"/>
          </a:xfrm>
        </p:spPr>
        <p:txBody>
          <a:bodyPr lIns="290322" tIns="145161" rIns="290322" bIns="145161"/>
          <a:lstStyle>
            <a:lvl1pPr marL="0" indent="0">
              <a:buFontTx/>
              <a:buNone/>
              <a:defRPr/>
            </a:lvl1pPr>
          </a:lstStyle>
          <a:p>
            <a:endParaRPr lang="en-US"/>
          </a:p>
        </p:txBody>
      </p:sp>
      <p:sp>
        <p:nvSpPr>
          <p:cNvPr id="20" name="Picture Placeholder 3"/>
          <p:cNvSpPr>
            <a:spLocks noGrp="1"/>
          </p:cNvSpPr>
          <p:nvPr>
            <p:ph type="pic" sz="quarter" idx="20"/>
          </p:nvPr>
        </p:nvSpPr>
        <p:spPr>
          <a:xfrm>
            <a:off x="0" y="3422145"/>
            <a:ext cx="1831086" cy="1721357"/>
          </a:xfrm>
        </p:spPr>
        <p:txBody>
          <a:bodyPr lIns="290322" tIns="145161" rIns="290322" bIns="145161"/>
          <a:lstStyle>
            <a:lvl1pPr marL="0" indent="0">
              <a:buFontTx/>
              <a:buNone/>
              <a:defRPr/>
            </a:lvl1pPr>
          </a:lstStyle>
          <a:p>
            <a:endParaRPr lang="en-US"/>
          </a:p>
        </p:txBody>
      </p:sp>
      <p:sp>
        <p:nvSpPr>
          <p:cNvPr id="21" name="Picture Placeholder 3"/>
          <p:cNvSpPr>
            <a:spLocks noGrp="1"/>
          </p:cNvSpPr>
          <p:nvPr>
            <p:ph type="pic" sz="quarter" idx="21"/>
          </p:nvPr>
        </p:nvSpPr>
        <p:spPr>
          <a:xfrm>
            <a:off x="1828229" y="3422145"/>
            <a:ext cx="1831086" cy="1721357"/>
          </a:xfrm>
        </p:spPr>
        <p:txBody>
          <a:bodyPr lIns="290322" tIns="145161" rIns="290322" bIns="145161"/>
          <a:lstStyle>
            <a:lvl1pPr marL="0" indent="0">
              <a:buFontTx/>
              <a:buNone/>
              <a:defRPr/>
            </a:lvl1pPr>
          </a:lstStyle>
          <a:p>
            <a:endParaRPr lang="en-US"/>
          </a:p>
        </p:txBody>
      </p:sp>
      <p:sp>
        <p:nvSpPr>
          <p:cNvPr id="22" name="Picture Placeholder 3"/>
          <p:cNvSpPr>
            <a:spLocks noGrp="1"/>
          </p:cNvSpPr>
          <p:nvPr>
            <p:ph type="pic" sz="quarter" idx="22"/>
          </p:nvPr>
        </p:nvSpPr>
        <p:spPr>
          <a:xfrm>
            <a:off x="3656457" y="3422145"/>
            <a:ext cx="1831086" cy="1721357"/>
          </a:xfrm>
        </p:spPr>
        <p:txBody>
          <a:bodyPr lIns="290322" tIns="145161" rIns="290322" bIns="145161"/>
          <a:lstStyle>
            <a:lvl1pPr marL="0" indent="0">
              <a:buFontTx/>
              <a:buNone/>
              <a:defRPr/>
            </a:lvl1pPr>
          </a:lstStyle>
          <a:p>
            <a:endParaRPr lang="en-US"/>
          </a:p>
        </p:txBody>
      </p:sp>
      <p:sp>
        <p:nvSpPr>
          <p:cNvPr id="23" name="Picture Placeholder 3"/>
          <p:cNvSpPr>
            <a:spLocks noGrp="1"/>
          </p:cNvSpPr>
          <p:nvPr>
            <p:ph type="pic" sz="quarter" idx="23"/>
          </p:nvPr>
        </p:nvSpPr>
        <p:spPr>
          <a:xfrm>
            <a:off x="5484685" y="3422145"/>
            <a:ext cx="1831086" cy="1721357"/>
          </a:xfrm>
        </p:spPr>
        <p:txBody>
          <a:bodyPr lIns="290322" tIns="145161" rIns="290322" bIns="145161"/>
          <a:lstStyle>
            <a:lvl1pPr marL="0" indent="0">
              <a:buFontTx/>
              <a:buNone/>
              <a:defRPr/>
            </a:lvl1pPr>
          </a:lstStyle>
          <a:p>
            <a:endParaRPr lang="en-US"/>
          </a:p>
        </p:txBody>
      </p:sp>
      <p:sp>
        <p:nvSpPr>
          <p:cNvPr id="24" name="Picture Placeholder 3"/>
          <p:cNvSpPr>
            <a:spLocks noGrp="1"/>
          </p:cNvSpPr>
          <p:nvPr>
            <p:ph type="pic" sz="quarter" idx="24"/>
          </p:nvPr>
        </p:nvSpPr>
        <p:spPr>
          <a:xfrm>
            <a:off x="7312914" y="3422145"/>
            <a:ext cx="1831086" cy="1721357"/>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33454840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536193" cy="1296162"/>
          </a:xfrm>
        </p:spPr>
        <p:txBody>
          <a:bodyPr lIns="290322" tIns="145161" rIns="290322" bIns="145161"/>
          <a:lstStyle>
            <a:lvl1pPr marL="0" indent="0">
              <a:buFontTx/>
              <a:buNone/>
              <a:defRPr/>
            </a:lvl1pPr>
          </a:lstStyle>
          <a:p>
            <a:endParaRPr lang="en-US"/>
          </a:p>
        </p:txBody>
      </p:sp>
      <p:sp>
        <p:nvSpPr>
          <p:cNvPr id="7" name="Picture Placeholder 3"/>
          <p:cNvSpPr>
            <a:spLocks noGrp="1"/>
          </p:cNvSpPr>
          <p:nvPr>
            <p:ph type="pic" sz="quarter" idx="11"/>
          </p:nvPr>
        </p:nvSpPr>
        <p:spPr>
          <a:xfrm>
            <a:off x="1521561" y="0"/>
            <a:ext cx="1536193" cy="1296162"/>
          </a:xfrm>
        </p:spPr>
        <p:txBody>
          <a:bodyPr lIns="290322" tIns="145161" rIns="290322" bIns="145161"/>
          <a:lstStyle>
            <a:lvl1pPr marL="0" indent="0">
              <a:buFontTx/>
              <a:buNone/>
              <a:defRPr/>
            </a:lvl1pPr>
          </a:lstStyle>
          <a:p>
            <a:endParaRPr lang="en-US"/>
          </a:p>
        </p:txBody>
      </p:sp>
      <p:sp>
        <p:nvSpPr>
          <p:cNvPr id="12" name="Picture Placeholder 3"/>
          <p:cNvSpPr>
            <a:spLocks noGrp="1"/>
          </p:cNvSpPr>
          <p:nvPr>
            <p:ph type="pic" sz="quarter" idx="12"/>
          </p:nvPr>
        </p:nvSpPr>
        <p:spPr>
          <a:xfrm>
            <a:off x="3043123" y="0"/>
            <a:ext cx="1536193" cy="1296162"/>
          </a:xfrm>
        </p:spPr>
        <p:txBody>
          <a:bodyPr lIns="290322" tIns="145161" rIns="290322" bIns="145161"/>
          <a:lstStyle>
            <a:lvl1pPr marL="0" indent="0">
              <a:buFontTx/>
              <a:buNone/>
              <a:defRPr/>
            </a:lvl1pPr>
          </a:lstStyle>
          <a:p>
            <a:endParaRPr lang="en-US"/>
          </a:p>
        </p:txBody>
      </p:sp>
      <p:sp>
        <p:nvSpPr>
          <p:cNvPr id="13" name="Picture Placeholder 3"/>
          <p:cNvSpPr>
            <a:spLocks noGrp="1"/>
          </p:cNvSpPr>
          <p:nvPr>
            <p:ph type="pic" sz="quarter" idx="13"/>
          </p:nvPr>
        </p:nvSpPr>
        <p:spPr>
          <a:xfrm>
            <a:off x="4564686" y="0"/>
            <a:ext cx="1536193" cy="1296162"/>
          </a:xfrm>
        </p:spPr>
        <p:txBody>
          <a:bodyPr lIns="290322" tIns="145161" rIns="290322" bIns="145161"/>
          <a:lstStyle>
            <a:lvl1pPr marL="0" indent="0">
              <a:buFontTx/>
              <a:buNone/>
              <a:defRPr/>
            </a:lvl1pPr>
          </a:lstStyle>
          <a:p>
            <a:endParaRPr lang="en-US"/>
          </a:p>
        </p:txBody>
      </p:sp>
      <p:sp>
        <p:nvSpPr>
          <p:cNvPr id="14" name="Picture Placeholder 3"/>
          <p:cNvSpPr>
            <a:spLocks noGrp="1"/>
          </p:cNvSpPr>
          <p:nvPr>
            <p:ph type="pic" sz="quarter" idx="14"/>
          </p:nvPr>
        </p:nvSpPr>
        <p:spPr>
          <a:xfrm>
            <a:off x="7607807" y="0"/>
            <a:ext cx="1536193" cy="1296162"/>
          </a:xfrm>
        </p:spPr>
        <p:txBody>
          <a:bodyPr lIns="290322" tIns="145161" rIns="290322" bIns="145161"/>
          <a:lstStyle>
            <a:lvl1pPr marL="0" indent="0">
              <a:buFontTx/>
              <a:buNone/>
              <a:defRPr/>
            </a:lvl1pPr>
          </a:lstStyle>
          <a:p>
            <a:endParaRPr lang="en-US"/>
          </a:p>
        </p:txBody>
      </p:sp>
      <p:sp>
        <p:nvSpPr>
          <p:cNvPr id="25" name="Picture Placeholder 3"/>
          <p:cNvSpPr>
            <a:spLocks noGrp="1"/>
          </p:cNvSpPr>
          <p:nvPr>
            <p:ph type="pic" sz="quarter" idx="25"/>
          </p:nvPr>
        </p:nvSpPr>
        <p:spPr>
          <a:xfrm>
            <a:off x="6086246" y="0"/>
            <a:ext cx="1536193" cy="1296162"/>
          </a:xfrm>
        </p:spPr>
        <p:txBody>
          <a:bodyPr lIns="290322" tIns="145161" rIns="290322" bIns="145161"/>
          <a:lstStyle>
            <a:lvl1pPr marL="0" indent="0">
              <a:buFontTx/>
              <a:buNone/>
              <a:defRPr/>
            </a:lvl1pPr>
          </a:lstStyle>
          <a:p>
            <a:endParaRPr lang="en-US"/>
          </a:p>
        </p:txBody>
      </p:sp>
      <p:sp>
        <p:nvSpPr>
          <p:cNvPr id="28" name="Picture Placeholder 3"/>
          <p:cNvSpPr>
            <a:spLocks noGrp="1"/>
          </p:cNvSpPr>
          <p:nvPr>
            <p:ph type="pic" sz="quarter" idx="26"/>
          </p:nvPr>
        </p:nvSpPr>
        <p:spPr>
          <a:xfrm>
            <a:off x="0" y="1282446"/>
            <a:ext cx="1536193" cy="1296162"/>
          </a:xfrm>
        </p:spPr>
        <p:txBody>
          <a:bodyPr lIns="290322" tIns="145161" rIns="290322" bIns="145161"/>
          <a:lstStyle>
            <a:lvl1pPr marL="0" indent="0">
              <a:buFontTx/>
              <a:buNone/>
              <a:defRPr/>
            </a:lvl1pPr>
          </a:lstStyle>
          <a:p>
            <a:endParaRPr lang="en-US"/>
          </a:p>
        </p:txBody>
      </p:sp>
      <p:sp>
        <p:nvSpPr>
          <p:cNvPr id="29" name="Picture Placeholder 3"/>
          <p:cNvSpPr>
            <a:spLocks noGrp="1"/>
          </p:cNvSpPr>
          <p:nvPr>
            <p:ph type="pic" sz="quarter" idx="27"/>
          </p:nvPr>
        </p:nvSpPr>
        <p:spPr>
          <a:xfrm>
            <a:off x="1521561" y="1282446"/>
            <a:ext cx="1536193" cy="1296162"/>
          </a:xfrm>
        </p:spPr>
        <p:txBody>
          <a:bodyPr lIns="290322" tIns="145161" rIns="290322" bIns="145161"/>
          <a:lstStyle>
            <a:lvl1pPr marL="0" indent="0">
              <a:buFontTx/>
              <a:buNone/>
              <a:defRPr/>
            </a:lvl1pPr>
          </a:lstStyle>
          <a:p>
            <a:endParaRPr lang="en-US"/>
          </a:p>
        </p:txBody>
      </p:sp>
      <p:sp>
        <p:nvSpPr>
          <p:cNvPr id="30" name="Picture Placeholder 3"/>
          <p:cNvSpPr>
            <a:spLocks noGrp="1"/>
          </p:cNvSpPr>
          <p:nvPr>
            <p:ph type="pic" sz="quarter" idx="28"/>
          </p:nvPr>
        </p:nvSpPr>
        <p:spPr>
          <a:xfrm>
            <a:off x="3043123" y="1282446"/>
            <a:ext cx="1536193" cy="1296162"/>
          </a:xfrm>
        </p:spPr>
        <p:txBody>
          <a:bodyPr lIns="290322" tIns="145161" rIns="290322" bIns="145161"/>
          <a:lstStyle>
            <a:lvl1pPr marL="0" indent="0">
              <a:buFontTx/>
              <a:buNone/>
              <a:defRPr/>
            </a:lvl1pPr>
          </a:lstStyle>
          <a:p>
            <a:endParaRPr lang="en-US"/>
          </a:p>
        </p:txBody>
      </p:sp>
      <p:sp>
        <p:nvSpPr>
          <p:cNvPr id="31" name="Picture Placeholder 3"/>
          <p:cNvSpPr>
            <a:spLocks noGrp="1"/>
          </p:cNvSpPr>
          <p:nvPr>
            <p:ph type="pic" sz="quarter" idx="29"/>
          </p:nvPr>
        </p:nvSpPr>
        <p:spPr>
          <a:xfrm>
            <a:off x="4564686" y="1282446"/>
            <a:ext cx="1536193" cy="1296162"/>
          </a:xfrm>
        </p:spPr>
        <p:txBody>
          <a:bodyPr lIns="290322" tIns="145161" rIns="290322" bIns="145161"/>
          <a:lstStyle>
            <a:lvl1pPr marL="0" indent="0">
              <a:buFontTx/>
              <a:buNone/>
              <a:defRPr/>
            </a:lvl1pPr>
          </a:lstStyle>
          <a:p>
            <a:endParaRPr lang="en-US"/>
          </a:p>
        </p:txBody>
      </p:sp>
      <p:sp>
        <p:nvSpPr>
          <p:cNvPr id="32" name="Picture Placeholder 3"/>
          <p:cNvSpPr>
            <a:spLocks noGrp="1"/>
          </p:cNvSpPr>
          <p:nvPr>
            <p:ph type="pic" sz="quarter" idx="30"/>
          </p:nvPr>
        </p:nvSpPr>
        <p:spPr>
          <a:xfrm>
            <a:off x="7607807" y="1282446"/>
            <a:ext cx="1536193" cy="1296162"/>
          </a:xfrm>
        </p:spPr>
        <p:txBody>
          <a:bodyPr lIns="290322" tIns="145161" rIns="290322" bIns="145161"/>
          <a:lstStyle>
            <a:lvl1pPr marL="0" indent="0">
              <a:buFontTx/>
              <a:buNone/>
              <a:defRPr/>
            </a:lvl1pPr>
          </a:lstStyle>
          <a:p>
            <a:endParaRPr lang="en-US"/>
          </a:p>
        </p:txBody>
      </p:sp>
      <p:sp>
        <p:nvSpPr>
          <p:cNvPr id="33" name="Picture Placeholder 3"/>
          <p:cNvSpPr>
            <a:spLocks noGrp="1"/>
          </p:cNvSpPr>
          <p:nvPr>
            <p:ph type="pic" sz="quarter" idx="31"/>
          </p:nvPr>
        </p:nvSpPr>
        <p:spPr>
          <a:xfrm>
            <a:off x="6086246" y="1282446"/>
            <a:ext cx="1536193" cy="1296162"/>
          </a:xfrm>
        </p:spPr>
        <p:txBody>
          <a:bodyPr lIns="290322" tIns="145161" rIns="290322" bIns="145161"/>
          <a:lstStyle>
            <a:lvl1pPr marL="0" indent="0">
              <a:buFontTx/>
              <a:buNone/>
              <a:defRPr/>
            </a:lvl1pPr>
          </a:lstStyle>
          <a:p>
            <a:endParaRPr lang="en-US"/>
          </a:p>
        </p:txBody>
      </p:sp>
      <p:sp>
        <p:nvSpPr>
          <p:cNvPr id="34" name="Picture Placeholder 3"/>
          <p:cNvSpPr>
            <a:spLocks noGrp="1"/>
          </p:cNvSpPr>
          <p:nvPr>
            <p:ph type="pic" sz="quarter" idx="32"/>
          </p:nvPr>
        </p:nvSpPr>
        <p:spPr>
          <a:xfrm>
            <a:off x="0" y="2564892"/>
            <a:ext cx="1536193" cy="1296162"/>
          </a:xfrm>
        </p:spPr>
        <p:txBody>
          <a:bodyPr lIns="290322" tIns="145161" rIns="290322" bIns="145161"/>
          <a:lstStyle>
            <a:lvl1pPr marL="0" indent="0">
              <a:buFontTx/>
              <a:buNone/>
              <a:defRPr/>
            </a:lvl1pPr>
          </a:lstStyle>
          <a:p>
            <a:endParaRPr lang="en-US"/>
          </a:p>
        </p:txBody>
      </p:sp>
      <p:sp>
        <p:nvSpPr>
          <p:cNvPr id="35" name="Picture Placeholder 3"/>
          <p:cNvSpPr>
            <a:spLocks noGrp="1"/>
          </p:cNvSpPr>
          <p:nvPr>
            <p:ph type="pic" sz="quarter" idx="33"/>
          </p:nvPr>
        </p:nvSpPr>
        <p:spPr>
          <a:xfrm>
            <a:off x="1521561" y="2564892"/>
            <a:ext cx="1536193" cy="1296162"/>
          </a:xfrm>
        </p:spPr>
        <p:txBody>
          <a:bodyPr lIns="290322" tIns="145161" rIns="290322" bIns="145161"/>
          <a:lstStyle>
            <a:lvl1pPr marL="0" indent="0">
              <a:buFontTx/>
              <a:buNone/>
              <a:defRPr/>
            </a:lvl1pPr>
          </a:lstStyle>
          <a:p>
            <a:endParaRPr lang="en-US"/>
          </a:p>
        </p:txBody>
      </p:sp>
      <p:sp>
        <p:nvSpPr>
          <p:cNvPr id="36" name="Picture Placeholder 3"/>
          <p:cNvSpPr>
            <a:spLocks noGrp="1"/>
          </p:cNvSpPr>
          <p:nvPr>
            <p:ph type="pic" sz="quarter" idx="34"/>
          </p:nvPr>
        </p:nvSpPr>
        <p:spPr>
          <a:xfrm>
            <a:off x="3043123" y="2564892"/>
            <a:ext cx="1536193" cy="1296162"/>
          </a:xfrm>
        </p:spPr>
        <p:txBody>
          <a:bodyPr lIns="290322" tIns="145161" rIns="290322" bIns="145161"/>
          <a:lstStyle>
            <a:lvl1pPr marL="0" indent="0">
              <a:buFontTx/>
              <a:buNone/>
              <a:defRPr/>
            </a:lvl1pPr>
          </a:lstStyle>
          <a:p>
            <a:endParaRPr lang="en-US"/>
          </a:p>
        </p:txBody>
      </p:sp>
      <p:sp>
        <p:nvSpPr>
          <p:cNvPr id="37" name="Picture Placeholder 3"/>
          <p:cNvSpPr>
            <a:spLocks noGrp="1"/>
          </p:cNvSpPr>
          <p:nvPr>
            <p:ph type="pic" sz="quarter" idx="35"/>
          </p:nvPr>
        </p:nvSpPr>
        <p:spPr>
          <a:xfrm>
            <a:off x="4564686" y="2564892"/>
            <a:ext cx="1536193" cy="1296162"/>
          </a:xfrm>
        </p:spPr>
        <p:txBody>
          <a:bodyPr lIns="290322" tIns="145161" rIns="290322" bIns="145161"/>
          <a:lstStyle>
            <a:lvl1pPr marL="0" indent="0">
              <a:buFontTx/>
              <a:buNone/>
              <a:defRPr/>
            </a:lvl1pPr>
          </a:lstStyle>
          <a:p>
            <a:endParaRPr lang="en-US"/>
          </a:p>
        </p:txBody>
      </p:sp>
      <p:sp>
        <p:nvSpPr>
          <p:cNvPr id="38" name="Picture Placeholder 3"/>
          <p:cNvSpPr>
            <a:spLocks noGrp="1"/>
          </p:cNvSpPr>
          <p:nvPr>
            <p:ph type="pic" sz="quarter" idx="36"/>
          </p:nvPr>
        </p:nvSpPr>
        <p:spPr>
          <a:xfrm>
            <a:off x="7607807" y="2564892"/>
            <a:ext cx="1536193" cy="1296162"/>
          </a:xfrm>
        </p:spPr>
        <p:txBody>
          <a:bodyPr lIns="290322" tIns="145161" rIns="290322" bIns="145161"/>
          <a:lstStyle>
            <a:lvl1pPr marL="0" indent="0">
              <a:buFontTx/>
              <a:buNone/>
              <a:defRPr/>
            </a:lvl1pPr>
          </a:lstStyle>
          <a:p>
            <a:endParaRPr lang="en-US"/>
          </a:p>
        </p:txBody>
      </p:sp>
      <p:sp>
        <p:nvSpPr>
          <p:cNvPr id="39" name="Picture Placeholder 3"/>
          <p:cNvSpPr>
            <a:spLocks noGrp="1"/>
          </p:cNvSpPr>
          <p:nvPr>
            <p:ph type="pic" sz="quarter" idx="37"/>
          </p:nvPr>
        </p:nvSpPr>
        <p:spPr>
          <a:xfrm>
            <a:off x="6086246" y="2564892"/>
            <a:ext cx="1536193" cy="1296162"/>
          </a:xfrm>
        </p:spPr>
        <p:txBody>
          <a:bodyPr lIns="290322" tIns="145161" rIns="290322" bIns="145161"/>
          <a:lstStyle>
            <a:lvl1pPr marL="0" indent="0">
              <a:buFontTx/>
              <a:buNone/>
              <a:defRPr/>
            </a:lvl1pPr>
          </a:lstStyle>
          <a:p>
            <a:endParaRPr lang="en-US"/>
          </a:p>
        </p:txBody>
      </p:sp>
      <p:sp>
        <p:nvSpPr>
          <p:cNvPr id="40" name="Picture Placeholder 3"/>
          <p:cNvSpPr>
            <a:spLocks noGrp="1"/>
          </p:cNvSpPr>
          <p:nvPr>
            <p:ph type="pic" sz="quarter" idx="38"/>
          </p:nvPr>
        </p:nvSpPr>
        <p:spPr>
          <a:xfrm>
            <a:off x="0" y="3847338"/>
            <a:ext cx="1536193" cy="1296162"/>
          </a:xfrm>
        </p:spPr>
        <p:txBody>
          <a:bodyPr lIns="290322" tIns="145161" rIns="290322" bIns="145161"/>
          <a:lstStyle>
            <a:lvl1pPr marL="0" indent="0">
              <a:buFontTx/>
              <a:buNone/>
              <a:defRPr/>
            </a:lvl1pPr>
          </a:lstStyle>
          <a:p>
            <a:endParaRPr lang="en-US"/>
          </a:p>
        </p:txBody>
      </p:sp>
      <p:sp>
        <p:nvSpPr>
          <p:cNvPr id="41" name="Picture Placeholder 3"/>
          <p:cNvSpPr>
            <a:spLocks noGrp="1"/>
          </p:cNvSpPr>
          <p:nvPr>
            <p:ph type="pic" sz="quarter" idx="39"/>
          </p:nvPr>
        </p:nvSpPr>
        <p:spPr>
          <a:xfrm>
            <a:off x="1521561" y="3847338"/>
            <a:ext cx="1536193" cy="1296162"/>
          </a:xfrm>
        </p:spPr>
        <p:txBody>
          <a:bodyPr lIns="290322" tIns="145161" rIns="290322" bIns="145161"/>
          <a:lstStyle>
            <a:lvl1pPr marL="0" indent="0">
              <a:buFontTx/>
              <a:buNone/>
              <a:defRPr/>
            </a:lvl1pPr>
          </a:lstStyle>
          <a:p>
            <a:endParaRPr lang="en-US"/>
          </a:p>
        </p:txBody>
      </p:sp>
      <p:sp>
        <p:nvSpPr>
          <p:cNvPr id="42" name="Picture Placeholder 3"/>
          <p:cNvSpPr>
            <a:spLocks noGrp="1"/>
          </p:cNvSpPr>
          <p:nvPr>
            <p:ph type="pic" sz="quarter" idx="40"/>
          </p:nvPr>
        </p:nvSpPr>
        <p:spPr>
          <a:xfrm>
            <a:off x="3043123" y="3847338"/>
            <a:ext cx="1536193" cy="1296162"/>
          </a:xfrm>
        </p:spPr>
        <p:txBody>
          <a:bodyPr lIns="290322" tIns="145161" rIns="290322" bIns="145161"/>
          <a:lstStyle>
            <a:lvl1pPr marL="0" indent="0">
              <a:buFontTx/>
              <a:buNone/>
              <a:defRPr/>
            </a:lvl1pPr>
          </a:lstStyle>
          <a:p>
            <a:endParaRPr lang="en-US"/>
          </a:p>
        </p:txBody>
      </p:sp>
      <p:sp>
        <p:nvSpPr>
          <p:cNvPr id="43" name="Picture Placeholder 3"/>
          <p:cNvSpPr>
            <a:spLocks noGrp="1"/>
          </p:cNvSpPr>
          <p:nvPr>
            <p:ph type="pic" sz="quarter" idx="41"/>
          </p:nvPr>
        </p:nvSpPr>
        <p:spPr>
          <a:xfrm>
            <a:off x="4564686" y="3847338"/>
            <a:ext cx="1536193" cy="1296162"/>
          </a:xfrm>
        </p:spPr>
        <p:txBody>
          <a:bodyPr lIns="290322" tIns="145161" rIns="290322" bIns="145161"/>
          <a:lstStyle>
            <a:lvl1pPr marL="0" indent="0">
              <a:buFontTx/>
              <a:buNone/>
              <a:defRPr/>
            </a:lvl1pPr>
          </a:lstStyle>
          <a:p>
            <a:endParaRPr lang="en-US"/>
          </a:p>
        </p:txBody>
      </p:sp>
      <p:sp>
        <p:nvSpPr>
          <p:cNvPr id="44" name="Picture Placeholder 3"/>
          <p:cNvSpPr>
            <a:spLocks noGrp="1"/>
          </p:cNvSpPr>
          <p:nvPr>
            <p:ph type="pic" sz="quarter" idx="42"/>
          </p:nvPr>
        </p:nvSpPr>
        <p:spPr>
          <a:xfrm>
            <a:off x="7607807" y="3847338"/>
            <a:ext cx="1536193" cy="1296162"/>
          </a:xfrm>
        </p:spPr>
        <p:txBody>
          <a:bodyPr lIns="290322" tIns="145161" rIns="290322" bIns="145161"/>
          <a:lstStyle>
            <a:lvl1pPr marL="0" indent="0">
              <a:buFontTx/>
              <a:buNone/>
              <a:defRPr/>
            </a:lvl1pPr>
          </a:lstStyle>
          <a:p>
            <a:endParaRPr lang="en-US"/>
          </a:p>
        </p:txBody>
      </p:sp>
      <p:sp>
        <p:nvSpPr>
          <p:cNvPr id="45" name="Picture Placeholder 3"/>
          <p:cNvSpPr>
            <a:spLocks noGrp="1"/>
          </p:cNvSpPr>
          <p:nvPr>
            <p:ph type="pic" sz="quarter" idx="43"/>
          </p:nvPr>
        </p:nvSpPr>
        <p:spPr>
          <a:xfrm>
            <a:off x="6086246" y="3847338"/>
            <a:ext cx="1536193" cy="1296162"/>
          </a:xfrm>
        </p:spPr>
        <p:txBody>
          <a:bodyPr lIns="290322" tIns="145161" rIns="290322" bIns="145161"/>
          <a:lstStyle>
            <a:lvl1pPr marL="0" indent="0">
              <a:buFontTx/>
              <a:buNone/>
              <a:defRPr/>
            </a:lvl1pPr>
          </a:lstStyle>
          <a:p>
            <a:endParaRPr lang="en-US"/>
          </a:p>
        </p:txBody>
      </p:sp>
    </p:spTree>
    <p:extLst>
      <p:ext uri="{BB962C8B-B14F-4D97-AF65-F5344CB8AC3E}">
        <p14:creationId xmlns:p14="http://schemas.microsoft.com/office/powerpoint/2010/main" xmlns="" val="28621175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667001"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4648199"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66294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45223737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2667001"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4648199"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Picture Placeholder 3"/>
          <p:cNvSpPr>
            <a:spLocks noGrp="1"/>
          </p:cNvSpPr>
          <p:nvPr>
            <p:ph type="pic" sz="quarter" idx="13"/>
          </p:nvPr>
        </p:nvSpPr>
        <p:spPr>
          <a:xfrm>
            <a:off x="6629400" y="1047751"/>
            <a:ext cx="1828800"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0" name="Text Placeholder 9"/>
          <p:cNvSpPr>
            <a:spLocks noGrp="1"/>
          </p:cNvSpPr>
          <p:nvPr>
            <p:ph type="body" sz="quarter" idx="14"/>
          </p:nvPr>
        </p:nvSpPr>
        <p:spPr>
          <a:xfrm>
            <a:off x="6858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2667001"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4648199"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6629400" y="3735426"/>
            <a:ext cx="1828800"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3848899943"/>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7"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9102453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7" y="3735426"/>
            <a:ext cx="249631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32348692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3"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644010"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260758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3"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644010" y="3735426"/>
            <a:ext cx="3814192" cy="719139"/>
          </a:xfrm>
        </p:spPr>
        <p:txBody>
          <a:bodyPr>
            <a:noAutofit/>
          </a:bodyPr>
          <a:lstStyle>
            <a:lvl1pPr marL="0" indent="0">
              <a:buNone/>
              <a:defRPr sz="1000"/>
            </a:lvl1pPr>
            <a:lvl2pPr marL="114287" indent="-114287">
              <a:buFont typeface="Arial" panose="020B0604020202020204" pitchFamily="34" charset="0"/>
              <a:buChar char="•"/>
              <a:defRPr sz="1000"/>
            </a:lvl2pPr>
            <a:lvl3pPr marL="228575" indent="-114287">
              <a:defRPr sz="1000"/>
            </a:lvl3pPr>
            <a:lvl4pPr marL="400006" indent="-171431">
              <a:defRPr sz="1000"/>
            </a:lvl4pPr>
            <a:lvl5pPr marL="571437" indent="-171431">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36067278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6239"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6675"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7113"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84909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849526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000"/>
            </a:lvl1pPr>
          </a:lstStyle>
          <a:p>
            <a:endParaRPr lang="en-US" dirty="0"/>
          </a:p>
        </p:txBody>
      </p:sp>
      <p:sp>
        <p:nvSpPr>
          <p:cNvPr id="5" name="Picture Placeholder 3"/>
          <p:cNvSpPr>
            <a:spLocks noGrp="1"/>
          </p:cNvSpPr>
          <p:nvPr>
            <p:ph type="pic" sz="quarter" idx="11"/>
          </p:nvPr>
        </p:nvSpPr>
        <p:spPr>
          <a:xfrm>
            <a:off x="2667001"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000"/>
            </a:lvl1pPr>
          </a:lstStyle>
          <a:p>
            <a:endParaRPr lang="en-US"/>
          </a:p>
        </p:txBody>
      </p:sp>
      <p:sp>
        <p:nvSpPr>
          <p:cNvPr id="6" name="Picture Placeholder 3"/>
          <p:cNvSpPr>
            <a:spLocks noGrp="1"/>
          </p:cNvSpPr>
          <p:nvPr>
            <p:ph type="pic" sz="quarter" idx="12"/>
          </p:nvPr>
        </p:nvSpPr>
        <p:spPr>
          <a:xfrm>
            <a:off x="4648199"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000"/>
            </a:lvl1pPr>
          </a:lstStyle>
          <a:p>
            <a:endParaRPr lang="en-US"/>
          </a:p>
        </p:txBody>
      </p:sp>
      <p:sp>
        <p:nvSpPr>
          <p:cNvPr id="7" name="Picture Placeholder 3"/>
          <p:cNvSpPr>
            <a:spLocks noGrp="1"/>
          </p:cNvSpPr>
          <p:nvPr>
            <p:ph type="pic" sz="quarter" idx="13"/>
          </p:nvPr>
        </p:nvSpPr>
        <p:spPr>
          <a:xfrm>
            <a:off x="6629400" y="1047750"/>
            <a:ext cx="1828800" cy="110712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000"/>
            </a:lvl1pPr>
          </a:lstStyle>
          <a:p>
            <a:endParaRPr lang="en-US"/>
          </a:p>
        </p:txBody>
      </p:sp>
      <p:sp>
        <p:nvSpPr>
          <p:cNvPr id="14" name="Content Placeholder 13"/>
          <p:cNvSpPr>
            <a:spLocks noGrp="1"/>
          </p:cNvSpPr>
          <p:nvPr>
            <p:ph sz="quarter" idx="18"/>
          </p:nvPr>
        </p:nvSpPr>
        <p:spPr>
          <a:xfrm>
            <a:off x="685801"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6239"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6675"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7113" y="2291463"/>
            <a:ext cx="1831086"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3648967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5175573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11" name="Content Placeholder 13"/>
          <p:cNvSpPr>
            <a:spLocks noGrp="1"/>
          </p:cNvSpPr>
          <p:nvPr>
            <p:ph sz="quarter" idx="18"/>
          </p:nvPr>
        </p:nvSpPr>
        <p:spPr>
          <a:xfrm>
            <a:off x="685801"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2291463"/>
            <a:ext cx="2496312"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8362607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3806414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3"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4644010" y="1047751"/>
            <a:ext cx="3814192" cy="11041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7" name="Content Placeholder 13"/>
          <p:cNvSpPr>
            <a:spLocks noGrp="1"/>
          </p:cNvSpPr>
          <p:nvPr>
            <p:ph sz="quarter" idx="18"/>
          </p:nvPr>
        </p:nvSpPr>
        <p:spPr>
          <a:xfrm>
            <a:off x="68580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2291463"/>
            <a:ext cx="3813049" cy="2241249"/>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2386985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7404932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038" y="1047750"/>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5" name="Picture Placeholder 3"/>
          <p:cNvSpPr>
            <a:spLocks noGrp="1"/>
          </p:cNvSpPr>
          <p:nvPr>
            <p:ph type="pic" sz="quarter" idx="11"/>
          </p:nvPr>
        </p:nvSpPr>
        <p:spPr>
          <a:xfrm>
            <a:off x="2666239"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4647437"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Picture Placeholder 3"/>
          <p:cNvSpPr>
            <a:spLocks noGrp="1"/>
          </p:cNvSpPr>
          <p:nvPr>
            <p:ph type="pic" sz="quarter" idx="13"/>
          </p:nvPr>
        </p:nvSpPr>
        <p:spPr>
          <a:xfrm>
            <a:off x="6628638" y="1047750"/>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4" name="Content Placeholder 13"/>
          <p:cNvSpPr>
            <a:spLocks noGrp="1"/>
          </p:cNvSpPr>
          <p:nvPr>
            <p:ph sz="quarter" idx="18"/>
          </p:nvPr>
        </p:nvSpPr>
        <p:spPr>
          <a:xfrm>
            <a:off x="685038" y="3537756"/>
            <a:ext cx="1831086" cy="994954"/>
          </a:xfrm>
        </p:spPr>
        <p:txBody>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665477"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4645913"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6626351" y="3537756"/>
            <a:ext cx="1831086" cy="994954"/>
          </a:xfrm>
        </p:spPr>
        <p:txBody>
          <a:bodyPr>
            <a:normAutofit/>
          </a:bodyPr>
          <a:lstStyle>
            <a:lvl1pPr marL="0" indent="0">
              <a:buNone/>
              <a:defRPr sz="10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685038" y="2292753"/>
            <a:ext cx="1828800" cy="1107124"/>
          </a:xfrm>
          <a:solidFill>
            <a:schemeClr val="bg1">
              <a:lumMod val="95000"/>
            </a:schemeClr>
          </a:solidFill>
        </p:spPr>
        <p:txBody>
          <a:bodyPr vert="horz" lIns="0" tIns="0" rIns="0" bIns="0" rtlCol="0" anchor="ctr">
            <a:normAutofit/>
          </a:bodyPr>
          <a:lstStyle>
            <a:lvl1pPr>
              <a:defRPr lang="en-US" sz="1000" dirty="0"/>
            </a:lvl1pPr>
          </a:lstStyle>
          <a:p>
            <a:pPr marL="0" lvl="0" indent="0" algn="ctr">
              <a:buNone/>
            </a:pPr>
            <a:endParaRPr lang="en-US" dirty="0"/>
          </a:p>
        </p:txBody>
      </p:sp>
      <p:sp>
        <p:nvSpPr>
          <p:cNvPr id="12" name="Picture Placeholder 3"/>
          <p:cNvSpPr>
            <a:spLocks noGrp="1"/>
          </p:cNvSpPr>
          <p:nvPr>
            <p:ph type="pic" sz="quarter" idx="23"/>
          </p:nvPr>
        </p:nvSpPr>
        <p:spPr>
          <a:xfrm>
            <a:off x="2666239"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3" name="Picture Placeholder 3"/>
          <p:cNvSpPr>
            <a:spLocks noGrp="1"/>
          </p:cNvSpPr>
          <p:nvPr>
            <p:ph type="pic" sz="quarter" idx="24"/>
          </p:nvPr>
        </p:nvSpPr>
        <p:spPr>
          <a:xfrm>
            <a:off x="4647437"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6628638" y="2292753"/>
            <a:ext cx="1828800" cy="1107124"/>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16310634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6661069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5801"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3323844"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6" name="Picture Placeholder 3"/>
          <p:cNvSpPr>
            <a:spLocks noGrp="1"/>
          </p:cNvSpPr>
          <p:nvPr>
            <p:ph type="pic" sz="quarter" idx="12"/>
          </p:nvPr>
        </p:nvSpPr>
        <p:spPr>
          <a:xfrm>
            <a:off x="5961887" y="1047751"/>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Content Placeholder 13"/>
          <p:cNvSpPr>
            <a:spLocks noGrp="1"/>
          </p:cNvSpPr>
          <p:nvPr>
            <p:ph sz="quarter" idx="18"/>
          </p:nvPr>
        </p:nvSpPr>
        <p:spPr>
          <a:xfrm>
            <a:off x="685801"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3323844"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5961887" y="3540743"/>
            <a:ext cx="2496312" cy="1027686"/>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685801"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5" name="Picture Placeholder 3"/>
          <p:cNvSpPr>
            <a:spLocks noGrp="1"/>
          </p:cNvSpPr>
          <p:nvPr>
            <p:ph type="pic" sz="quarter" idx="24"/>
          </p:nvPr>
        </p:nvSpPr>
        <p:spPr>
          <a:xfrm>
            <a:off x="3323844"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6" name="Picture Placeholder 3"/>
          <p:cNvSpPr>
            <a:spLocks noGrp="1"/>
          </p:cNvSpPr>
          <p:nvPr>
            <p:ph type="pic" sz="quarter" idx="25"/>
          </p:nvPr>
        </p:nvSpPr>
        <p:spPr>
          <a:xfrm>
            <a:off x="5961887" y="2295740"/>
            <a:ext cx="249631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7" name="Text Placeholder 4"/>
          <p:cNvSpPr>
            <a:spLocks noGrp="1"/>
          </p:cNvSpPr>
          <p:nvPr>
            <p:ph type="body" sz="quarter" idx="26" hasCustomPrompt="1"/>
          </p:nvPr>
        </p:nvSpPr>
        <p:spPr>
          <a:xfrm>
            <a:off x="685803" y="700090"/>
            <a:ext cx="7772401" cy="304800"/>
          </a:xfrm>
        </p:spPr>
        <p:txBody>
          <a:bodyPr>
            <a:normAutofit/>
          </a:bodyPr>
          <a:lstStyle>
            <a:lvl1pPr marL="0" indent="0" algn="ctr">
              <a:lnSpc>
                <a:spcPct val="86000"/>
              </a:lnSpc>
              <a:spcBef>
                <a:spcPts val="0"/>
              </a:spcBef>
              <a:buNone/>
              <a:defRPr sz="1300" baseline="0"/>
            </a:lvl1pPr>
          </a:lstStyle>
          <a:p>
            <a:pPr lvl="0"/>
            <a:r>
              <a:rPr lang="en-US" dirty="0"/>
              <a:t>Click here to edit subtitle</a:t>
            </a:r>
          </a:p>
        </p:txBody>
      </p:sp>
    </p:spTree>
    <p:extLst>
      <p:ext uri="{BB962C8B-B14F-4D97-AF65-F5344CB8AC3E}">
        <p14:creationId xmlns:p14="http://schemas.microsoft.com/office/powerpoint/2010/main" xmlns="" val="27132010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a:lstStyle/>
          <a:p>
            <a:r>
              <a:rPr lang="en-US"/>
              <a:t>Click to edit Master title style</a:t>
            </a:r>
          </a:p>
        </p:txBody>
      </p:sp>
      <p:sp>
        <p:nvSpPr>
          <p:cNvPr id="4" name="Picture Placeholder 3"/>
          <p:cNvSpPr>
            <a:spLocks noGrp="1"/>
          </p:cNvSpPr>
          <p:nvPr>
            <p:ph type="pic" sz="quarter" idx="10"/>
          </p:nvPr>
        </p:nvSpPr>
        <p:spPr>
          <a:xfrm>
            <a:off x="686946"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5" name="Picture Placeholder 3"/>
          <p:cNvSpPr>
            <a:spLocks noGrp="1"/>
          </p:cNvSpPr>
          <p:nvPr>
            <p:ph type="pic" sz="quarter" idx="11"/>
          </p:nvPr>
        </p:nvSpPr>
        <p:spPr>
          <a:xfrm>
            <a:off x="4645155" y="1047751"/>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7" name="Content Placeholder 13"/>
          <p:cNvSpPr>
            <a:spLocks noGrp="1"/>
          </p:cNvSpPr>
          <p:nvPr>
            <p:ph sz="quarter" idx="18"/>
          </p:nvPr>
        </p:nvSpPr>
        <p:spPr>
          <a:xfrm>
            <a:off x="68580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4645153" y="3528304"/>
            <a:ext cx="3813049" cy="1004405"/>
          </a:xfrm>
        </p:spPr>
        <p:txBody>
          <a:bodyPr/>
          <a:lstStyle>
            <a:lvl1pPr marL="0" indent="0">
              <a:buNone/>
              <a:defRPr sz="1600"/>
            </a:lvl1pPr>
            <a:lvl2pPr marL="128576" indent="-128576">
              <a:buFont typeface="Arial" panose="020B0604020202020204" pitchFamily="34" charset="0"/>
              <a:buChar char="•"/>
              <a:defRPr sz="1000"/>
            </a:lvl2pPr>
            <a:lvl3pPr marL="257153" indent="-128576">
              <a:defRPr sz="1000"/>
            </a:lvl3pPr>
            <a:lvl4pPr marL="385729" indent="-128576">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686946"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
        <p:nvSpPr>
          <p:cNvPr id="11" name="Picture Placeholder 3"/>
          <p:cNvSpPr>
            <a:spLocks noGrp="1"/>
          </p:cNvSpPr>
          <p:nvPr>
            <p:ph type="pic" sz="quarter" idx="25"/>
          </p:nvPr>
        </p:nvSpPr>
        <p:spPr>
          <a:xfrm>
            <a:off x="4645155" y="2295740"/>
            <a:ext cx="3814192" cy="1104138"/>
          </a:xfrm>
          <a:solidFill>
            <a:schemeClr val="bg1">
              <a:lumMod val="95000"/>
            </a:schemeClr>
          </a:solidFill>
        </p:spPr>
        <p:txBody>
          <a:bodyPr vert="horz" lIns="0" tIns="0" rIns="0" bIns="0" rtlCol="0" anchor="ctr">
            <a:normAutofit/>
          </a:bodyPr>
          <a:lstStyle>
            <a:lvl1pPr>
              <a:defRPr lang="en-US" sz="1000"/>
            </a:lvl1pPr>
          </a:lstStyle>
          <a:p>
            <a:pPr marL="0" lvl="0" indent="0" algn="ctr">
              <a:buNone/>
            </a:pPr>
            <a:endParaRPr lang="en-US"/>
          </a:p>
        </p:txBody>
      </p:sp>
    </p:spTree>
    <p:extLst>
      <p:ext uri="{BB962C8B-B14F-4D97-AF65-F5344CB8AC3E}">
        <p14:creationId xmlns:p14="http://schemas.microsoft.com/office/powerpoint/2010/main" xmlns="" val="15771398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hyperlink" Target="https://twitter.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hyperlink" Target="https://www.facebook.com" TargetMode="Externa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hyperlink" Target="https://www.linkedin.com/" TargetMode="Externa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43.xml"/><Relationship Id="rId18" Type="http://schemas.openxmlformats.org/officeDocument/2006/relationships/slideLayout" Target="../slideLayouts/slideLayout548.xml"/><Relationship Id="rId26" Type="http://schemas.openxmlformats.org/officeDocument/2006/relationships/slideLayout" Target="../slideLayouts/slideLayout556.xml"/><Relationship Id="rId39" Type="http://schemas.openxmlformats.org/officeDocument/2006/relationships/slideLayout" Target="../slideLayouts/slideLayout569.xml"/><Relationship Id="rId21" Type="http://schemas.openxmlformats.org/officeDocument/2006/relationships/slideLayout" Target="../slideLayouts/slideLayout551.xml"/><Relationship Id="rId34" Type="http://schemas.openxmlformats.org/officeDocument/2006/relationships/slideLayout" Target="../slideLayouts/slideLayout564.xml"/><Relationship Id="rId42" Type="http://schemas.openxmlformats.org/officeDocument/2006/relationships/slideLayout" Target="../slideLayouts/slideLayout572.xml"/><Relationship Id="rId47" Type="http://schemas.openxmlformats.org/officeDocument/2006/relationships/slideLayout" Target="../slideLayouts/slideLayout577.xml"/><Relationship Id="rId50" Type="http://schemas.openxmlformats.org/officeDocument/2006/relationships/slideLayout" Target="../slideLayouts/slideLayout580.xml"/><Relationship Id="rId55" Type="http://schemas.openxmlformats.org/officeDocument/2006/relationships/slideLayout" Target="../slideLayouts/slideLayout585.xml"/><Relationship Id="rId7" Type="http://schemas.openxmlformats.org/officeDocument/2006/relationships/slideLayout" Target="../slideLayouts/slideLayout537.xml"/><Relationship Id="rId2" Type="http://schemas.openxmlformats.org/officeDocument/2006/relationships/slideLayout" Target="../slideLayouts/slideLayout532.xml"/><Relationship Id="rId16" Type="http://schemas.openxmlformats.org/officeDocument/2006/relationships/slideLayout" Target="../slideLayouts/slideLayout546.xml"/><Relationship Id="rId20" Type="http://schemas.openxmlformats.org/officeDocument/2006/relationships/slideLayout" Target="../slideLayouts/slideLayout550.xml"/><Relationship Id="rId29" Type="http://schemas.openxmlformats.org/officeDocument/2006/relationships/slideLayout" Target="../slideLayouts/slideLayout559.xml"/><Relationship Id="rId41" Type="http://schemas.openxmlformats.org/officeDocument/2006/relationships/slideLayout" Target="../slideLayouts/slideLayout571.xml"/><Relationship Id="rId54" Type="http://schemas.openxmlformats.org/officeDocument/2006/relationships/slideLayout" Target="../slideLayouts/slideLayout584.xml"/><Relationship Id="rId62" Type="http://schemas.openxmlformats.org/officeDocument/2006/relationships/hyperlink" Target="https://twitter.com/" TargetMode="External"/><Relationship Id="rId1" Type="http://schemas.openxmlformats.org/officeDocument/2006/relationships/slideLayout" Target="../slideLayouts/slideLayout531.xml"/><Relationship Id="rId6" Type="http://schemas.openxmlformats.org/officeDocument/2006/relationships/slideLayout" Target="../slideLayouts/slideLayout536.xml"/><Relationship Id="rId11" Type="http://schemas.openxmlformats.org/officeDocument/2006/relationships/slideLayout" Target="../slideLayouts/slideLayout541.xml"/><Relationship Id="rId24" Type="http://schemas.openxmlformats.org/officeDocument/2006/relationships/slideLayout" Target="../slideLayouts/slideLayout554.xml"/><Relationship Id="rId32" Type="http://schemas.openxmlformats.org/officeDocument/2006/relationships/slideLayout" Target="../slideLayouts/slideLayout562.xml"/><Relationship Id="rId37" Type="http://schemas.openxmlformats.org/officeDocument/2006/relationships/slideLayout" Target="../slideLayouts/slideLayout567.xml"/><Relationship Id="rId40" Type="http://schemas.openxmlformats.org/officeDocument/2006/relationships/slideLayout" Target="../slideLayouts/slideLayout570.xml"/><Relationship Id="rId45" Type="http://schemas.openxmlformats.org/officeDocument/2006/relationships/slideLayout" Target="../slideLayouts/slideLayout575.xml"/><Relationship Id="rId53" Type="http://schemas.openxmlformats.org/officeDocument/2006/relationships/slideLayout" Target="../slideLayouts/slideLayout583.xml"/><Relationship Id="rId58" Type="http://schemas.openxmlformats.org/officeDocument/2006/relationships/slideLayout" Target="../slideLayouts/slideLayout588.xml"/><Relationship Id="rId5" Type="http://schemas.openxmlformats.org/officeDocument/2006/relationships/slideLayout" Target="../slideLayouts/slideLayout535.xml"/><Relationship Id="rId15" Type="http://schemas.openxmlformats.org/officeDocument/2006/relationships/slideLayout" Target="../slideLayouts/slideLayout545.xml"/><Relationship Id="rId23" Type="http://schemas.openxmlformats.org/officeDocument/2006/relationships/slideLayout" Target="../slideLayouts/slideLayout553.xml"/><Relationship Id="rId28" Type="http://schemas.openxmlformats.org/officeDocument/2006/relationships/slideLayout" Target="../slideLayouts/slideLayout558.xml"/><Relationship Id="rId36" Type="http://schemas.openxmlformats.org/officeDocument/2006/relationships/slideLayout" Target="../slideLayouts/slideLayout566.xml"/><Relationship Id="rId49" Type="http://schemas.openxmlformats.org/officeDocument/2006/relationships/slideLayout" Target="../slideLayouts/slideLayout579.xml"/><Relationship Id="rId57" Type="http://schemas.openxmlformats.org/officeDocument/2006/relationships/slideLayout" Target="../slideLayouts/slideLayout587.xml"/><Relationship Id="rId61" Type="http://schemas.openxmlformats.org/officeDocument/2006/relationships/hyperlink" Target="https://www.linkedin.com/" TargetMode="External"/><Relationship Id="rId10" Type="http://schemas.openxmlformats.org/officeDocument/2006/relationships/slideLayout" Target="../slideLayouts/slideLayout540.xml"/><Relationship Id="rId19" Type="http://schemas.openxmlformats.org/officeDocument/2006/relationships/slideLayout" Target="../slideLayouts/slideLayout549.xml"/><Relationship Id="rId31" Type="http://schemas.openxmlformats.org/officeDocument/2006/relationships/slideLayout" Target="../slideLayouts/slideLayout561.xml"/><Relationship Id="rId44" Type="http://schemas.openxmlformats.org/officeDocument/2006/relationships/slideLayout" Target="../slideLayouts/slideLayout574.xml"/><Relationship Id="rId52" Type="http://schemas.openxmlformats.org/officeDocument/2006/relationships/slideLayout" Target="../slideLayouts/slideLayout582.xml"/><Relationship Id="rId60" Type="http://schemas.openxmlformats.org/officeDocument/2006/relationships/hyperlink" Target="https://www.facebook.com" TargetMode="External"/><Relationship Id="rId4" Type="http://schemas.openxmlformats.org/officeDocument/2006/relationships/slideLayout" Target="../slideLayouts/slideLayout534.xml"/><Relationship Id="rId9" Type="http://schemas.openxmlformats.org/officeDocument/2006/relationships/slideLayout" Target="../slideLayouts/slideLayout539.xml"/><Relationship Id="rId14" Type="http://schemas.openxmlformats.org/officeDocument/2006/relationships/slideLayout" Target="../slideLayouts/slideLayout544.xml"/><Relationship Id="rId22" Type="http://schemas.openxmlformats.org/officeDocument/2006/relationships/slideLayout" Target="../slideLayouts/slideLayout552.xml"/><Relationship Id="rId27" Type="http://schemas.openxmlformats.org/officeDocument/2006/relationships/slideLayout" Target="../slideLayouts/slideLayout557.xml"/><Relationship Id="rId30" Type="http://schemas.openxmlformats.org/officeDocument/2006/relationships/slideLayout" Target="../slideLayouts/slideLayout560.xml"/><Relationship Id="rId35" Type="http://schemas.openxmlformats.org/officeDocument/2006/relationships/slideLayout" Target="../slideLayouts/slideLayout565.xml"/><Relationship Id="rId43" Type="http://schemas.openxmlformats.org/officeDocument/2006/relationships/slideLayout" Target="../slideLayouts/slideLayout573.xml"/><Relationship Id="rId48" Type="http://schemas.openxmlformats.org/officeDocument/2006/relationships/slideLayout" Target="../slideLayouts/slideLayout578.xml"/><Relationship Id="rId56" Type="http://schemas.openxmlformats.org/officeDocument/2006/relationships/slideLayout" Target="../slideLayouts/slideLayout586.xml"/><Relationship Id="rId8" Type="http://schemas.openxmlformats.org/officeDocument/2006/relationships/slideLayout" Target="../slideLayouts/slideLayout538.xml"/><Relationship Id="rId51" Type="http://schemas.openxmlformats.org/officeDocument/2006/relationships/slideLayout" Target="../slideLayouts/slideLayout581.xml"/><Relationship Id="rId3" Type="http://schemas.openxmlformats.org/officeDocument/2006/relationships/slideLayout" Target="../slideLayouts/slideLayout533.xml"/><Relationship Id="rId12" Type="http://schemas.openxmlformats.org/officeDocument/2006/relationships/slideLayout" Target="../slideLayouts/slideLayout542.xml"/><Relationship Id="rId17" Type="http://schemas.openxmlformats.org/officeDocument/2006/relationships/slideLayout" Target="../slideLayouts/slideLayout547.xml"/><Relationship Id="rId25" Type="http://schemas.openxmlformats.org/officeDocument/2006/relationships/slideLayout" Target="../slideLayouts/slideLayout555.xml"/><Relationship Id="rId33" Type="http://schemas.openxmlformats.org/officeDocument/2006/relationships/slideLayout" Target="../slideLayouts/slideLayout563.xml"/><Relationship Id="rId38" Type="http://schemas.openxmlformats.org/officeDocument/2006/relationships/slideLayout" Target="../slideLayouts/slideLayout568.xml"/><Relationship Id="rId46" Type="http://schemas.openxmlformats.org/officeDocument/2006/relationships/slideLayout" Target="../slideLayouts/slideLayout576.xml"/><Relationship Id="rId5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50" Type="http://schemas.openxmlformats.org/officeDocument/2006/relationships/slideLayout" Target="../slideLayouts/slideLayout117.xml"/><Relationship Id="rId55" Type="http://schemas.openxmlformats.org/officeDocument/2006/relationships/slideLayout" Target="../slideLayouts/slideLayout122.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41" Type="http://schemas.openxmlformats.org/officeDocument/2006/relationships/slideLayout" Target="../slideLayouts/slideLayout108.xml"/><Relationship Id="rId54" Type="http://schemas.openxmlformats.org/officeDocument/2006/relationships/slideLayout" Target="../slideLayouts/slideLayout121.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3" Type="http://schemas.openxmlformats.org/officeDocument/2006/relationships/slideLayout" Target="../slideLayouts/slideLayout120.xml"/><Relationship Id="rId58" Type="http://schemas.openxmlformats.org/officeDocument/2006/relationships/theme" Target="../theme/theme2.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49" Type="http://schemas.openxmlformats.org/officeDocument/2006/relationships/slideLayout" Target="../slideLayouts/slideLayout116.xml"/><Relationship Id="rId57" Type="http://schemas.openxmlformats.org/officeDocument/2006/relationships/slideLayout" Target="../slideLayouts/slideLayout124.xml"/><Relationship Id="rId61" Type="http://schemas.openxmlformats.org/officeDocument/2006/relationships/hyperlink" Target="https://twitter.com/" TargetMode="Externa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52" Type="http://schemas.openxmlformats.org/officeDocument/2006/relationships/slideLayout" Target="../slideLayouts/slideLayout119.xml"/><Relationship Id="rId60" Type="http://schemas.openxmlformats.org/officeDocument/2006/relationships/hyperlink" Target="https://www.linkedin.com/" TargetMode="Externa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slideLayout" Target="../slideLayouts/slideLayout115.xml"/><Relationship Id="rId56" Type="http://schemas.openxmlformats.org/officeDocument/2006/relationships/slideLayout" Target="../slideLayouts/slideLayout123.xml"/><Relationship Id="rId8" Type="http://schemas.openxmlformats.org/officeDocument/2006/relationships/slideLayout" Target="../slideLayouts/slideLayout75.xml"/><Relationship Id="rId51" Type="http://schemas.openxmlformats.org/officeDocument/2006/relationships/slideLayout" Target="../slideLayouts/slideLayout118.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59" Type="http://schemas.openxmlformats.org/officeDocument/2006/relationships/hyperlink" Target="https://www.facebook.com" TargetMode="Externa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9" Type="http://schemas.openxmlformats.org/officeDocument/2006/relationships/slideLayout" Target="../slideLayouts/slideLayout163.xml"/><Relationship Id="rId21" Type="http://schemas.openxmlformats.org/officeDocument/2006/relationships/slideLayout" Target="../slideLayouts/slideLayout145.xml"/><Relationship Id="rId34" Type="http://schemas.openxmlformats.org/officeDocument/2006/relationships/slideLayout" Target="../slideLayouts/slideLayout158.xml"/><Relationship Id="rId42" Type="http://schemas.openxmlformats.org/officeDocument/2006/relationships/slideLayout" Target="../slideLayouts/slideLayout166.xml"/><Relationship Id="rId47" Type="http://schemas.openxmlformats.org/officeDocument/2006/relationships/slideLayout" Target="../slideLayouts/slideLayout171.xml"/><Relationship Id="rId50" Type="http://schemas.openxmlformats.org/officeDocument/2006/relationships/slideLayout" Target="../slideLayouts/slideLayout174.xml"/><Relationship Id="rId55" Type="http://schemas.openxmlformats.org/officeDocument/2006/relationships/slideLayout" Target="../slideLayouts/slideLayout179.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slideLayout" Target="../slideLayouts/slideLayout153.xml"/><Relationship Id="rId41" Type="http://schemas.openxmlformats.org/officeDocument/2006/relationships/slideLayout" Target="../slideLayouts/slideLayout165.xml"/><Relationship Id="rId54" Type="http://schemas.openxmlformats.org/officeDocument/2006/relationships/slideLayout" Target="../slideLayouts/slideLayout178.xml"/><Relationship Id="rId62" Type="http://schemas.openxmlformats.org/officeDocument/2006/relationships/hyperlink" Target="https://twitter.com/" TargetMode="Externa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slideLayout" Target="../slideLayouts/slideLayout156.xml"/><Relationship Id="rId37" Type="http://schemas.openxmlformats.org/officeDocument/2006/relationships/slideLayout" Target="../slideLayouts/slideLayout161.xml"/><Relationship Id="rId40" Type="http://schemas.openxmlformats.org/officeDocument/2006/relationships/slideLayout" Target="../slideLayouts/slideLayout164.xml"/><Relationship Id="rId45" Type="http://schemas.openxmlformats.org/officeDocument/2006/relationships/slideLayout" Target="../slideLayouts/slideLayout169.xml"/><Relationship Id="rId53" Type="http://schemas.openxmlformats.org/officeDocument/2006/relationships/slideLayout" Target="../slideLayouts/slideLayout177.xml"/><Relationship Id="rId58" Type="http://schemas.openxmlformats.org/officeDocument/2006/relationships/slideLayout" Target="../slideLayouts/slideLayout182.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36" Type="http://schemas.openxmlformats.org/officeDocument/2006/relationships/slideLayout" Target="../slideLayouts/slideLayout160.xml"/><Relationship Id="rId49" Type="http://schemas.openxmlformats.org/officeDocument/2006/relationships/slideLayout" Target="../slideLayouts/slideLayout173.xml"/><Relationship Id="rId57" Type="http://schemas.openxmlformats.org/officeDocument/2006/relationships/slideLayout" Target="../slideLayouts/slideLayout181.xml"/><Relationship Id="rId61" Type="http://schemas.openxmlformats.org/officeDocument/2006/relationships/hyperlink" Target="https://www.linkedin.com/" TargetMode="Externa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slideLayout" Target="../slideLayouts/slideLayout155.xml"/><Relationship Id="rId44" Type="http://schemas.openxmlformats.org/officeDocument/2006/relationships/slideLayout" Target="../slideLayouts/slideLayout168.xml"/><Relationship Id="rId52" Type="http://schemas.openxmlformats.org/officeDocument/2006/relationships/slideLayout" Target="../slideLayouts/slideLayout176.xml"/><Relationship Id="rId60" Type="http://schemas.openxmlformats.org/officeDocument/2006/relationships/hyperlink" Target="https://www.facebook.com" TargetMode="Externa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slideLayout" Target="../slideLayouts/slideLayout154.xml"/><Relationship Id="rId35" Type="http://schemas.openxmlformats.org/officeDocument/2006/relationships/slideLayout" Target="../slideLayouts/slideLayout159.xml"/><Relationship Id="rId43" Type="http://schemas.openxmlformats.org/officeDocument/2006/relationships/slideLayout" Target="../slideLayouts/slideLayout167.xml"/><Relationship Id="rId48" Type="http://schemas.openxmlformats.org/officeDocument/2006/relationships/slideLayout" Target="../slideLayouts/slideLayout172.xml"/><Relationship Id="rId56" Type="http://schemas.openxmlformats.org/officeDocument/2006/relationships/slideLayout" Target="../slideLayouts/slideLayout180.xml"/><Relationship Id="rId8" Type="http://schemas.openxmlformats.org/officeDocument/2006/relationships/slideLayout" Target="../slideLayouts/slideLayout132.xml"/><Relationship Id="rId51" Type="http://schemas.openxmlformats.org/officeDocument/2006/relationships/slideLayout" Target="../slideLayouts/slideLayout175.xml"/><Relationship Id="rId3" Type="http://schemas.openxmlformats.org/officeDocument/2006/relationships/slideLayout" Target="../slideLayouts/slideLayout127.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33" Type="http://schemas.openxmlformats.org/officeDocument/2006/relationships/slideLayout" Target="../slideLayouts/slideLayout157.xml"/><Relationship Id="rId38" Type="http://schemas.openxmlformats.org/officeDocument/2006/relationships/slideLayout" Target="../slideLayouts/slideLayout162.xml"/><Relationship Id="rId46" Type="http://schemas.openxmlformats.org/officeDocument/2006/relationships/slideLayout" Target="../slideLayouts/slideLayout170.xml"/><Relationship Id="rId5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5.xml"/><Relationship Id="rId18" Type="http://schemas.openxmlformats.org/officeDocument/2006/relationships/slideLayout" Target="../slideLayouts/slideLayout200.xml"/><Relationship Id="rId26" Type="http://schemas.openxmlformats.org/officeDocument/2006/relationships/slideLayout" Target="../slideLayouts/slideLayout208.xml"/><Relationship Id="rId39" Type="http://schemas.openxmlformats.org/officeDocument/2006/relationships/slideLayout" Target="../slideLayouts/slideLayout221.xml"/><Relationship Id="rId21" Type="http://schemas.openxmlformats.org/officeDocument/2006/relationships/slideLayout" Target="../slideLayouts/slideLayout203.xml"/><Relationship Id="rId34" Type="http://schemas.openxmlformats.org/officeDocument/2006/relationships/slideLayout" Target="../slideLayouts/slideLayout216.xml"/><Relationship Id="rId42" Type="http://schemas.openxmlformats.org/officeDocument/2006/relationships/slideLayout" Target="../slideLayouts/slideLayout224.xml"/><Relationship Id="rId47" Type="http://schemas.openxmlformats.org/officeDocument/2006/relationships/slideLayout" Target="../slideLayouts/slideLayout229.xml"/><Relationship Id="rId50" Type="http://schemas.openxmlformats.org/officeDocument/2006/relationships/slideLayout" Target="../slideLayouts/slideLayout232.xml"/><Relationship Id="rId55" Type="http://schemas.openxmlformats.org/officeDocument/2006/relationships/slideLayout" Target="../slideLayouts/slideLayout237.xml"/><Relationship Id="rId7" Type="http://schemas.openxmlformats.org/officeDocument/2006/relationships/slideLayout" Target="../slideLayouts/slideLayout18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0" Type="http://schemas.openxmlformats.org/officeDocument/2006/relationships/slideLayout" Target="../slideLayouts/slideLayout202.xml"/><Relationship Id="rId29" Type="http://schemas.openxmlformats.org/officeDocument/2006/relationships/slideLayout" Target="../slideLayouts/slideLayout211.xml"/><Relationship Id="rId41" Type="http://schemas.openxmlformats.org/officeDocument/2006/relationships/slideLayout" Target="../slideLayouts/slideLayout223.xml"/><Relationship Id="rId54" Type="http://schemas.openxmlformats.org/officeDocument/2006/relationships/slideLayout" Target="../slideLayouts/slideLayout236.xml"/><Relationship Id="rId62" Type="http://schemas.openxmlformats.org/officeDocument/2006/relationships/hyperlink" Target="https://twitter.com/" TargetMode="Externa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24" Type="http://schemas.openxmlformats.org/officeDocument/2006/relationships/slideLayout" Target="../slideLayouts/slideLayout206.xml"/><Relationship Id="rId32" Type="http://schemas.openxmlformats.org/officeDocument/2006/relationships/slideLayout" Target="../slideLayouts/slideLayout214.xml"/><Relationship Id="rId37" Type="http://schemas.openxmlformats.org/officeDocument/2006/relationships/slideLayout" Target="../slideLayouts/slideLayout219.xml"/><Relationship Id="rId40" Type="http://schemas.openxmlformats.org/officeDocument/2006/relationships/slideLayout" Target="../slideLayouts/slideLayout222.xml"/><Relationship Id="rId45" Type="http://schemas.openxmlformats.org/officeDocument/2006/relationships/slideLayout" Target="../slideLayouts/slideLayout227.xml"/><Relationship Id="rId53" Type="http://schemas.openxmlformats.org/officeDocument/2006/relationships/slideLayout" Target="../slideLayouts/slideLayout235.xml"/><Relationship Id="rId58" Type="http://schemas.openxmlformats.org/officeDocument/2006/relationships/slideLayout" Target="../slideLayouts/slideLayout240.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23" Type="http://schemas.openxmlformats.org/officeDocument/2006/relationships/slideLayout" Target="../slideLayouts/slideLayout205.xml"/><Relationship Id="rId28" Type="http://schemas.openxmlformats.org/officeDocument/2006/relationships/slideLayout" Target="../slideLayouts/slideLayout210.xml"/><Relationship Id="rId36" Type="http://schemas.openxmlformats.org/officeDocument/2006/relationships/slideLayout" Target="../slideLayouts/slideLayout218.xml"/><Relationship Id="rId49" Type="http://schemas.openxmlformats.org/officeDocument/2006/relationships/slideLayout" Target="../slideLayouts/slideLayout231.xml"/><Relationship Id="rId57" Type="http://schemas.openxmlformats.org/officeDocument/2006/relationships/slideLayout" Target="../slideLayouts/slideLayout239.xml"/><Relationship Id="rId61" Type="http://schemas.openxmlformats.org/officeDocument/2006/relationships/hyperlink" Target="https://www.linkedin.com/" TargetMode="External"/><Relationship Id="rId10" Type="http://schemas.openxmlformats.org/officeDocument/2006/relationships/slideLayout" Target="../slideLayouts/slideLayout192.xml"/><Relationship Id="rId19" Type="http://schemas.openxmlformats.org/officeDocument/2006/relationships/slideLayout" Target="../slideLayouts/slideLayout201.xml"/><Relationship Id="rId31" Type="http://schemas.openxmlformats.org/officeDocument/2006/relationships/slideLayout" Target="../slideLayouts/slideLayout213.xml"/><Relationship Id="rId44" Type="http://schemas.openxmlformats.org/officeDocument/2006/relationships/slideLayout" Target="../slideLayouts/slideLayout226.xml"/><Relationship Id="rId52" Type="http://schemas.openxmlformats.org/officeDocument/2006/relationships/slideLayout" Target="../slideLayouts/slideLayout234.xml"/><Relationship Id="rId60" Type="http://schemas.openxmlformats.org/officeDocument/2006/relationships/hyperlink" Target="https://www.facebook.com" TargetMode="Externa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 Id="rId22" Type="http://schemas.openxmlformats.org/officeDocument/2006/relationships/slideLayout" Target="../slideLayouts/slideLayout204.xml"/><Relationship Id="rId27" Type="http://schemas.openxmlformats.org/officeDocument/2006/relationships/slideLayout" Target="../slideLayouts/slideLayout209.xml"/><Relationship Id="rId30" Type="http://schemas.openxmlformats.org/officeDocument/2006/relationships/slideLayout" Target="../slideLayouts/slideLayout212.xml"/><Relationship Id="rId35" Type="http://schemas.openxmlformats.org/officeDocument/2006/relationships/slideLayout" Target="../slideLayouts/slideLayout217.xml"/><Relationship Id="rId43" Type="http://schemas.openxmlformats.org/officeDocument/2006/relationships/slideLayout" Target="../slideLayouts/slideLayout225.xml"/><Relationship Id="rId48" Type="http://schemas.openxmlformats.org/officeDocument/2006/relationships/slideLayout" Target="../slideLayouts/slideLayout230.xml"/><Relationship Id="rId56" Type="http://schemas.openxmlformats.org/officeDocument/2006/relationships/slideLayout" Target="../slideLayouts/slideLayout238.xml"/><Relationship Id="rId8" Type="http://schemas.openxmlformats.org/officeDocument/2006/relationships/slideLayout" Target="../slideLayouts/slideLayout190.xml"/><Relationship Id="rId51" Type="http://schemas.openxmlformats.org/officeDocument/2006/relationships/slideLayout" Target="../slideLayouts/slideLayout233.xml"/><Relationship Id="rId3" Type="http://schemas.openxmlformats.org/officeDocument/2006/relationships/slideLayout" Target="../slideLayouts/slideLayout185.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5" Type="http://schemas.openxmlformats.org/officeDocument/2006/relationships/slideLayout" Target="../slideLayouts/slideLayout207.xml"/><Relationship Id="rId33" Type="http://schemas.openxmlformats.org/officeDocument/2006/relationships/slideLayout" Target="../slideLayouts/slideLayout215.xml"/><Relationship Id="rId38" Type="http://schemas.openxmlformats.org/officeDocument/2006/relationships/slideLayout" Target="../slideLayouts/slideLayout220.xml"/><Relationship Id="rId46" Type="http://schemas.openxmlformats.org/officeDocument/2006/relationships/slideLayout" Target="../slideLayouts/slideLayout228.xml"/><Relationship Id="rId5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26" Type="http://schemas.openxmlformats.org/officeDocument/2006/relationships/slideLayout" Target="../slideLayouts/slideLayout266.xml"/><Relationship Id="rId39" Type="http://schemas.openxmlformats.org/officeDocument/2006/relationships/slideLayout" Target="../slideLayouts/slideLayout279.xml"/><Relationship Id="rId21" Type="http://schemas.openxmlformats.org/officeDocument/2006/relationships/slideLayout" Target="../slideLayouts/slideLayout261.xml"/><Relationship Id="rId34" Type="http://schemas.openxmlformats.org/officeDocument/2006/relationships/slideLayout" Target="../slideLayouts/slideLayout274.xml"/><Relationship Id="rId42" Type="http://schemas.openxmlformats.org/officeDocument/2006/relationships/slideLayout" Target="../slideLayouts/slideLayout282.xml"/><Relationship Id="rId47" Type="http://schemas.openxmlformats.org/officeDocument/2006/relationships/slideLayout" Target="../slideLayouts/slideLayout287.xml"/><Relationship Id="rId50" Type="http://schemas.openxmlformats.org/officeDocument/2006/relationships/slideLayout" Target="../slideLayouts/slideLayout290.xml"/><Relationship Id="rId55" Type="http://schemas.openxmlformats.org/officeDocument/2006/relationships/slideLayout" Target="../slideLayouts/slideLayout295.xml"/><Relationship Id="rId7" Type="http://schemas.openxmlformats.org/officeDocument/2006/relationships/slideLayout" Target="../slideLayouts/slideLayout24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slideLayout" Target="../slideLayouts/slideLayout260.xml"/><Relationship Id="rId29" Type="http://schemas.openxmlformats.org/officeDocument/2006/relationships/slideLayout" Target="../slideLayouts/slideLayout269.xml"/><Relationship Id="rId41" Type="http://schemas.openxmlformats.org/officeDocument/2006/relationships/slideLayout" Target="../slideLayouts/slideLayout281.xml"/><Relationship Id="rId54" Type="http://schemas.openxmlformats.org/officeDocument/2006/relationships/slideLayout" Target="../slideLayouts/slideLayout294.xml"/><Relationship Id="rId62" Type="http://schemas.openxmlformats.org/officeDocument/2006/relationships/hyperlink" Target="https://twitter.com/" TargetMode="Externa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24" Type="http://schemas.openxmlformats.org/officeDocument/2006/relationships/slideLayout" Target="../slideLayouts/slideLayout264.xml"/><Relationship Id="rId32" Type="http://schemas.openxmlformats.org/officeDocument/2006/relationships/slideLayout" Target="../slideLayouts/slideLayout272.xml"/><Relationship Id="rId37" Type="http://schemas.openxmlformats.org/officeDocument/2006/relationships/slideLayout" Target="../slideLayouts/slideLayout277.xml"/><Relationship Id="rId40" Type="http://schemas.openxmlformats.org/officeDocument/2006/relationships/slideLayout" Target="../slideLayouts/slideLayout280.xml"/><Relationship Id="rId45" Type="http://schemas.openxmlformats.org/officeDocument/2006/relationships/slideLayout" Target="../slideLayouts/slideLayout285.xml"/><Relationship Id="rId53" Type="http://schemas.openxmlformats.org/officeDocument/2006/relationships/slideLayout" Target="../slideLayouts/slideLayout293.xml"/><Relationship Id="rId58" Type="http://schemas.openxmlformats.org/officeDocument/2006/relationships/slideLayout" Target="../slideLayouts/slideLayout298.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23" Type="http://schemas.openxmlformats.org/officeDocument/2006/relationships/slideLayout" Target="../slideLayouts/slideLayout263.xml"/><Relationship Id="rId28" Type="http://schemas.openxmlformats.org/officeDocument/2006/relationships/slideLayout" Target="../slideLayouts/slideLayout268.xml"/><Relationship Id="rId36" Type="http://schemas.openxmlformats.org/officeDocument/2006/relationships/slideLayout" Target="../slideLayouts/slideLayout276.xml"/><Relationship Id="rId49" Type="http://schemas.openxmlformats.org/officeDocument/2006/relationships/slideLayout" Target="../slideLayouts/slideLayout289.xml"/><Relationship Id="rId57" Type="http://schemas.openxmlformats.org/officeDocument/2006/relationships/slideLayout" Target="../slideLayouts/slideLayout297.xml"/><Relationship Id="rId61" Type="http://schemas.openxmlformats.org/officeDocument/2006/relationships/hyperlink" Target="https://www.linkedin.com/" TargetMode="External"/><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31" Type="http://schemas.openxmlformats.org/officeDocument/2006/relationships/slideLayout" Target="../slideLayouts/slideLayout271.xml"/><Relationship Id="rId44" Type="http://schemas.openxmlformats.org/officeDocument/2006/relationships/slideLayout" Target="../slideLayouts/slideLayout284.xml"/><Relationship Id="rId52" Type="http://schemas.openxmlformats.org/officeDocument/2006/relationships/slideLayout" Target="../slideLayouts/slideLayout292.xml"/><Relationship Id="rId60" Type="http://schemas.openxmlformats.org/officeDocument/2006/relationships/hyperlink" Target="https://www.facebook.com" TargetMode="Externa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 Id="rId22" Type="http://schemas.openxmlformats.org/officeDocument/2006/relationships/slideLayout" Target="../slideLayouts/slideLayout262.xml"/><Relationship Id="rId27" Type="http://schemas.openxmlformats.org/officeDocument/2006/relationships/slideLayout" Target="../slideLayouts/slideLayout267.xml"/><Relationship Id="rId30" Type="http://schemas.openxmlformats.org/officeDocument/2006/relationships/slideLayout" Target="../slideLayouts/slideLayout270.xml"/><Relationship Id="rId35" Type="http://schemas.openxmlformats.org/officeDocument/2006/relationships/slideLayout" Target="../slideLayouts/slideLayout275.xml"/><Relationship Id="rId43" Type="http://schemas.openxmlformats.org/officeDocument/2006/relationships/slideLayout" Target="../slideLayouts/slideLayout283.xml"/><Relationship Id="rId48" Type="http://schemas.openxmlformats.org/officeDocument/2006/relationships/slideLayout" Target="../slideLayouts/slideLayout288.xml"/><Relationship Id="rId56" Type="http://schemas.openxmlformats.org/officeDocument/2006/relationships/slideLayout" Target="../slideLayouts/slideLayout296.xml"/><Relationship Id="rId8" Type="http://schemas.openxmlformats.org/officeDocument/2006/relationships/slideLayout" Target="../slideLayouts/slideLayout248.xml"/><Relationship Id="rId51" Type="http://schemas.openxmlformats.org/officeDocument/2006/relationships/slideLayout" Target="../slideLayouts/slideLayout291.xml"/><Relationship Id="rId3" Type="http://schemas.openxmlformats.org/officeDocument/2006/relationships/slideLayout" Target="../slideLayouts/slideLayout243.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5" Type="http://schemas.openxmlformats.org/officeDocument/2006/relationships/slideLayout" Target="../slideLayouts/slideLayout265.xml"/><Relationship Id="rId33" Type="http://schemas.openxmlformats.org/officeDocument/2006/relationships/slideLayout" Target="../slideLayouts/slideLayout273.xml"/><Relationship Id="rId38" Type="http://schemas.openxmlformats.org/officeDocument/2006/relationships/slideLayout" Target="../slideLayouts/slideLayout278.xml"/><Relationship Id="rId46" Type="http://schemas.openxmlformats.org/officeDocument/2006/relationships/slideLayout" Target="../slideLayouts/slideLayout286.xml"/><Relationship Id="rId5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11.xml"/><Relationship Id="rId18" Type="http://schemas.openxmlformats.org/officeDocument/2006/relationships/slideLayout" Target="../slideLayouts/slideLayout316.xml"/><Relationship Id="rId26" Type="http://schemas.openxmlformats.org/officeDocument/2006/relationships/slideLayout" Target="../slideLayouts/slideLayout324.xml"/><Relationship Id="rId39" Type="http://schemas.openxmlformats.org/officeDocument/2006/relationships/slideLayout" Target="../slideLayouts/slideLayout337.xml"/><Relationship Id="rId21" Type="http://schemas.openxmlformats.org/officeDocument/2006/relationships/slideLayout" Target="../slideLayouts/slideLayout319.xml"/><Relationship Id="rId34" Type="http://schemas.openxmlformats.org/officeDocument/2006/relationships/slideLayout" Target="../slideLayouts/slideLayout332.xml"/><Relationship Id="rId42" Type="http://schemas.openxmlformats.org/officeDocument/2006/relationships/slideLayout" Target="../slideLayouts/slideLayout340.xml"/><Relationship Id="rId47" Type="http://schemas.openxmlformats.org/officeDocument/2006/relationships/slideLayout" Target="../slideLayouts/slideLayout345.xml"/><Relationship Id="rId50" Type="http://schemas.openxmlformats.org/officeDocument/2006/relationships/slideLayout" Target="../slideLayouts/slideLayout348.xml"/><Relationship Id="rId55" Type="http://schemas.openxmlformats.org/officeDocument/2006/relationships/slideLayout" Target="../slideLayouts/slideLayout353.xml"/><Relationship Id="rId7" Type="http://schemas.openxmlformats.org/officeDocument/2006/relationships/slideLayout" Target="../slideLayouts/slideLayout305.xml"/><Relationship Id="rId2" Type="http://schemas.openxmlformats.org/officeDocument/2006/relationships/slideLayout" Target="../slideLayouts/slideLayout300.xml"/><Relationship Id="rId16" Type="http://schemas.openxmlformats.org/officeDocument/2006/relationships/slideLayout" Target="../slideLayouts/slideLayout314.xml"/><Relationship Id="rId20" Type="http://schemas.openxmlformats.org/officeDocument/2006/relationships/slideLayout" Target="../slideLayouts/slideLayout318.xml"/><Relationship Id="rId29" Type="http://schemas.openxmlformats.org/officeDocument/2006/relationships/slideLayout" Target="../slideLayouts/slideLayout327.xml"/><Relationship Id="rId41" Type="http://schemas.openxmlformats.org/officeDocument/2006/relationships/slideLayout" Target="../slideLayouts/slideLayout339.xml"/><Relationship Id="rId54" Type="http://schemas.openxmlformats.org/officeDocument/2006/relationships/slideLayout" Target="../slideLayouts/slideLayout352.xml"/><Relationship Id="rId62" Type="http://schemas.openxmlformats.org/officeDocument/2006/relationships/hyperlink" Target="https://twitter.com/" TargetMode="Externa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24" Type="http://schemas.openxmlformats.org/officeDocument/2006/relationships/slideLayout" Target="../slideLayouts/slideLayout322.xml"/><Relationship Id="rId32" Type="http://schemas.openxmlformats.org/officeDocument/2006/relationships/slideLayout" Target="../slideLayouts/slideLayout330.xml"/><Relationship Id="rId37" Type="http://schemas.openxmlformats.org/officeDocument/2006/relationships/slideLayout" Target="../slideLayouts/slideLayout335.xml"/><Relationship Id="rId40" Type="http://schemas.openxmlformats.org/officeDocument/2006/relationships/slideLayout" Target="../slideLayouts/slideLayout338.xml"/><Relationship Id="rId45" Type="http://schemas.openxmlformats.org/officeDocument/2006/relationships/slideLayout" Target="../slideLayouts/slideLayout343.xml"/><Relationship Id="rId53" Type="http://schemas.openxmlformats.org/officeDocument/2006/relationships/slideLayout" Target="../slideLayouts/slideLayout351.xml"/><Relationship Id="rId58" Type="http://schemas.openxmlformats.org/officeDocument/2006/relationships/slideLayout" Target="../slideLayouts/slideLayout356.xml"/><Relationship Id="rId5" Type="http://schemas.openxmlformats.org/officeDocument/2006/relationships/slideLayout" Target="../slideLayouts/slideLayout303.xml"/><Relationship Id="rId15" Type="http://schemas.openxmlformats.org/officeDocument/2006/relationships/slideLayout" Target="../slideLayouts/slideLayout313.xml"/><Relationship Id="rId23" Type="http://schemas.openxmlformats.org/officeDocument/2006/relationships/slideLayout" Target="../slideLayouts/slideLayout321.xml"/><Relationship Id="rId28" Type="http://schemas.openxmlformats.org/officeDocument/2006/relationships/slideLayout" Target="../slideLayouts/slideLayout326.xml"/><Relationship Id="rId36" Type="http://schemas.openxmlformats.org/officeDocument/2006/relationships/slideLayout" Target="../slideLayouts/slideLayout334.xml"/><Relationship Id="rId49" Type="http://schemas.openxmlformats.org/officeDocument/2006/relationships/slideLayout" Target="../slideLayouts/slideLayout347.xml"/><Relationship Id="rId57" Type="http://schemas.openxmlformats.org/officeDocument/2006/relationships/slideLayout" Target="../slideLayouts/slideLayout355.xml"/><Relationship Id="rId61" Type="http://schemas.openxmlformats.org/officeDocument/2006/relationships/hyperlink" Target="https://www.linkedin.com/" TargetMode="External"/><Relationship Id="rId10" Type="http://schemas.openxmlformats.org/officeDocument/2006/relationships/slideLayout" Target="../slideLayouts/slideLayout308.xml"/><Relationship Id="rId19" Type="http://schemas.openxmlformats.org/officeDocument/2006/relationships/slideLayout" Target="../slideLayouts/slideLayout317.xml"/><Relationship Id="rId31" Type="http://schemas.openxmlformats.org/officeDocument/2006/relationships/slideLayout" Target="../slideLayouts/slideLayout329.xml"/><Relationship Id="rId44" Type="http://schemas.openxmlformats.org/officeDocument/2006/relationships/slideLayout" Target="../slideLayouts/slideLayout342.xml"/><Relationship Id="rId52" Type="http://schemas.openxmlformats.org/officeDocument/2006/relationships/slideLayout" Target="../slideLayouts/slideLayout350.xml"/><Relationship Id="rId60" Type="http://schemas.openxmlformats.org/officeDocument/2006/relationships/hyperlink" Target="https://www.facebook.com" TargetMode="Externa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slideLayout" Target="../slideLayouts/slideLayout312.xml"/><Relationship Id="rId22" Type="http://schemas.openxmlformats.org/officeDocument/2006/relationships/slideLayout" Target="../slideLayouts/slideLayout320.xml"/><Relationship Id="rId27" Type="http://schemas.openxmlformats.org/officeDocument/2006/relationships/slideLayout" Target="../slideLayouts/slideLayout325.xml"/><Relationship Id="rId30" Type="http://schemas.openxmlformats.org/officeDocument/2006/relationships/slideLayout" Target="../slideLayouts/slideLayout328.xml"/><Relationship Id="rId35" Type="http://schemas.openxmlformats.org/officeDocument/2006/relationships/slideLayout" Target="../slideLayouts/slideLayout333.xml"/><Relationship Id="rId43" Type="http://schemas.openxmlformats.org/officeDocument/2006/relationships/slideLayout" Target="../slideLayouts/slideLayout341.xml"/><Relationship Id="rId48" Type="http://schemas.openxmlformats.org/officeDocument/2006/relationships/slideLayout" Target="../slideLayouts/slideLayout346.xml"/><Relationship Id="rId56" Type="http://schemas.openxmlformats.org/officeDocument/2006/relationships/slideLayout" Target="../slideLayouts/slideLayout354.xml"/><Relationship Id="rId8" Type="http://schemas.openxmlformats.org/officeDocument/2006/relationships/slideLayout" Target="../slideLayouts/slideLayout306.xml"/><Relationship Id="rId51" Type="http://schemas.openxmlformats.org/officeDocument/2006/relationships/slideLayout" Target="../slideLayouts/slideLayout349.xml"/><Relationship Id="rId3" Type="http://schemas.openxmlformats.org/officeDocument/2006/relationships/slideLayout" Target="../slideLayouts/slideLayout301.xml"/><Relationship Id="rId12" Type="http://schemas.openxmlformats.org/officeDocument/2006/relationships/slideLayout" Target="../slideLayouts/slideLayout310.xml"/><Relationship Id="rId17" Type="http://schemas.openxmlformats.org/officeDocument/2006/relationships/slideLayout" Target="../slideLayouts/slideLayout315.xml"/><Relationship Id="rId25" Type="http://schemas.openxmlformats.org/officeDocument/2006/relationships/slideLayout" Target="../slideLayouts/slideLayout323.xml"/><Relationship Id="rId33" Type="http://schemas.openxmlformats.org/officeDocument/2006/relationships/slideLayout" Target="../slideLayouts/slideLayout331.xml"/><Relationship Id="rId38" Type="http://schemas.openxmlformats.org/officeDocument/2006/relationships/slideLayout" Target="../slideLayouts/slideLayout336.xml"/><Relationship Id="rId46" Type="http://schemas.openxmlformats.org/officeDocument/2006/relationships/slideLayout" Target="../slideLayouts/slideLayout344.xml"/><Relationship Id="rId5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69.xml"/><Relationship Id="rId18" Type="http://schemas.openxmlformats.org/officeDocument/2006/relationships/slideLayout" Target="../slideLayouts/slideLayout374.xml"/><Relationship Id="rId26" Type="http://schemas.openxmlformats.org/officeDocument/2006/relationships/slideLayout" Target="../slideLayouts/slideLayout382.xml"/><Relationship Id="rId39" Type="http://schemas.openxmlformats.org/officeDocument/2006/relationships/slideLayout" Target="../slideLayouts/slideLayout395.xml"/><Relationship Id="rId21" Type="http://schemas.openxmlformats.org/officeDocument/2006/relationships/slideLayout" Target="../slideLayouts/slideLayout377.xml"/><Relationship Id="rId34" Type="http://schemas.openxmlformats.org/officeDocument/2006/relationships/slideLayout" Target="../slideLayouts/slideLayout390.xml"/><Relationship Id="rId42" Type="http://schemas.openxmlformats.org/officeDocument/2006/relationships/slideLayout" Target="../slideLayouts/slideLayout398.xml"/><Relationship Id="rId47" Type="http://schemas.openxmlformats.org/officeDocument/2006/relationships/slideLayout" Target="../slideLayouts/slideLayout403.xml"/><Relationship Id="rId50" Type="http://schemas.openxmlformats.org/officeDocument/2006/relationships/slideLayout" Target="../slideLayouts/slideLayout406.xml"/><Relationship Id="rId55" Type="http://schemas.openxmlformats.org/officeDocument/2006/relationships/slideLayout" Target="../slideLayouts/slideLayout411.xml"/><Relationship Id="rId7" Type="http://schemas.openxmlformats.org/officeDocument/2006/relationships/slideLayout" Target="../slideLayouts/slideLayout363.xml"/><Relationship Id="rId2" Type="http://schemas.openxmlformats.org/officeDocument/2006/relationships/slideLayout" Target="../slideLayouts/slideLayout358.xml"/><Relationship Id="rId16" Type="http://schemas.openxmlformats.org/officeDocument/2006/relationships/slideLayout" Target="../slideLayouts/slideLayout372.xml"/><Relationship Id="rId20" Type="http://schemas.openxmlformats.org/officeDocument/2006/relationships/slideLayout" Target="../slideLayouts/slideLayout376.xml"/><Relationship Id="rId29" Type="http://schemas.openxmlformats.org/officeDocument/2006/relationships/slideLayout" Target="../slideLayouts/slideLayout385.xml"/><Relationship Id="rId41" Type="http://schemas.openxmlformats.org/officeDocument/2006/relationships/slideLayout" Target="../slideLayouts/slideLayout397.xml"/><Relationship Id="rId54" Type="http://schemas.openxmlformats.org/officeDocument/2006/relationships/slideLayout" Target="../slideLayouts/slideLayout410.xml"/><Relationship Id="rId62" Type="http://schemas.openxmlformats.org/officeDocument/2006/relationships/hyperlink" Target="https://twitter.com/" TargetMode="Externa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slideLayout" Target="../slideLayouts/slideLayout367.xml"/><Relationship Id="rId24" Type="http://schemas.openxmlformats.org/officeDocument/2006/relationships/slideLayout" Target="../slideLayouts/slideLayout380.xml"/><Relationship Id="rId32" Type="http://schemas.openxmlformats.org/officeDocument/2006/relationships/slideLayout" Target="../slideLayouts/slideLayout388.xml"/><Relationship Id="rId37" Type="http://schemas.openxmlformats.org/officeDocument/2006/relationships/slideLayout" Target="../slideLayouts/slideLayout393.xml"/><Relationship Id="rId40" Type="http://schemas.openxmlformats.org/officeDocument/2006/relationships/slideLayout" Target="../slideLayouts/slideLayout396.xml"/><Relationship Id="rId45" Type="http://schemas.openxmlformats.org/officeDocument/2006/relationships/slideLayout" Target="../slideLayouts/slideLayout401.xml"/><Relationship Id="rId53" Type="http://schemas.openxmlformats.org/officeDocument/2006/relationships/slideLayout" Target="../slideLayouts/slideLayout409.xml"/><Relationship Id="rId58" Type="http://schemas.openxmlformats.org/officeDocument/2006/relationships/slideLayout" Target="../slideLayouts/slideLayout414.xml"/><Relationship Id="rId5" Type="http://schemas.openxmlformats.org/officeDocument/2006/relationships/slideLayout" Target="../slideLayouts/slideLayout361.xml"/><Relationship Id="rId15" Type="http://schemas.openxmlformats.org/officeDocument/2006/relationships/slideLayout" Target="../slideLayouts/slideLayout371.xml"/><Relationship Id="rId23" Type="http://schemas.openxmlformats.org/officeDocument/2006/relationships/slideLayout" Target="../slideLayouts/slideLayout379.xml"/><Relationship Id="rId28" Type="http://schemas.openxmlformats.org/officeDocument/2006/relationships/slideLayout" Target="../slideLayouts/slideLayout384.xml"/><Relationship Id="rId36" Type="http://schemas.openxmlformats.org/officeDocument/2006/relationships/slideLayout" Target="../slideLayouts/slideLayout392.xml"/><Relationship Id="rId49" Type="http://schemas.openxmlformats.org/officeDocument/2006/relationships/slideLayout" Target="../slideLayouts/slideLayout405.xml"/><Relationship Id="rId57" Type="http://schemas.openxmlformats.org/officeDocument/2006/relationships/slideLayout" Target="../slideLayouts/slideLayout413.xml"/><Relationship Id="rId61" Type="http://schemas.openxmlformats.org/officeDocument/2006/relationships/hyperlink" Target="https://www.linkedin.com/" TargetMode="External"/><Relationship Id="rId10" Type="http://schemas.openxmlformats.org/officeDocument/2006/relationships/slideLayout" Target="../slideLayouts/slideLayout366.xml"/><Relationship Id="rId19" Type="http://schemas.openxmlformats.org/officeDocument/2006/relationships/slideLayout" Target="../slideLayouts/slideLayout375.xml"/><Relationship Id="rId31" Type="http://schemas.openxmlformats.org/officeDocument/2006/relationships/slideLayout" Target="../slideLayouts/slideLayout387.xml"/><Relationship Id="rId44" Type="http://schemas.openxmlformats.org/officeDocument/2006/relationships/slideLayout" Target="../slideLayouts/slideLayout400.xml"/><Relationship Id="rId52" Type="http://schemas.openxmlformats.org/officeDocument/2006/relationships/slideLayout" Target="../slideLayouts/slideLayout408.xml"/><Relationship Id="rId60" Type="http://schemas.openxmlformats.org/officeDocument/2006/relationships/hyperlink" Target="https://www.facebook.com" TargetMode="External"/><Relationship Id="rId4" Type="http://schemas.openxmlformats.org/officeDocument/2006/relationships/slideLayout" Target="../slideLayouts/slideLayout360.xml"/><Relationship Id="rId9" Type="http://schemas.openxmlformats.org/officeDocument/2006/relationships/slideLayout" Target="../slideLayouts/slideLayout365.xml"/><Relationship Id="rId14" Type="http://schemas.openxmlformats.org/officeDocument/2006/relationships/slideLayout" Target="../slideLayouts/slideLayout370.xml"/><Relationship Id="rId22" Type="http://schemas.openxmlformats.org/officeDocument/2006/relationships/slideLayout" Target="../slideLayouts/slideLayout378.xml"/><Relationship Id="rId27" Type="http://schemas.openxmlformats.org/officeDocument/2006/relationships/slideLayout" Target="../slideLayouts/slideLayout383.xml"/><Relationship Id="rId30" Type="http://schemas.openxmlformats.org/officeDocument/2006/relationships/slideLayout" Target="../slideLayouts/slideLayout386.xml"/><Relationship Id="rId35" Type="http://schemas.openxmlformats.org/officeDocument/2006/relationships/slideLayout" Target="../slideLayouts/slideLayout391.xml"/><Relationship Id="rId43" Type="http://schemas.openxmlformats.org/officeDocument/2006/relationships/slideLayout" Target="../slideLayouts/slideLayout399.xml"/><Relationship Id="rId48" Type="http://schemas.openxmlformats.org/officeDocument/2006/relationships/slideLayout" Target="../slideLayouts/slideLayout404.xml"/><Relationship Id="rId56" Type="http://schemas.openxmlformats.org/officeDocument/2006/relationships/slideLayout" Target="../slideLayouts/slideLayout412.xml"/><Relationship Id="rId8" Type="http://schemas.openxmlformats.org/officeDocument/2006/relationships/slideLayout" Target="../slideLayouts/slideLayout364.xml"/><Relationship Id="rId51" Type="http://schemas.openxmlformats.org/officeDocument/2006/relationships/slideLayout" Target="../slideLayouts/slideLayout407.xml"/><Relationship Id="rId3" Type="http://schemas.openxmlformats.org/officeDocument/2006/relationships/slideLayout" Target="../slideLayouts/slideLayout359.xml"/><Relationship Id="rId12" Type="http://schemas.openxmlformats.org/officeDocument/2006/relationships/slideLayout" Target="../slideLayouts/slideLayout368.xml"/><Relationship Id="rId17" Type="http://schemas.openxmlformats.org/officeDocument/2006/relationships/slideLayout" Target="../slideLayouts/slideLayout373.xml"/><Relationship Id="rId25" Type="http://schemas.openxmlformats.org/officeDocument/2006/relationships/slideLayout" Target="../slideLayouts/slideLayout381.xml"/><Relationship Id="rId33" Type="http://schemas.openxmlformats.org/officeDocument/2006/relationships/slideLayout" Target="../slideLayouts/slideLayout389.xml"/><Relationship Id="rId38" Type="http://schemas.openxmlformats.org/officeDocument/2006/relationships/slideLayout" Target="../slideLayouts/slideLayout394.xml"/><Relationship Id="rId46" Type="http://schemas.openxmlformats.org/officeDocument/2006/relationships/slideLayout" Target="../slideLayouts/slideLayout402.xml"/><Relationship Id="rId5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27.xml"/><Relationship Id="rId18" Type="http://schemas.openxmlformats.org/officeDocument/2006/relationships/slideLayout" Target="../slideLayouts/slideLayout432.xml"/><Relationship Id="rId26" Type="http://schemas.openxmlformats.org/officeDocument/2006/relationships/slideLayout" Target="../slideLayouts/slideLayout440.xml"/><Relationship Id="rId39" Type="http://schemas.openxmlformats.org/officeDocument/2006/relationships/slideLayout" Target="../slideLayouts/slideLayout453.xml"/><Relationship Id="rId21" Type="http://schemas.openxmlformats.org/officeDocument/2006/relationships/slideLayout" Target="../slideLayouts/slideLayout435.xml"/><Relationship Id="rId34" Type="http://schemas.openxmlformats.org/officeDocument/2006/relationships/slideLayout" Target="../slideLayouts/slideLayout448.xml"/><Relationship Id="rId42" Type="http://schemas.openxmlformats.org/officeDocument/2006/relationships/slideLayout" Target="../slideLayouts/slideLayout456.xml"/><Relationship Id="rId47" Type="http://schemas.openxmlformats.org/officeDocument/2006/relationships/slideLayout" Target="../slideLayouts/slideLayout461.xml"/><Relationship Id="rId50" Type="http://schemas.openxmlformats.org/officeDocument/2006/relationships/slideLayout" Target="../slideLayouts/slideLayout464.xml"/><Relationship Id="rId55" Type="http://schemas.openxmlformats.org/officeDocument/2006/relationships/slideLayout" Target="../slideLayouts/slideLayout469.xml"/><Relationship Id="rId7" Type="http://schemas.openxmlformats.org/officeDocument/2006/relationships/slideLayout" Target="../slideLayouts/slideLayout421.xml"/><Relationship Id="rId2" Type="http://schemas.openxmlformats.org/officeDocument/2006/relationships/slideLayout" Target="../slideLayouts/slideLayout416.xml"/><Relationship Id="rId16" Type="http://schemas.openxmlformats.org/officeDocument/2006/relationships/slideLayout" Target="../slideLayouts/slideLayout430.xml"/><Relationship Id="rId20" Type="http://schemas.openxmlformats.org/officeDocument/2006/relationships/slideLayout" Target="../slideLayouts/slideLayout434.xml"/><Relationship Id="rId29" Type="http://schemas.openxmlformats.org/officeDocument/2006/relationships/slideLayout" Target="../slideLayouts/slideLayout443.xml"/><Relationship Id="rId41" Type="http://schemas.openxmlformats.org/officeDocument/2006/relationships/slideLayout" Target="../slideLayouts/slideLayout455.xml"/><Relationship Id="rId54" Type="http://schemas.openxmlformats.org/officeDocument/2006/relationships/slideLayout" Target="../slideLayouts/slideLayout468.xml"/><Relationship Id="rId62" Type="http://schemas.openxmlformats.org/officeDocument/2006/relationships/hyperlink" Target="https://twitter.com/" TargetMode="External"/><Relationship Id="rId1" Type="http://schemas.openxmlformats.org/officeDocument/2006/relationships/slideLayout" Target="../slideLayouts/slideLayout415.xml"/><Relationship Id="rId6" Type="http://schemas.openxmlformats.org/officeDocument/2006/relationships/slideLayout" Target="../slideLayouts/slideLayout420.xml"/><Relationship Id="rId11" Type="http://schemas.openxmlformats.org/officeDocument/2006/relationships/slideLayout" Target="../slideLayouts/slideLayout425.xml"/><Relationship Id="rId24" Type="http://schemas.openxmlformats.org/officeDocument/2006/relationships/slideLayout" Target="../slideLayouts/slideLayout438.xml"/><Relationship Id="rId32" Type="http://schemas.openxmlformats.org/officeDocument/2006/relationships/slideLayout" Target="../slideLayouts/slideLayout446.xml"/><Relationship Id="rId37" Type="http://schemas.openxmlformats.org/officeDocument/2006/relationships/slideLayout" Target="../slideLayouts/slideLayout451.xml"/><Relationship Id="rId40" Type="http://schemas.openxmlformats.org/officeDocument/2006/relationships/slideLayout" Target="../slideLayouts/slideLayout454.xml"/><Relationship Id="rId45" Type="http://schemas.openxmlformats.org/officeDocument/2006/relationships/slideLayout" Target="../slideLayouts/slideLayout459.xml"/><Relationship Id="rId53" Type="http://schemas.openxmlformats.org/officeDocument/2006/relationships/slideLayout" Target="../slideLayouts/slideLayout467.xml"/><Relationship Id="rId58" Type="http://schemas.openxmlformats.org/officeDocument/2006/relationships/slideLayout" Target="../slideLayouts/slideLayout472.xml"/><Relationship Id="rId5" Type="http://schemas.openxmlformats.org/officeDocument/2006/relationships/slideLayout" Target="../slideLayouts/slideLayout419.xml"/><Relationship Id="rId15" Type="http://schemas.openxmlformats.org/officeDocument/2006/relationships/slideLayout" Target="../slideLayouts/slideLayout429.xml"/><Relationship Id="rId23" Type="http://schemas.openxmlformats.org/officeDocument/2006/relationships/slideLayout" Target="../slideLayouts/slideLayout437.xml"/><Relationship Id="rId28" Type="http://schemas.openxmlformats.org/officeDocument/2006/relationships/slideLayout" Target="../slideLayouts/slideLayout442.xml"/><Relationship Id="rId36" Type="http://schemas.openxmlformats.org/officeDocument/2006/relationships/slideLayout" Target="../slideLayouts/slideLayout450.xml"/><Relationship Id="rId49" Type="http://schemas.openxmlformats.org/officeDocument/2006/relationships/slideLayout" Target="../slideLayouts/slideLayout463.xml"/><Relationship Id="rId57" Type="http://schemas.openxmlformats.org/officeDocument/2006/relationships/slideLayout" Target="../slideLayouts/slideLayout471.xml"/><Relationship Id="rId61" Type="http://schemas.openxmlformats.org/officeDocument/2006/relationships/hyperlink" Target="https://www.linkedin.com/" TargetMode="External"/><Relationship Id="rId10" Type="http://schemas.openxmlformats.org/officeDocument/2006/relationships/slideLayout" Target="../slideLayouts/slideLayout424.xml"/><Relationship Id="rId19" Type="http://schemas.openxmlformats.org/officeDocument/2006/relationships/slideLayout" Target="../slideLayouts/slideLayout433.xml"/><Relationship Id="rId31" Type="http://schemas.openxmlformats.org/officeDocument/2006/relationships/slideLayout" Target="../slideLayouts/slideLayout445.xml"/><Relationship Id="rId44" Type="http://schemas.openxmlformats.org/officeDocument/2006/relationships/slideLayout" Target="../slideLayouts/slideLayout458.xml"/><Relationship Id="rId52" Type="http://schemas.openxmlformats.org/officeDocument/2006/relationships/slideLayout" Target="../slideLayouts/slideLayout466.xml"/><Relationship Id="rId60" Type="http://schemas.openxmlformats.org/officeDocument/2006/relationships/hyperlink" Target="https://www.facebook.com" TargetMode="External"/><Relationship Id="rId4" Type="http://schemas.openxmlformats.org/officeDocument/2006/relationships/slideLayout" Target="../slideLayouts/slideLayout418.xml"/><Relationship Id="rId9" Type="http://schemas.openxmlformats.org/officeDocument/2006/relationships/slideLayout" Target="../slideLayouts/slideLayout423.xml"/><Relationship Id="rId14" Type="http://schemas.openxmlformats.org/officeDocument/2006/relationships/slideLayout" Target="../slideLayouts/slideLayout428.xml"/><Relationship Id="rId22" Type="http://schemas.openxmlformats.org/officeDocument/2006/relationships/slideLayout" Target="../slideLayouts/slideLayout436.xml"/><Relationship Id="rId27" Type="http://schemas.openxmlformats.org/officeDocument/2006/relationships/slideLayout" Target="../slideLayouts/slideLayout441.xml"/><Relationship Id="rId30" Type="http://schemas.openxmlformats.org/officeDocument/2006/relationships/slideLayout" Target="../slideLayouts/slideLayout444.xml"/><Relationship Id="rId35" Type="http://schemas.openxmlformats.org/officeDocument/2006/relationships/slideLayout" Target="../slideLayouts/slideLayout449.xml"/><Relationship Id="rId43" Type="http://schemas.openxmlformats.org/officeDocument/2006/relationships/slideLayout" Target="../slideLayouts/slideLayout457.xml"/><Relationship Id="rId48" Type="http://schemas.openxmlformats.org/officeDocument/2006/relationships/slideLayout" Target="../slideLayouts/slideLayout462.xml"/><Relationship Id="rId56" Type="http://schemas.openxmlformats.org/officeDocument/2006/relationships/slideLayout" Target="../slideLayouts/slideLayout470.xml"/><Relationship Id="rId8" Type="http://schemas.openxmlformats.org/officeDocument/2006/relationships/slideLayout" Target="../slideLayouts/slideLayout422.xml"/><Relationship Id="rId51" Type="http://schemas.openxmlformats.org/officeDocument/2006/relationships/slideLayout" Target="../slideLayouts/slideLayout465.xml"/><Relationship Id="rId3" Type="http://schemas.openxmlformats.org/officeDocument/2006/relationships/slideLayout" Target="../slideLayouts/slideLayout417.xml"/><Relationship Id="rId12" Type="http://schemas.openxmlformats.org/officeDocument/2006/relationships/slideLayout" Target="../slideLayouts/slideLayout426.xml"/><Relationship Id="rId17" Type="http://schemas.openxmlformats.org/officeDocument/2006/relationships/slideLayout" Target="../slideLayouts/slideLayout431.xml"/><Relationship Id="rId25" Type="http://schemas.openxmlformats.org/officeDocument/2006/relationships/slideLayout" Target="../slideLayouts/slideLayout439.xml"/><Relationship Id="rId33" Type="http://schemas.openxmlformats.org/officeDocument/2006/relationships/slideLayout" Target="../slideLayouts/slideLayout447.xml"/><Relationship Id="rId38" Type="http://schemas.openxmlformats.org/officeDocument/2006/relationships/slideLayout" Target="../slideLayouts/slideLayout452.xml"/><Relationship Id="rId46" Type="http://schemas.openxmlformats.org/officeDocument/2006/relationships/slideLayout" Target="../slideLayouts/slideLayout460.xml"/><Relationship Id="rId5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85.xml"/><Relationship Id="rId18" Type="http://schemas.openxmlformats.org/officeDocument/2006/relationships/slideLayout" Target="../slideLayouts/slideLayout490.xml"/><Relationship Id="rId26" Type="http://schemas.openxmlformats.org/officeDocument/2006/relationships/slideLayout" Target="../slideLayouts/slideLayout498.xml"/><Relationship Id="rId39" Type="http://schemas.openxmlformats.org/officeDocument/2006/relationships/slideLayout" Target="../slideLayouts/slideLayout511.xml"/><Relationship Id="rId21" Type="http://schemas.openxmlformats.org/officeDocument/2006/relationships/slideLayout" Target="../slideLayouts/slideLayout493.xml"/><Relationship Id="rId34" Type="http://schemas.openxmlformats.org/officeDocument/2006/relationships/slideLayout" Target="../slideLayouts/slideLayout506.xml"/><Relationship Id="rId42" Type="http://schemas.openxmlformats.org/officeDocument/2006/relationships/slideLayout" Target="../slideLayouts/slideLayout514.xml"/><Relationship Id="rId47" Type="http://schemas.openxmlformats.org/officeDocument/2006/relationships/slideLayout" Target="../slideLayouts/slideLayout519.xml"/><Relationship Id="rId50" Type="http://schemas.openxmlformats.org/officeDocument/2006/relationships/slideLayout" Target="../slideLayouts/slideLayout522.xml"/><Relationship Id="rId55" Type="http://schemas.openxmlformats.org/officeDocument/2006/relationships/slideLayout" Target="../slideLayouts/slideLayout527.xml"/><Relationship Id="rId7" Type="http://schemas.openxmlformats.org/officeDocument/2006/relationships/slideLayout" Target="../slideLayouts/slideLayout479.xml"/><Relationship Id="rId2" Type="http://schemas.openxmlformats.org/officeDocument/2006/relationships/slideLayout" Target="../slideLayouts/slideLayout474.xml"/><Relationship Id="rId16" Type="http://schemas.openxmlformats.org/officeDocument/2006/relationships/slideLayout" Target="../slideLayouts/slideLayout488.xml"/><Relationship Id="rId20" Type="http://schemas.openxmlformats.org/officeDocument/2006/relationships/slideLayout" Target="../slideLayouts/slideLayout492.xml"/><Relationship Id="rId29" Type="http://schemas.openxmlformats.org/officeDocument/2006/relationships/slideLayout" Target="../slideLayouts/slideLayout501.xml"/><Relationship Id="rId41" Type="http://schemas.openxmlformats.org/officeDocument/2006/relationships/slideLayout" Target="../slideLayouts/slideLayout513.xml"/><Relationship Id="rId54" Type="http://schemas.openxmlformats.org/officeDocument/2006/relationships/slideLayout" Target="../slideLayouts/slideLayout526.xml"/><Relationship Id="rId62" Type="http://schemas.openxmlformats.org/officeDocument/2006/relationships/hyperlink" Target="https://twitter.com/" TargetMode="External"/><Relationship Id="rId1" Type="http://schemas.openxmlformats.org/officeDocument/2006/relationships/slideLayout" Target="../slideLayouts/slideLayout473.xml"/><Relationship Id="rId6" Type="http://schemas.openxmlformats.org/officeDocument/2006/relationships/slideLayout" Target="../slideLayouts/slideLayout478.xml"/><Relationship Id="rId11" Type="http://schemas.openxmlformats.org/officeDocument/2006/relationships/slideLayout" Target="../slideLayouts/slideLayout483.xml"/><Relationship Id="rId24" Type="http://schemas.openxmlformats.org/officeDocument/2006/relationships/slideLayout" Target="../slideLayouts/slideLayout496.xml"/><Relationship Id="rId32" Type="http://schemas.openxmlformats.org/officeDocument/2006/relationships/slideLayout" Target="../slideLayouts/slideLayout504.xml"/><Relationship Id="rId37" Type="http://schemas.openxmlformats.org/officeDocument/2006/relationships/slideLayout" Target="../slideLayouts/slideLayout509.xml"/><Relationship Id="rId40" Type="http://schemas.openxmlformats.org/officeDocument/2006/relationships/slideLayout" Target="../slideLayouts/slideLayout512.xml"/><Relationship Id="rId45" Type="http://schemas.openxmlformats.org/officeDocument/2006/relationships/slideLayout" Target="../slideLayouts/slideLayout517.xml"/><Relationship Id="rId53" Type="http://schemas.openxmlformats.org/officeDocument/2006/relationships/slideLayout" Target="../slideLayouts/slideLayout525.xml"/><Relationship Id="rId58" Type="http://schemas.openxmlformats.org/officeDocument/2006/relationships/slideLayout" Target="../slideLayouts/slideLayout530.xml"/><Relationship Id="rId5" Type="http://schemas.openxmlformats.org/officeDocument/2006/relationships/slideLayout" Target="../slideLayouts/slideLayout477.xml"/><Relationship Id="rId15" Type="http://schemas.openxmlformats.org/officeDocument/2006/relationships/slideLayout" Target="../slideLayouts/slideLayout487.xml"/><Relationship Id="rId23" Type="http://schemas.openxmlformats.org/officeDocument/2006/relationships/slideLayout" Target="../slideLayouts/slideLayout495.xml"/><Relationship Id="rId28" Type="http://schemas.openxmlformats.org/officeDocument/2006/relationships/slideLayout" Target="../slideLayouts/slideLayout500.xml"/><Relationship Id="rId36" Type="http://schemas.openxmlformats.org/officeDocument/2006/relationships/slideLayout" Target="../slideLayouts/slideLayout508.xml"/><Relationship Id="rId49" Type="http://schemas.openxmlformats.org/officeDocument/2006/relationships/slideLayout" Target="../slideLayouts/slideLayout521.xml"/><Relationship Id="rId57" Type="http://schemas.openxmlformats.org/officeDocument/2006/relationships/slideLayout" Target="../slideLayouts/slideLayout529.xml"/><Relationship Id="rId61" Type="http://schemas.openxmlformats.org/officeDocument/2006/relationships/hyperlink" Target="https://www.linkedin.com/" TargetMode="External"/><Relationship Id="rId10" Type="http://schemas.openxmlformats.org/officeDocument/2006/relationships/slideLayout" Target="../slideLayouts/slideLayout482.xml"/><Relationship Id="rId19" Type="http://schemas.openxmlformats.org/officeDocument/2006/relationships/slideLayout" Target="../slideLayouts/slideLayout491.xml"/><Relationship Id="rId31" Type="http://schemas.openxmlformats.org/officeDocument/2006/relationships/slideLayout" Target="../slideLayouts/slideLayout503.xml"/><Relationship Id="rId44" Type="http://schemas.openxmlformats.org/officeDocument/2006/relationships/slideLayout" Target="../slideLayouts/slideLayout516.xml"/><Relationship Id="rId52" Type="http://schemas.openxmlformats.org/officeDocument/2006/relationships/slideLayout" Target="../slideLayouts/slideLayout524.xml"/><Relationship Id="rId60" Type="http://schemas.openxmlformats.org/officeDocument/2006/relationships/hyperlink" Target="https://www.facebook.com" TargetMode="External"/><Relationship Id="rId4" Type="http://schemas.openxmlformats.org/officeDocument/2006/relationships/slideLayout" Target="../slideLayouts/slideLayout476.xml"/><Relationship Id="rId9" Type="http://schemas.openxmlformats.org/officeDocument/2006/relationships/slideLayout" Target="../slideLayouts/slideLayout481.xml"/><Relationship Id="rId14" Type="http://schemas.openxmlformats.org/officeDocument/2006/relationships/slideLayout" Target="../slideLayouts/slideLayout486.xml"/><Relationship Id="rId22" Type="http://schemas.openxmlformats.org/officeDocument/2006/relationships/slideLayout" Target="../slideLayouts/slideLayout494.xml"/><Relationship Id="rId27" Type="http://schemas.openxmlformats.org/officeDocument/2006/relationships/slideLayout" Target="../slideLayouts/slideLayout499.xml"/><Relationship Id="rId30" Type="http://schemas.openxmlformats.org/officeDocument/2006/relationships/slideLayout" Target="../slideLayouts/slideLayout502.xml"/><Relationship Id="rId35" Type="http://schemas.openxmlformats.org/officeDocument/2006/relationships/slideLayout" Target="../slideLayouts/slideLayout507.xml"/><Relationship Id="rId43" Type="http://schemas.openxmlformats.org/officeDocument/2006/relationships/slideLayout" Target="../slideLayouts/slideLayout515.xml"/><Relationship Id="rId48" Type="http://schemas.openxmlformats.org/officeDocument/2006/relationships/slideLayout" Target="../slideLayouts/slideLayout520.xml"/><Relationship Id="rId56" Type="http://schemas.openxmlformats.org/officeDocument/2006/relationships/slideLayout" Target="../slideLayouts/slideLayout528.xml"/><Relationship Id="rId8" Type="http://schemas.openxmlformats.org/officeDocument/2006/relationships/slideLayout" Target="../slideLayouts/slideLayout480.xml"/><Relationship Id="rId51" Type="http://schemas.openxmlformats.org/officeDocument/2006/relationships/slideLayout" Target="../slideLayouts/slideLayout523.xml"/><Relationship Id="rId3" Type="http://schemas.openxmlformats.org/officeDocument/2006/relationships/slideLayout" Target="../slideLayouts/slideLayout475.xml"/><Relationship Id="rId12" Type="http://schemas.openxmlformats.org/officeDocument/2006/relationships/slideLayout" Target="../slideLayouts/slideLayout484.xml"/><Relationship Id="rId17" Type="http://schemas.openxmlformats.org/officeDocument/2006/relationships/slideLayout" Target="../slideLayouts/slideLayout489.xml"/><Relationship Id="rId25" Type="http://schemas.openxmlformats.org/officeDocument/2006/relationships/slideLayout" Target="../slideLayouts/slideLayout497.xml"/><Relationship Id="rId33" Type="http://schemas.openxmlformats.org/officeDocument/2006/relationships/slideLayout" Target="../slideLayouts/slideLayout505.xml"/><Relationship Id="rId38" Type="http://schemas.openxmlformats.org/officeDocument/2006/relationships/slideLayout" Target="../slideLayouts/slideLayout510.xml"/><Relationship Id="rId46" Type="http://schemas.openxmlformats.org/officeDocument/2006/relationships/slideLayout" Target="../slideLayouts/slideLayout518.xml"/><Relationship Id="rId5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3" y="209971"/>
            <a:ext cx="7772401" cy="61317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85803" y="914400"/>
            <a:ext cx="7772401" cy="347067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t>i9 presentation to Joe Smith</a:t>
            </a:r>
          </a:p>
        </p:txBody>
      </p:sp>
      <p:sp>
        <p:nvSpPr>
          <p:cNvPr id="7" name="Slide Number Placeholder 5"/>
          <p:cNvSpPr txBox="1">
            <a:spLocks/>
          </p:cNvSpPr>
          <p:nvPr/>
        </p:nvSpPr>
        <p:spPr>
          <a:xfrm>
            <a:off x="611225"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smtClean="0">
                <a:solidFill>
                  <a:schemeClr val="tx1"/>
                </a:solidFill>
              </a:rPr>
              <a:pPr algn="ctr"/>
              <a:t>‹#›</a:t>
            </a:fld>
            <a:endParaRPr lang="en-US" sz="900" dirty="0">
              <a:solidFill>
                <a:schemeClr val="tx1"/>
              </a:solidFill>
            </a:endParaRPr>
          </a:p>
        </p:txBody>
      </p:sp>
      <p:sp>
        <p:nvSpPr>
          <p:cNvPr id="10" name="Oval 9"/>
          <p:cNvSpPr/>
          <p:nvPr/>
        </p:nvSpPr>
        <p:spPr>
          <a:xfrm>
            <a:off x="538557" y="4717982"/>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6" name="Oval 15"/>
          <p:cNvSpPr/>
          <p:nvPr/>
        </p:nvSpPr>
        <p:spPr>
          <a:xfrm>
            <a:off x="211396" y="4717982"/>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7" name="Rectangle 9"/>
          <p:cNvSpPr/>
          <p:nvPr/>
        </p:nvSpPr>
        <p:spPr>
          <a:xfrm rot="2700000">
            <a:off x="320040" y="480914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4" name="Oval 13"/>
          <p:cNvSpPr/>
          <p:nvPr/>
        </p:nvSpPr>
        <p:spPr>
          <a:xfrm rot="10800000">
            <a:off x="865716" y="4717982"/>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5" name="Rectangle 9"/>
          <p:cNvSpPr/>
          <p:nvPr/>
        </p:nvSpPr>
        <p:spPr>
          <a:xfrm rot="13500000">
            <a:off x="939384" y="480914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9" name="Freeform 6"/>
          <p:cNvSpPr>
            <a:spLocks/>
          </p:cNvSpPr>
          <p:nvPr/>
        </p:nvSpPr>
        <p:spPr bwMode="auto">
          <a:xfrm>
            <a:off x="8125168"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2" name="Oval 21"/>
          <p:cNvSpPr/>
          <p:nvPr/>
        </p:nvSpPr>
        <p:spPr>
          <a:xfrm>
            <a:off x="8351423" y="4717982"/>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23" name="Oval 22"/>
          <p:cNvSpPr/>
          <p:nvPr/>
        </p:nvSpPr>
        <p:spPr>
          <a:xfrm>
            <a:off x="8024264" y="4717982"/>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24" name="Oval 23"/>
          <p:cNvSpPr/>
          <p:nvPr/>
        </p:nvSpPr>
        <p:spPr>
          <a:xfrm rot="10800000">
            <a:off x="8678584" y="4717982"/>
            <a:ext cx="249900" cy="249901"/>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18" name="Rectangle 17">
            <a:hlinkClick r:id="rId69"/>
          </p:cNvPr>
          <p:cNvSpPr/>
          <p:nvPr/>
        </p:nvSpPr>
        <p:spPr>
          <a:xfrm>
            <a:off x="7994199"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5" name="Rectangle 24">
            <a:hlinkClick r:id="rId70"/>
          </p:cNvPr>
          <p:cNvSpPr/>
          <p:nvPr/>
        </p:nvSpPr>
        <p:spPr>
          <a:xfrm>
            <a:off x="8319704"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6" name="Rectangle 25">
            <a:hlinkClick r:id="rId71"/>
          </p:cNvPr>
          <p:cNvSpPr/>
          <p:nvPr/>
        </p:nvSpPr>
        <p:spPr>
          <a:xfrm>
            <a:off x="8652658"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7" name="Action Button: Forward or Next 26">
            <a:hlinkClick r:id="" action="ppaction://hlinkshowjump?jump=nextslide" highlightClick="1"/>
          </p:cNvPr>
          <p:cNvSpPr/>
          <p:nvPr/>
        </p:nvSpPr>
        <p:spPr>
          <a:xfrm>
            <a:off x="845309" y="4694325"/>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lvl="0" algn="ctr"/>
            <a:endParaRPr lang="en-US" sz="900"/>
          </a:p>
        </p:txBody>
      </p:sp>
      <p:sp>
        <p:nvSpPr>
          <p:cNvPr id="28" name="Action Button: Back or Previous 27">
            <a:hlinkClick r:id="" action="ppaction://hlinkshowjump?jump=previousslide" highlightClick="1"/>
          </p:cNvPr>
          <p:cNvSpPr/>
          <p:nvPr/>
        </p:nvSpPr>
        <p:spPr>
          <a:xfrm>
            <a:off x="187470" y="4688494"/>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lvl="0" algn="ctr"/>
            <a:endParaRPr lang="en-US" sz="900"/>
          </a:p>
        </p:txBody>
      </p:sp>
    </p:spTree>
    <p:extLst>
      <p:ext uri="{BB962C8B-B14F-4D97-AF65-F5344CB8AC3E}">
        <p14:creationId xmlns:p14="http://schemas.microsoft.com/office/powerpoint/2010/main" xmlns="" val="289061279"/>
      </p:ext>
    </p:extLst>
  </p:cSld>
  <p:clrMap bg1="dk1" tx1="lt1" bg2="dk2" tx2="lt2" accent1="accent1" accent2="accent2" accent3="accent3" accent4="accent4" accent5="accent5" accent6="accent6" hlink="hlink" folHlink="folHlink"/>
  <p:sldLayoutIdLst>
    <p:sldLayoutId id="2147483649" r:id="rId1"/>
    <p:sldLayoutId id="2147483888" r:id="rId2"/>
    <p:sldLayoutId id="2147483889" r:id="rId3"/>
    <p:sldLayoutId id="2147483891" r:id="rId4"/>
    <p:sldLayoutId id="2147483892" r:id="rId5"/>
    <p:sldLayoutId id="2147483893" r:id="rId6"/>
    <p:sldLayoutId id="2147483894" r:id="rId7"/>
    <p:sldLayoutId id="2147483895" r:id="rId8"/>
    <p:sldLayoutId id="2147483896" r:id="rId9"/>
    <p:sldLayoutId id="2147483650" r:id="rId10"/>
    <p:sldLayoutId id="2147483664" r:id="rId11"/>
    <p:sldLayoutId id="2147483678" r:id="rId12"/>
    <p:sldLayoutId id="2147483679" r:id="rId13"/>
    <p:sldLayoutId id="2147483652" r:id="rId14"/>
    <p:sldLayoutId id="2147483665" r:id="rId15"/>
    <p:sldLayoutId id="2147483653" r:id="rId16"/>
    <p:sldLayoutId id="2147483666" r:id="rId17"/>
    <p:sldLayoutId id="2147483654" r:id="rId18"/>
    <p:sldLayoutId id="2147483667" r:id="rId19"/>
    <p:sldLayoutId id="2147483655" r:id="rId20"/>
    <p:sldLayoutId id="2147483734" r:id="rId21"/>
    <p:sldLayoutId id="2147483735" r:id="rId22"/>
    <p:sldLayoutId id="2147483736"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 id="2147483875" r:id="rId55"/>
    <p:sldLayoutId id="2147483876" r:id="rId56"/>
    <p:sldLayoutId id="2147483877" r:id="rId57"/>
    <p:sldLayoutId id="2147483878" r:id="rId58"/>
    <p:sldLayoutId id="2147483879" r:id="rId59"/>
    <p:sldLayoutId id="2147483880" r:id="rId60"/>
    <p:sldLayoutId id="2147483881" r:id="rId61"/>
    <p:sldLayoutId id="2147483882" r:id="rId62"/>
    <p:sldLayoutId id="2147483883" r:id="rId63"/>
    <p:sldLayoutId id="2147483884" r:id="rId64"/>
    <p:sldLayoutId id="2147483885" r:id="rId65"/>
    <p:sldLayoutId id="2147483886" r:id="rId66"/>
    <p:sldLayoutId id="2147483897" r:id="rId67"/>
  </p:sldLayoutIdLst>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xmlns="" val="2769725232"/>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 id="2147484349" r:id="rId38"/>
    <p:sldLayoutId id="2147484350" r:id="rId39"/>
    <p:sldLayoutId id="2147484351" r:id="rId40"/>
    <p:sldLayoutId id="2147484352" r:id="rId41"/>
    <p:sldLayoutId id="2147484353" r:id="rId42"/>
    <p:sldLayoutId id="2147484354" r:id="rId43"/>
    <p:sldLayoutId id="2147484355" r:id="rId44"/>
    <p:sldLayoutId id="2147484356" r:id="rId45"/>
    <p:sldLayoutId id="2147484357" r:id="rId46"/>
    <p:sldLayoutId id="2147484358" r:id="rId47"/>
    <p:sldLayoutId id="2147484359" r:id="rId48"/>
    <p:sldLayoutId id="2147484360" r:id="rId49"/>
    <p:sldLayoutId id="2147484361" r:id="rId50"/>
    <p:sldLayoutId id="2147484362" r:id="rId51"/>
    <p:sldLayoutId id="2147484363" r:id="rId52"/>
    <p:sldLayoutId id="2147484364" r:id="rId53"/>
    <p:sldLayoutId id="2147484365" r:id="rId54"/>
    <p:sldLayoutId id="2147484366" r:id="rId55"/>
    <p:sldLayoutId id="2147484367" r:id="rId56"/>
    <p:sldLayoutId id="2147484368" r:id="rId57"/>
    <p:sldLayoutId id="2147484369"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3" y="209971"/>
            <a:ext cx="7772401" cy="61317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85803" y="914400"/>
            <a:ext cx="7772401" cy="347067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t>i9 presentation to Joe Smith</a:t>
            </a:r>
          </a:p>
        </p:txBody>
      </p:sp>
      <p:sp>
        <p:nvSpPr>
          <p:cNvPr id="7" name="Slide Number Placeholder 5"/>
          <p:cNvSpPr txBox="1">
            <a:spLocks/>
          </p:cNvSpPr>
          <p:nvPr/>
        </p:nvSpPr>
        <p:spPr>
          <a:xfrm>
            <a:off x="611225"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00" smtClean="0"/>
              <a:pPr algn="ctr"/>
              <a:t>‹#›</a:t>
            </a:fld>
            <a:endParaRPr lang="en-US" sz="900" dirty="0"/>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7" name="Rectangle 9"/>
          <p:cNvSpPr/>
          <p:nvPr/>
        </p:nvSpPr>
        <p:spPr>
          <a:xfrm rot="2700000">
            <a:off x="320040" y="480914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5" name="Rectangle 9"/>
          <p:cNvSpPr/>
          <p:nvPr/>
        </p:nvSpPr>
        <p:spPr>
          <a:xfrm rot="13500000">
            <a:off x="939384" y="480914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19" name="Freeform 6"/>
          <p:cNvSpPr>
            <a:spLocks/>
          </p:cNvSpPr>
          <p:nvPr/>
        </p:nvSpPr>
        <p:spPr bwMode="auto">
          <a:xfrm>
            <a:off x="8125168"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endParaRPr lang="en-US" sz="2400"/>
          </a:p>
        </p:txBody>
      </p:sp>
      <p:sp>
        <p:nvSpPr>
          <p:cNvPr id="22" name="Oval 21"/>
          <p:cNvSpPr/>
          <p:nvPr/>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23" name="Oval 22"/>
          <p:cNvSpPr/>
          <p:nvPr/>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24" name="Oval 23"/>
          <p:cNvSpPr/>
          <p:nvPr/>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800"/>
          </a:p>
        </p:txBody>
      </p:sp>
      <p:sp>
        <p:nvSpPr>
          <p:cNvPr id="18" name="Rectangle 17">
            <a:hlinkClick r:id="rId59"/>
          </p:cNvPr>
          <p:cNvSpPr/>
          <p:nvPr/>
        </p:nvSpPr>
        <p:spPr>
          <a:xfrm>
            <a:off x="7994199"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5" name="Rectangle 24">
            <a:hlinkClick r:id="rId60"/>
          </p:cNvPr>
          <p:cNvSpPr/>
          <p:nvPr/>
        </p:nvSpPr>
        <p:spPr>
          <a:xfrm>
            <a:off x="8319704"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6" name="Rectangle 25">
            <a:hlinkClick r:id="rId61"/>
          </p:cNvPr>
          <p:cNvSpPr/>
          <p:nvPr/>
        </p:nvSpPr>
        <p:spPr>
          <a:xfrm>
            <a:off x="8652658" y="4690890"/>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900"/>
          </a:p>
        </p:txBody>
      </p:sp>
      <p:sp>
        <p:nvSpPr>
          <p:cNvPr id="27" name="Action Button: Forward or Next 26">
            <a:hlinkClick r:id="" action="ppaction://hlinkshowjump?jump=nextslide" highlightClick="1"/>
          </p:cNvPr>
          <p:cNvSpPr/>
          <p:nvPr/>
        </p:nvSpPr>
        <p:spPr>
          <a:xfrm>
            <a:off x="845309" y="4694325"/>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lvl="0" algn="ctr"/>
            <a:endParaRPr lang="en-US" sz="900"/>
          </a:p>
        </p:txBody>
      </p:sp>
      <p:sp>
        <p:nvSpPr>
          <p:cNvPr id="28" name="Action Button: Back or Previous 27">
            <a:hlinkClick r:id="" action="ppaction://hlinkshowjump?jump=previousslide" highlightClick="1"/>
          </p:cNvPr>
          <p:cNvSpPr/>
          <p:nvPr/>
        </p:nvSpPr>
        <p:spPr>
          <a:xfrm>
            <a:off x="187470" y="4688494"/>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lvl="0" algn="ctr"/>
            <a:endParaRPr lang="en-US" sz="900"/>
          </a:p>
        </p:txBody>
      </p:sp>
    </p:spTree>
    <p:extLst>
      <p:ext uri="{BB962C8B-B14F-4D97-AF65-F5344CB8AC3E}">
        <p14:creationId xmlns:p14="http://schemas.microsoft.com/office/powerpoint/2010/main" xmlns=""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Lst>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xmlns="" val="381861392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38" r:id="rId40"/>
    <p:sldLayoutId id="2147483939" r:id="rId41"/>
    <p:sldLayoutId id="2147483940" r:id="rId42"/>
    <p:sldLayoutId id="2147483941" r:id="rId43"/>
    <p:sldLayoutId id="2147483942" r:id="rId44"/>
    <p:sldLayoutId id="2147483943" r:id="rId45"/>
    <p:sldLayoutId id="2147483944" r:id="rId46"/>
    <p:sldLayoutId id="2147483945" r:id="rId47"/>
    <p:sldLayoutId id="2147483946" r:id="rId48"/>
    <p:sldLayoutId id="2147483947" r:id="rId49"/>
    <p:sldLayoutId id="2147483948" r:id="rId50"/>
    <p:sldLayoutId id="2147483949" r:id="rId51"/>
    <p:sldLayoutId id="2147483950" r:id="rId52"/>
    <p:sldLayoutId id="2147483951" r:id="rId53"/>
    <p:sldLayoutId id="2147483952" r:id="rId54"/>
    <p:sldLayoutId id="2147483953" r:id="rId55"/>
    <p:sldLayoutId id="2147483954" r:id="rId56"/>
    <p:sldLayoutId id="2147483955" r:id="rId57"/>
    <p:sldLayoutId id="2147483956"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xmlns="" val="147607437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3999" r:id="rId42"/>
    <p:sldLayoutId id="2147484000" r:id="rId43"/>
    <p:sldLayoutId id="2147484001" r:id="rId44"/>
    <p:sldLayoutId id="2147484002" r:id="rId45"/>
    <p:sldLayoutId id="2147484003" r:id="rId46"/>
    <p:sldLayoutId id="2147484004" r:id="rId47"/>
    <p:sldLayoutId id="2147484005" r:id="rId48"/>
    <p:sldLayoutId id="2147484006" r:id="rId49"/>
    <p:sldLayoutId id="2147484007" r:id="rId50"/>
    <p:sldLayoutId id="2147484008" r:id="rId51"/>
    <p:sldLayoutId id="2147484009" r:id="rId52"/>
    <p:sldLayoutId id="2147484010" r:id="rId53"/>
    <p:sldLayoutId id="2147484011" r:id="rId54"/>
    <p:sldLayoutId id="2147484012" r:id="rId55"/>
    <p:sldLayoutId id="2147484013" r:id="rId56"/>
    <p:sldLayoutId id="2147484014" r:id="rId57"/>
    <p:sldLayoutId id="2147484015"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xmlns="" val="92549406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 id="2147484066" r:id="rId50"/>
    <p:sldLayoutId id="2147484067" r:id="rId51"/>
    <p:sldLayoutId id="2147484068" r:id="rId52"/>
    <p:sldLayoutId id="2147484069" r:id="rId53"/>
    <p:sldLayoutId id="2147484070" r:id="rId54"/>
    <p:sldLayoutId id="2147484071" r:id="rId55"/>
    <p:sldLayoutId id="2147484072" r:id="rId56"/>
    <p:sldLayoutId id="2147484073" r:id="rId57"/>
    <p:sldLayoutId id="2147484074"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xmlns="" val="287644815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2" r:id="rId27"/>
    <p:sldLayoutId id="2147484103" r:id="rId28"/>
    <p:sldLayoutId id="2147484104" r:id="rId29"/>
    <p:sldLayoutId id="2147484105" r:id="rId30"/>
    <p:sldLayoutId id="2147484106" r:id="rId31"/>
    <p:sldLayoutId id="2147484107" r:id="rId32"/>
    <p:sldLayoutId id="2147484108" r:id="rId33"/>
    <p:sldLayoutId id="2147484109" r:id="rId34"/>
    <p:sldLayoutId id="2147484110" r:id="rId35"/>
    <p:sldLayoutId id="2147484111" r:id="rId36"/>
    <p:sldLayoutId id="2147484112" r:id="rId37"/>
    <p:sldLayoutId id="2147484113" r:id="rId38"/>
    <p:sldLayoutId id="2147484114" r:id="rId39"/>
    <p:sldLayoutId id="2147484115" r:id="rId40"/>
    <p:sldLayoutId id="2147484116" r:id="rId41"/>
    <p:sldLayoutId id="2147484117" r:id="rId42"/>
    <p:sldLayoutId id="2147484118" r:id="rId43"/>
    <p:sldLayoutId id="2147484119" r:id="rId44"/>
    <p:sldLayoutId id="2147484120" r:id="rId45"/>
    <p:sldLayoutId id="2147484121" r:id="rId46"/>
    <p:sldLayoutId id="2147484122" r:id="rId47"/>
    <p:sldLayoutId id="2147484123" r:id="rId48"/>
    <p:sldLayoutId id="2147484124" r:id="rId49"/>
    <p:sldLayoutId id="2147484125" r:id="rId50"/>
    <p:sldLayoutId id="2147484126" r:id="rId51"/>
    <p:sldLayoutId id="2147484127" r:id="rId52"/>
    <p:sldLayoutId id="2147484128" r:id="rId53"/>
    <p:sldLayoutId id="2147484129" r:id="rId54"/>
    <p:sldLayoutId id="2147484130" r:id="rId55"/>
    <p:sldLayoutId id="2147484131" r:id="rId56"/>
    <p:sldLayoutId id="2147484132" r:id="rId57"/>
    <p:sldLayoutId id="2147484133"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xmlns="" val="3798406728"/>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157" r:id="rId23"/>
    <p:sldLayoutId id="2147484158" r:id="rId24"/>
    <p:sldLayoutId id="2147484159" r:id="rId25"/>
    <p:sldLayoutId id="2147484160" r:id="rId26"/>
    <p:sldLayoutId id="2147484161" r:id="rId27"/>
    <p:sldLayoutId id="2147484162" r:id="rId28"/>
    <p:sldLayoutId id="2147484163" r:id="rId29"/>
    <p:sldLayoutId id="2147484164" r:id="rId30"/>
    <p:sldLayoutId id="2147484165" r:id="rId31"/>
    <p:sldLayoutId id="2147484166" r:id="rId32"/>
    <p:sldLayoutId id="2147484167" r:id="rId33"/>
    <p:sldLayoutId id="2147484168" r:id="rId34"/>
    <p:sldLayoutId id="2147484169" r:id="rId35"/>
    <p:sldLayoutId id="2147484170" r:id="rId36"/>
    <p:sldLayoutId id="2147484171" r:id="rId37"/>
    <p:sldLayoutId id="2147484172" r:id="rId38"/>
    <p:sldLayoutId id="2147484173" r:id="rId39"/>
    <p:sldLayoutId id="2147484174" r:id="rId40"/>
    <p:sldLayoutId id="2147484175" r:id="rId41"/>
    <p:sldLayoutId id="2147484176" r:id="rId42"/>
    <p:sldLayoutId id="2147484177" r:id="rId43"/>
    <p:sldLayoutId id="2147484178" r:id="rId44"/>
    <p:sldLayoutId id="2147484179" r:id="rId45"/>
    <p:sldLayoutId id="2147484180" r:id="rId46"/>
    <p:sldLayoutId id="2147484181" r:id="rId47"/>
    <p:sldLayoutId id="2147484182" r:id="rId48"/>
    <p:sldLayoutId id="2147484183" r:id="rId49"/>
    <p:sldLayoutId id="2147484184" r:id="rId50"/>
    <p:sldLayoutId id="2147484185" r:id="rId51"/>
    <p:sldLayoutId id="2147484186" r:id="rId52"/>
    <p:sldLayoutId id="2147484187" r:id="rId53"/>
    <p:sldLayoutId id="2147484188" r:id="rId54"/>
    <p:sldLayoutId id="2147484189" r:id="rId55"/>
    <p:sldLayoutId id="2147484190" r:id="rId56"/>
    <p:sldLayoutId id="2147484191" r:id="rId57"/>
    <p:sldLayoutId id="2147484192"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xmlns="" val="227689102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 id="2147484218" r:id="rId25"/>
    <p:sldLayoutId id="2147484219" r:id="rId26"/>
    <p:sldLayoutId id="2147484220" r:id="rId27"/>
    <p:sldLayoutId id="2147484221" r:id="rId28"/>
    <p:sldLayoutId id="2147484222" r:id="rId29"/>
    <p:sldLayoutId id="2147484223" r:id="rId30"/>
    <p:sldLayoutId id="2147484224" r:id="rId31"/>
    <p:sldLayoutId id="2147484225" r:id="rId32"/>
    <p:sldLayoutId id="2147484226" r:id="rId33"/>
    <p:sldLayoutId id="2147484227" r:id="rId34"/>
    <p:sldLayoutId id="2147484228" r:id="rId35"/>
    <p:sldLayoutId id="2147484229" r:id="rId36"/>
    <p:sldLayoutId id="2147484230" r:id="rId37"/>
    <p:sldLayoutId id="2147484231" r:id="rId38"/>
    <p:sldLayoutId id="2147484232" r:id="rId39"/>
    <p:sldLayoutId id="2147484233" r:id="rId40"/>
    <p:sldLayoutId id="2147484234" r:id="rId41"/>
    <p:sldLayoutId id="2147484235" r:id="rId42"/>
    <p:sldLayoutId id="2147484236" r:id="rId43"/>
    <p:sldLayoutId id="2147484237" r:id="rId44"/>
    <p:sldLayoutId id="2147484238" r:id="rId45"/>
    <p:sldLayoutId id="2147484239" r:id="rId46"/>
    <p:sldLayoutId id="2147484240" r:id="rId47"/>
    <p:sldLayoutId id="2147484241" r:id="rId48"/>
    <p:sldLayoutId id="2147484242" r:id="rId49"/>
    <p:sldLayoutId id="2147484243" r:id="rId50"/>
    <p:sldLayoutId id="2147484244" r:id="rId51"/>
    <p:sldLayoutId id="2147484245" r:id="rId52"/>
    <p:sldLayoutId id="2147484246" r:id="rId53"/>
    <p:sldLayoutId id="2147484247" r:id="rId54"/>
    <p:sldLayoutId id="2147484248" r:id="rId55"/>
    <p:sldLayoutId id="2147484249" r:id="rId56"/>
    <p:sldLayoutId id="2147484250" r:id="rId57"/>
    <p:sldLayoutId id="2147484251"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209971"/>
            <a:ext cx="7772401"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914400"/>
            <a:ext cx="7772401" cy="347067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p:nvSpPr>
        <p:spPr>
          <a:xfrm>
            <a:off x="6325453" y="4727499"/>
            <a:ext cx="1620957" cy="230854"/>
          </a:xfrm>
          <a:prstGeom prst="rect">
            <a:avLst/>
          </a:prstGeom>
        </p:spPr>
        <p:txBody>
          <a:bodyPr vert="horz" wrap="square" lIns="91432" tIns="45715" rIns="91432" bIns="45715"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41"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p:nvSpPr>
        <p:spPr>
          <a:xfrm>
            <a:off x="611223" y="4719816"/>
            <a:ext cx="104567" cy="246221"/>
          </a:xfrm>
          <a:prstGeom prst="rect">
            <a:avLst/>
          </a:prstGeom>
        </p:spPr>
        <p:txBody>
          <a:bodyPr vert="horz" wrap="none" lIns="91432" tIns="45715" rIns="91432" bIns="45715"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741" rtl="0" eaLnBrk="1" fontAlgn="auto" latinLnBrk="0" hangingPunct="1">
              <a:lnSpc>
                <a:spcPct val="100000"/>
              </a:lnSpc>
              <a:spcBef>
                <a:spcPts val="0"/>
              </a:spcBef>
              <a:spcAft>
                <a:spcPts val="0"/>
              </a:spcAft>
              <a:buClrTx/>
              <a:buSzTx/>
              <a:buFontTx/>
              <a:buNone/>
              <a:tabLst/>
              <a:defRPr/>
            </a:pPr>
            <a:fld id="{1A290D8D-6BA0-418D-AFED-C65293F70DA0}" type="slidenum">
              <a:rPr kumimoji="0" lang="en-US" sz="9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685741"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538557"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21139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320040"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865716"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939384" y="4809140"/>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8125167" y="4792774"/>
            <a:ext cx="48101" cy="10335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8423043" y="4790577"/>
            <a:ext cx="106665" cy="102375"/>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8745798" y="4799876"/>
            <a:ext cx="115473" cy="94320"/>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91432" tIns="45715" rIns="91432" bIns="45715" numCol="1" anchor="t" anchorCtr="0" compatLnSpc="1">
            <a:prstTxWarp prst="textNoShape">
              <a:avLst/>
            </a:prstTxWarp>
          </a:bodyPr>
          <a:lstStyle/>
          <a:p>
            <a:pPr marL="0" marR="0" lvl="0" indent="0" algn="l" defTabSz="914298"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p:nvSpPr>
        <p:spPr>
          <a:xfrm>
            <a:off x="8351423"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p:nvSpPr>
        <p:spPr>
          <a:xfrm>
            <a:off x="802426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p:nvSpPr>
        <p:spPr>
          <a:xfrm rot="10800000">
            <a:off x="8678584" y="4717982"/>
            <a:ext cx="249900" cy="249901"/>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p:nvSpPr>
        <p:spPr>
          <a:xfrm>
            <a:off x="7994199"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p:nvSpPr>
        <p:spPr>
          <a:xfrm>
            <a:off x="8319704"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p:nvSpPr>
        <p:spPr>
          <a:xfrm>
            <a:off x="8652658" y="4690888"/>
            <a:ext cx="301752" cy="30175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p:nvSpPr>
        <p:spPr>
          <a:xfrm>
            <a:off x="845309" y="4694323"/>
            <a:ext cx="301752" cy="30175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p:nvSpPr>
        <p:spPr>
          <a:xfrm>
            <a:off x="187470" y="4688493"/>
            <a:ext cx="301752" cy="301752"/>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marL="0" marR="0" lvl="0" indent="0" algn="ctr" defTabSz="91429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xmlns="" val="3983386878"/>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 id="2147484277" r:id="rId25"/>
    <p:sldLayoutId id="2147484278" r:id="rId26"/>
    <p:sldLayoutId id="2147484279" r:id="rId27"/>
    <p:sldLayoutId id="2147484280" r:id="rId28"/>
    <p:sldLayoutId id="2147484281" r:id="rId29"/>
    <p:sldLayoutId id="2147484282" r:id="rId30"/>
    <p:sldLayoutId id="2147484283" r:id="rId31"/>
    <p:sldLayoutId id="2147484284" r:id="rId32"/>
    <p:sldLayoutId id="2147484285" r:id="rId33"/>
    <p:sldLayoutId id="2147484286" r:id="rId34"/>
    <p:sldLayoutId id="2147484287" r:id="rId35"/>
    <p:sldLayoutId id="2147484288" r:id="rId36"/>
    <p:sldLayoutId id="2147484289" r:id="rId37"/>
    <p:sldLayoutId id="2147484290" r:id="rId38"/>
    <p:sldLayoutId id="2147484291" r:id="rId39"/>
    <p:sldLayoutId id="2147484292" r:id="rId40"/>
    <p:sldLayoutId id="2147484293" r:id="rId41"/>
    <p:sldLayoutId id="2147484294" r:id="rId42"/>
    <p:sldLayoutId id="2147484295" r:id="rId43"/>
    <p:sldLayoutId id="2147484296" r:id="rId44"/>
    <p:sldLayoutId id="2147484297" r:id="rId45"/>
    <p:sldLayoutId id="2147484298" r:id="rId46"/>
    <p:sldLayoutId id="2147484299" r:id="rId47"/>
    <p:sldLayoutId id="2147484300" r:id="rId48"/>
    <p:sldLayoutId id="2147484301" r:id="rId49"/>
    <p:sldLayoutId id="2147484302" r:id="rId50"/>
    <p:sldLayoutId id="2147484303" r:id="rId51"/>
    <p:sldLayoutId id="2147484304" r:id="rId52"/>
    <p:sldLayoutId id="2147484305" r:id="rId53"/>
    <p:sldLayoutId id="2147484306" r:id="rId54"/>
    <p:sldLayoutId id="2147484307" r:id="rId55"/>
    <p:sldLayoutId id="2147484308" r:id="rId56"/>
    <p:sldLayoutId id="2147484309" r:id="rId57"/>
    <p:sldLayoutId id="2147484310" r:id="rId58"/>
  </p:sldLayoutIdLst>
  <p:timing>
    <p:tnLst>
      <p:par>
        <p:cTn id="1" dur="indefinite" restart="never" nodeType="tmRoot"/>
      </p:par>
    </p:tnLst>
  </p:timing>
  <p:txStyles>
    <p:titleStyle>
      <a:lvl1pPr algn="ctr" defTabSz="914298" rtl="0" eaLnBrk="1" latinLnBrk="0" hangingPunct="1">
        <a:lnSpc>
          <a:spcPct val="86000"/>
        </a:lnSpc>
        <a:spcBef>
          <a:spcPct val="0"/>
        </a:spcBef>
        <a:buNone/>
        <a:defRPr sz="2100" kern="800" spc="-40">
          <a:solidFill>
            <a:schemeClr val="tx1"/>
          </a:solidFill>
          <a:latin typeface="+mj-lt"/>
          <a:ea typeface="+mj-ea"/>
          <a:cs typeface="+mj-cs"/>
        </a:defRPr>
      </a:lvl1pPr>
    </p:titleStyle>
    <p:bodyStyle>
      <a:lvl1pPr marL="171431" indent="-171431" algn="l" defTabSz="91429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49" indent="-173018"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880"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11"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742" indent="-171431" algn="l" defTabSz="91429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319"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68"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17"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65" indent="-228575" algn="l" defTabSz="91429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6" algn="l" defTabSz="914298" rtl="0" eaLnBrk="1" latinLnBrk="0" hangingPunct="1">
        <a:defRPr sz="1800" kern="1200">
          <a:solidFill>
            <a:schemeClr val="tx1"/>
          </a:solidFill>
          <a:latin typeface="+mn-lt"/>
          <a:ea typeface="+mn-ea"/>
          <a:cs typeface="+mn-cs"/>
        </a:defRPr>
      </a:lvl4pPr>
      <a:lvl5pPr marL="1828595" algn="l" defTabSz="914298" rtl="0" eaLnBrk="1" latinLnBrk="0" hangingPunct="1">
        <a:defRPr sz="1800" kern="1200">
          <a:solidFill>
            <a:schemeClr val="tx1"/>
          </a:solidFill>
          <a:latin typeface="+mn-lt"/>
          <a:ea typeface="+mn-ea"/>
          <a:cs typeface="+mn-cs"/>
        </a:defRPr>
      </a:lvl5pPr>
      <a:lvl6pPr marL="2285744" algn="l" defTabSz="914298" rtl="0" eaLnBrk="1" latinLnBrk="0" hangingPunct="1">
        <a:defRPr sz="1800" kern="1200">
          <a:solidFill>
            <a:schemeClr val="tx1"/>
          </a:solidFill>
          <a:latin typeface="+mn-lt"/>
          <a:ea typeface="+mn-ea"/>
          <a:cs typeface="+mn-cs"/>
        </a:defRPr>
      </a:lvl6pPr>
      <a:lvl7pPr marL="2742894" algn="l" defTabSz="914298" rtl="0" eaLnBrk="1" latinLnBrk="0" hangingPunct="1">
        <a:defRPr sz="1800" kern="1200">
          <a:solidFill>
            <a:schemeClr val="tx1"/>
          </a:solidFill>
          <a:latin typeface="+mn-lt"/>
          <a:ea typeface="+mn-ea"/>
          <a:cs typeface="+mn-cs"/>
        </a:defRPr>
      </a:lvl7pPr>
      <a:lvl8pPr marL="3200043" algn="l" defTabSz="914298" rtl="0" eaLnBrk="1" latinLnBrk="0" hangingPunct="1">
        <a:defRPr sz="1800" kern="1200">
          <a:solidFill>
            <a:schemeClr val="tx1"/>
          </a:solidFill>
          <a:latin typeface="+mn-lt"/>
          <a:ea typeface="+mn-ea"/>
          <a:cs typeface="+mn-cs"/>
        </a:defRPr>
      </a:lvl8pPr>
      <a:lvl9pPr marL="3657192" algn="l" defTabSz="91429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24.xml"/><Relationship Id="rId7"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7.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17.xml"/><Relationship Id="rId2" Type="http://schemas.openxmlformats.org/officeDocument/2006/relationships/slide" Target="slide5.xml"/><Relationship Id="rId1" Type="http://schemas.openxmlformats.org/officeDocument/2006/relationships/slideLayout" Target="../slideLayouts/slideLayout67.xml"/><Relationship Id="rId6" Type="http://schemas.openxmlformats.org/officeDocument/2006/relationships/image" Target="../media/image5.jpeg"/><Relationship Id="rId5" Type="http://schemas.openxmlformats.org/officeDocument/2006/relationships/slide" Target="slide8.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11.xml"/><Relationship Id="rId7" Type="http://schemas.openxmlformats.org/officeDocument/2006/relationships/image" Target="../media/image8.png"/><Relationship Id="rId2" Type="http://schemas.openxmlformats.org/officeDocument/2006/relationships/slide" Target="slide10.xml"/><Relationship Id="rId1" Type="http://schemas.openxmlformats.org/officeDocument/2006/relationships/slideLayout" Target="../slideLayouts/slideLayout67.xml"/><Relationship Id="rId6" Type="http://schemas.openxmlformats.org/officeDocument/2006/relationships/slide" Target="slide17.xml"/><Relationship Id="rId5" Type="http://schemas.openxmlformats.org/officeDocument/2006/relationships/slide" Target="slide13.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2">
            <a:extLst>
              <a:ext uri="{FF2B5EF4-FFF2-40B4-BE49-F238E27FC236}">
                <a16:creationId xmlns="" xmlns:a16="http://schemas.microsoft.com/office/drawing/2014/main" id="{EE80F0AA-4DF1-4DBF-9AA2-5439157D8912}"/>
              </a:ext>
            </a:extLst>
          </p:cNvPr>
          <p:cNvSpPr/>
          <p:nvPr/>
        </p:nvSpPr>
        <p:spPr>
          <a:xfrm>
            <a:off x="1679" y="2436"/>
            <a:ext cx="9131586" cy="161854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a:p>
        </p:txBody>
      </p:sp>
      <p:sp>
        <p:nvSpPr>
          <p:cNvPr id="14" name="object 3">
            <a:extLst>
              <a:ext uri="{FF2B5EF4-FFF2-40B4-BE49-F238E27FC236}">
                <a16:creationId xmlns="" xmlns:a16="http://schemas.microsoft.com/office/drawing/2014/main" id="{648E54F6-8C15-4BB3-94E3-7B81F0C680D4}"/>
              </a:ext>
            </a:extLst>
          </p:cNvPr>
          <p:cNvSpPr txBox="1">
            <a:spLocks noGrp="1"/>
          </p:cNvSpPr>
          <p:nvPr>
            <p:ph type="title"/>
          </p:nvPr>
        </p:nvSpPr>
        <p:spPr>
          <a:xfrm>
            <a:off x="1566044" y="348917"/>
            <a:ext cx="3789140" cy="852744"/>
          </a:xfrm>
          <a:prstGeom prst="rect">
            <a:avLst/>
          </a:prstGeom>
        </p:spPr>
        <p:txBody>
          <a:bodyPr vert="horz" wrap="square" lIns="0" tIns="23151" rIns="0" bIns="0" rtlCol="0" anchor="ctr">
            <a:spAutoFit/>
          </a:bodyPr>
          <a:lstStyle/>
          <a:p>
            <a:pPr marL="20131" algn="l">
              <a:lnSpc>
                <a:spcPct val="100000"/>
              </a:lnSpc>
              <a:spcBef>
                <a:spcPts val="181"/>
              </a:spcBef>
            </a:pPr>
            <a:r>
              <a:rPr lang="en-US" sz="5400" b="1" spc="8" dirty="0" err="1">
                <a:solidFill>
                  <a:schemeClr val="bg1"/>
                </a:solidFill>
                <a:latin typeface="Arial" panose="020B0604020202020204" pitchFamily="34" charset="0"/>
                <a:cs typeface="Arial" panose="020B0604020202020204" pitchFamily="34" charset="0"/>
              </a:rPr>
              <a:t>Français</a:t>
            </a:r>
            <a:endParaRPr sz="5400" b="1" dirty="0">
              <a:solidFill>
                <a:schemeClr val="bg1"/>
              </a:solidFill>
              <a:latin typeface="Arial" panose="020B0604020202020204" pitchFamily="34" charset="0"/>
              <a:cs typeface="Arial" panose="020B0604020202020204" pitchFamily="34" charset="0"/>
            </a:endParaRPr>
          </a:p>
        </p:txBody>
      </p:sp>
      <p:sp>
        <p:nvSpPr>
          <p:cNvPr id="15" name="object 4">
            <a:extLst>
              <a:ext uri="{FF2B5EF4-FFF2-40B4-BE49-F238E27FC236}">
                <a16:creationId xmlns="" xmlns:a16="http://schemas.microsoft.com/office/drawing/2014/main" id="{96789AA7-9596-4F83-89FD-AEC28EE179F1}"/>
              </a:ext>
            </a:extLst>
          </p:cNvPr>
          <p:cNvSpPr txBox="1"/>
          <p:nvPr/>
        </p:nvSpPr>
        <p:spPr>
          <a:xfrm>
            <a:off x="1511924" y="2025111"/>
            <a:ext cx="5346091" cy="2112676"/>
          </a:xfrm>
          <a:prstGeom prst="rect">
            <a:avLst/>
          </a:prstGeom>
        </p:spPr>
        <p:txBody>
          <a:bodyPr vert="horz" wrap="square" lIns="0" tIns="22144" rIns="0" bIns="0" rtlCol="0">
            <a:spAutoFit/>
          </a:bodyPr>
          <a:lstStyle/>
          <a:p>
            <a:pPr marL="29189">
              <a:lnSpc>
                <a:spcPts val="3099"/>
              </a:lnSpc>
              <a:spcBef>
                <a:spcPts val="175"/>
              </a:spcBef>
            </a:pPr>
            <a:r>
              <a:rPr lang="fr-FR" sz="4400" dirty="0">
                <a:solidFill>
                  <a:srgbClr val="C00000"/>
                </a:solidFill>
                <a:latin typeface="Arial"/>
                <a:cs typeface="Arial"/>
              </a:rPr>
              <a:t>Thème: </a:t>
            </a:r>
            <a:endParaRPr lang="fr-FR" sz="4400" dirty="0" smtClean="0">
              <a:solidFill>
                <a:srgbClr val="C00000"/>
              </a:solidFill>
              <a:latin typeface="Arial"/>
              <a:cs typeface="Arial"/>
            </a:endParaRPr>
          </a:p>
          <a:p>
            <a:pPr marL="29189">
              <a:lnSpc>
                <a:spcPts val="3099"/>
              </a:lnSpc>
              <a:spcBef>
                <a:spcPts val="175"/>
              </a:spcBef>
            </a:pPr>
            <a:r>
              <a:rPr lang="fr-FR" sz="4400" dirty="0" smtClean="0">
                <a:solidFill>
                  <a:srgbClr val="C00000"/>
                </a:solidFill>
                <a:latin typeface="Arial"/>
                <a:cs typeface="Arial"/>
              </a:rPr>
              <a:t> </a:t>
            </a:r>
          </a:p>
          <a:p>
            <a:pPr marL="29189">
              <a:lnSpc>
                <a:spcPts val="3099"/>
              </a:lnSpc>
              <a:spcBef>
                <a:spcPts val="175"/>
              </a:spcBef>
            </a:pPr>
            <a:r>
              <a:rPr lang="fr-FR" sz="4400" b="1" dirty="0" smtClean="0">
                <a:solidFill>
                  <a:srgbClr val="FF0000"/>
                </a:solidFill>
                <a:latin typeface="Arial"/>
                <a:cs typeface="Arial"/>
              </a:rPr>
              <a:t>L’économie  </a:t>
            </a:r>
            <a:r>
              <a:rPr lang="fr-FR" sz="4400" b="1" dirty="0">
                <a:solidFill>
                  <a:srgbClr val="FF0000"/>
                </a:solidFill>
                <a:latin typeface="Arial"/>
                <a:cs typeface="Arial"/>
              </a:rPr>
              <a:t>de  </a:t>
            </a:r>
            <a:r>
              <a:rPr lang="fr-FR" sz="4400" b="1" dirty="0" smtClean="0">
                <a:solidFill>
                  <a:srgbClr val="FF0000"/>
                </a:solidFill>
                <a:latin typeface="Arial"/>
                <a:cs typeface="Arial"/>
              </a:rPr>
              <a:t>la</a:t>
            </a:r>
          </a:p>
          <a:p>
            <a:pPr marL="29189">
              <a:lnSpc>
                <a:spcPts val="3099"/>
              </a:lnSpc>
              <a:spcBef>
                <a:spcPts val="175"/>
              </a:spcBef>
            </a:pPr>
            <a:endParaRPr lang="fr-FR" sz="4400" b="1" dirty="0" smtClean="0">
              <a:solidFill>
                <a:srgbClr val="FF0000"/>
              </a:solidFill>
              <a:latin typeface="Arial"/>
              <a:cs typeface="Arial"/>
            </a:endParaRPr>
          </a:p>
          <a:p>
            <a:pPr marL="29189">
              <a:lnSpc>
                <a:spcPts val="3099"/>
              </a:lnSpc>
              <a:spcBef>
                <a:spcPts val="175"/>
              </a:spcBef>
            </a:pPr>
            <a:r>
              <a:rPr lang="fr-FR" sz="4400" b="1" dirty="0" smtClean="0">
                <a:solidFill>
                  <a:srgbClr val="FF0000"/>
                </a:solidFill>
                <a:latin typeface="Arial"/>
                <a:cs typeface="Arial"/>
              </a:rPr>
              <a:t>  </a:t>
            </a:r>
            <a:r>
              <a:rPr lang="fr-FR" sz="4400" b="1" dirty="0">
                <a:solidFill>
                  <a:srgbClr val="FF0000"/>
                </a:solidFill>
                <a:latin typeface="Arial"/>
                <a:cs typeface="Arial"/>
              </a:rPr>
              <a:t>France</a:t>
            </a:r>
            <a:endParaRPr sz="4400" b="1" dirty="0">
              <a:solidFill>
                <a:srgbClr val="FF0000"/>
              </a:solidFill>
              <a:latin typeface="Arial"/>
              <a:cs typeface="Arial"/>
            </a:endParaRPr>
          </a:p>
        </p:txBody>
      </p:sp>
      <p:sp>
        <p:nvSpPr>
          <p:cNvPr id="16" name="object 5">
            <a:extLst>
              <a:ext uri="{FF2B5EF4-FFF2-40B4-BE49-F238E27FC236}">
                <a16:creationId xmlns="" xmlns:a16="http://schemas.microsoft.com/office/drawing/2014/main" id="{A8BAE388-D6D2-40E9-8208-E39C1E0E7029}"/>
              </a:ext>
            </a:extLst>
          </p:cNvPr>
          <p:cNvSpPr/>
          <p:nvPr/>
        </p:nvSpPr>
        <p:spPr>
          <a:xfrm>
            <a:off x="695715" y="1983317"/>
            <a:ext cx="545620" cy="1079028"/>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a:p>
        </p:txBody>
      </p:sp>
      <p:sp>
        <p:nvSpPr>
          <p:cNvPr id="17" name="object 6">
            <a:extLst>
              <a:ext uri="{FF2B5EF4-FFF2-40B4-BE49-F238E27FC236}">
                <a16:creationId xmlns="" xmlns:a16="http://schemas.microsoft.com/office/drawing/2014/main" id="{ACB4B4C4-B96E-4D3D-A3B1-019ECDA735A1}"/>
              </a:ext>
            </a:extLst>
          </p:cNvPr>
          <p:cNvSpPr/>
          <p:nvPr/>
        </p:nvSpPr>
        <p:spPr>
          <a:xfrm>
            <a:off x="695715" y="3328580"/>
            <a:ext cx="545620" cy="1079028"/>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a:p>
        </p:txBody>
      </p:sp>
      <p:sp>
        <p:nvSpPr>
          <p:cNvPr id="20" name="object 9">
            <a:extLst>
              <a:ext uri="{FF2B5EF4-FFF2-40B4-BE49-F238E27FC236}">
                <a16:creationId xmlns="" xmlns:a16="http://schemas.microsoft.com/office/drawing/2014/main" id="{F294EAD7-CAB8-401C-B12D-6064AA1177E0}"/>
              </a:ext>
            </a:extLst>
          </p:cNvPr>
          <p:cNvSpPr/>
          <p:nvPr/>
        </p:nvSpPr>
        <p:spPr>
          <a:xfrm>
            <a:off x="7455853" y="361576"/>
            <a:ext cx="957352" cy="957235"/>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a:p>
        </p:txBody>
      </p:sp>
      <p:sp>
        <p:nvSpPr>
          <p:cNvPr id="21" name="object 10">
            <a:extLst>
              <a:ext uri="{FF2B5EF4-FFF2-40B4-BE49-F238E27FC236}">
                <a16:creationId xmlns="" xmlns:a16="http://schemas.microsoft.com/office/drawing/2014/main" id="{27824596-7DE1-4136-95E4-49A51856B6D3}"/>
              </a:ext>
            </a:extLst>
          </p:cNvPr>
          <p:cNvSpPr/>
          <p:nvPr/>
        </p:nvSpPr>
        <p:spPr>
          <a:xfrm>
            <a:off x="7315768" y="361576"/>
            <a:ext cx="1097437" cy="957235"/>
          </a:xfrm>
          <a:custGeom>
            <a:avLst/>
            <a:gdLst/>
            <a:ahLst/>
            <a:cxnLst/>
            <a:rect l="l" t="t" r="r" b="b"/>
            <a:pathLst>
              <a:path w="603885" h="603885">
                <a:moveTo>
                  <a:pt x="0" y="0"/>
                </a:moveTo>
                <a:lnTo>
                  <a:pt x="603605" y="0"/>
                </a:lnTo>
                <a:lnTo>
                  <a:pt x="603605" y="603618"/>
                </a:lnTo>
                <a:lnTo>
                  <a:pt x="0" y="603618"/>
                </a:lnTo>
                <a:lnTo>
                  <a:pt x="0" y="0"/>
                </a:lnTo>
                <a:close/>
              </a:path>
            </a:pathLst>
          </a:custGeom>
          <a:solidFill>
            <a:srgbClr val="FF6699"/>
          </a:solidFill>
          <a:ln w="30481">
            <a:solidFill>
              <a:srgbClr val="FEFEFE"/>
            </a:solidFill>
          </a:ln>
        </p:spPr>
        <p:txBody>
          <a:bodyPr wrap="square" lIns="0" tIns="0" rIns="0" bIns="0" rtlCol="0"/>
          <a:lstStyle/>
          <a:p>
            <a:endParaRPr/>
          </a:p>
        </p:txBody>
      </p:sp>
      <p:sp>
        <p:nvSpPr>
          <p:cNvPr id="22" name="object 12">
            <a:extLst>
              <a:ext uri="{FF2B5EF4-FFF2-40B4-BE49-F238E27FC236}">
                <a16:creationId xmlns="" xmlns:a16="http://schemas.microsoft.com/office/drawing/2014/main" id="{CAFE6579-511C-4CCB-9A5C-300ACC2F553A}"/>
              </a:ext>
            </a:extLst>
          </p:cNvPr>
          <p:cNvSpPr txBox="1"/>
          <p:nvPr/>
        </p:nvSpPr>
        <p:spPr>
          <a:xfrm>
            <a:off x="7380736" y="553015"/>
            <a:ext cx="967497" cy="574353"/>
          </a:xfrm>
          <a:prstGeom prst="rect">
            <a:avLst/>
          </a:prstGeom>
        </p:spPr>
        <p:txBody>
          <a:bodyPr vert="horz" wrap="square" lIns="0" tIns="25165" rIns="0" bIns="0" rtlCol="0">
            <a:spAutoFit/>
          </a:bodyPr>
          <a:lstStyle/>
          <a:p>
            <a:pPr>
              <a:spcBef>
                <a:spcPts val="198"/>
              </a:spcBef>
            </a:pPr>
            <a:r>
              <a:rPr lang="fr-FR" sz="3600" b="1" spc="16" dirty="0">
                <a:solidFill>
                  <a:srgbClr val="FEFEFE"/>
                </a:solidFill>
                <a:latin typeface="Arial"/>
                <a:cs typeface="Arial"/>
              </a:rPr>
              <a:t>11-e</a:t>
            </a:r>
            <a:endParaRPr sz="3600" dirty="0">
              <a:latin typeface="Arial"/>
              <a:cs typeface="Arial"/>
            </a:endParaRPr>
          </a:p>
        </p:txBody>
      </p:sp>
      <p:pic>
        <p:nvPicPr>
          <p:cNvPr id="11" name="Рисунок 10"/>
          <p:cNvPicPr>
            <a:picLocks noChangeAspect="1"/>
          </p:cNvPicPr>
          <p:nvPr/>
        </p:nvPicPr>
        <p:blipFill rotWithShape="1">
          <a:blip r:embed="rId2">
            <a:extLst>
              <a:ext uri="{BEBA8EAE-BF5A-486C-A8C5-ECC9F3942E4B}">
                <a14:imgProps xmlns:a14="http://schemas.microsoft.com/office/drawing/2010/main" xmlns="">
                  <a14:imgLayer r:embed="rId3">
                    <a14:imgEffect>
                      <a14:backgroundRemoval t="4628" b="89902" l="10000" r="90000"/>
                    </a14:imgEffect>
                    <a14:imgEffect>
                      <a14:brightnessContrast bright="-20000" contrast="40000"/>
                    </a14:imgEffect>
                  </a14:imgLayer>
                </a14:imgProps>
              </a:ext>
              <a:ext uri="{28A0092B-C50C-407E-A947-70E740481C1C}">
                <a14:useLocalDpi xmlns:a14="http://schemas.microsoft.com/office/drawing/2010/main" xmlns="" val="0"/>
              </a:ext>
            </a:extLst>
          </a:blip>
          <a:srcRect l="16643" t="4500" r="20813" b="10889"/>
          <a:stretch/>
        </p:blipFill>
        <p:spPr>
          <a:xfrm>
            <a:off x="6335018" y="1497881"/>
            <a:ext cx="2743511" cy="3636770"/>
          </a:xfrm>
          <a:prstGeom prst="rect">
            <a:avLst/>
          </a:prstGeom>
        </p:spPr>
      </p:pic>
    </p:spTree>
    <p:extLst>
      <p:ext uri="{BB962C8B-B14F-4D97-AF65-F5344CB8AC3E}">
        <p14:creationId xmlns:p14="http://schemas.microsoft.com/office/powerpoint/2010/main" xmlns="" val="840335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1">
            <a:hlinkClick r:id="rId2" action="ppaction://hlinksldjump"/>
          </p:cNvPr>
          <p:cNvSpPr/>
          <p:nvPr/>
        </p:nvSpPr>
        <p:spPr>
          <a:xfrm>
            <a:off x="539552" y="267494"/>
            <a:ext cx="675074" cy="674991"/>
          </a:xfrm>
          <a:prstGeom prst="ellipse">
            <a:avLst/>
          </a:prstGeom>
          <a:solidFill>
            <a:srgbClr val="0070C0"/>
          </a:solidFill>
          <a:ln w="9525" cap="flat" cmpd="sng" algn="ctr">
            <a:noFill/>
            <a:prstDash val="solid"/>
          </a:ln>
          <a:effectLst/>
        </p:spPr>
        <p:txBody>
          <a:bodyPr lIns="145161" tIns="72581" rIns="145161" bIns="72581" rtlCol="0" anchor="ctr"/>
          <a:lstStyle/>
          <a:p>
            <a:pPr algn="ctr" defTabSz="914298">
              <a:defRPr/>
            </a:pPr>
            <a:r>
              <a:rPr lang="en-US" sz="2900" kern="0" dirty="0">
                <a:solidFill>
                  <a:srgbClr val="FFFFFF"/>
                </a:solidFill>
                <a:latin typeface="Open Sans Light"/>
              </a:rPr>
              <a:t>1</a:t>
            </a:r>
          </a:p>
        </p:txBody>
      </p:sp>
      <p:sp>
        <p:nvSpPr>
          <p:cNvPr id="3" name="Управляющая кнопка: назад 2">
            <a:hlinkClick r:id="rId3" action="ppaction://hlinksldjump" highlightClick="1"/>
          </p:cNvPr>
          <p:cNvSpPr/>
          <p:nvPr/>
        </p:nvSpPr>
        <p:spPr>
          <a:xfrm>
            <a:off x="4400981" y="4633482"/>
            <a:ext cx="486054" cy="396044"/>
          </a:xfrm>
          <a:prstGeom prst="actionButtonBackPreviou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TextBox 4"/>
          <p:cNvSpPr txBox="1"/>
          <p:nvPr/>
        </p:nvSpPr>
        <p:spPr>
          <a:xfrm>
            <a:off x="1295636" y="296154"/>
            <a:ext cx="7524836" cy="646331"/>
          </a:xfrm>
          <a:prstGeom prst="rect">
            <a:avLst/>
          </a:prstGeom>
          <a:noFill/>
        </p:spPr>
        <p:txBody>
          <a:bodyPr wrap="square" rtlCol="0">
            <a:spAutoFit/>
          </a:bodyPr>
          <a:lstStyle/>
          <a:p>
            <a:r>
              <a:rPr lang="ru-RU" dirty="0" smtClean="0"/>
              <a:t>С</a:t>
            </a:r>
            <a:r>
              <a:rPr lang="fr-FR" dirty="0" smtClean="0"/>
              <a:t>omment  vous  avez  compris  le  titre  de  la  leçon?  Interprétez  et  développez  ce  thème.</a:t>
            </a:r>
            <a:endParaRPr lang="ru-RU" dirty="0"/>
          </a:p>
        </p:txBody>
      </p:sp>
      <p:sp>
        <p:nvSpPr>
          <p:cNvPr id="6" name="TextBox 5"/>
          <p:cNvSpPr txBox="1"/>
          <p:nvPr/>
        </p:nvSpPr>
        <p:spPr>
          <a:xfrm>
            <a:off x="520171" y="1203598"/>
            <a:ext cx="8300301" cy="830997"/>
          </a:xfrm>
          <a:prstGeom prst="rect">
            <a:avLst/>
          </a:prstGeom>
          <a:noFill/>
        </p:spPr>
        <p:txBody>
          <a:bodyPr wrap="square" rtlCol="0">
            <a:spAutoFit/>
          </a:bodyPr>
          <a:lstStyle/>
          <a:p>
            <a:r>
              <a:rPr lang="en-US" sz="1600" dirty="0" err="1" smtClean="0"/>
              <a:t>Économiser</a:t>
            </a:r>
            <a:r>
              <a:rPr lang="en-US" sz="1600" dirty="0" smtClean="0"/>
              <a:t>  </a:t>
            </a:r>
            <a:r>
              <a:rPr lang="en-US" sz="1600" dirty="0" err="1" smtClean="0"/>
              <a:t>veut</a:t>
            </a:r>
            <a:r>
              <a:rPr lang="en-US" sz="1600" dirty="0" smtClean="0"/>
              <a:t>  dire  faire  un  usage  </a:t>
            </a:r>
            <a:r>
              <a:rPr lang="en-US" sz="1600" dirty="0" err="1" smtClean="0"/>
              <a:t>modéré</a:t>
            </a:r>
            <a:r>
              <a:rPr lang="en-US" sz="1600" dirty="0" smtClean="0"/>
              <a:t>,  ne  pas  </a:t>
            </a:r>
            <a:r>
              <a:rPr lang="en-US" sz="1600" dirty="0" err="1" smtClean="0"/>
              <a:t>dépenser</a:t>
            </a:r>
            <a:r>
              <a:rPr lang="en-US" sz="1600" dirty="0" smtClean="0"/>
              <a:t>  beaucoup.  </a:t>
            </a:r>
            <a:endParaRPr lang="en-US" sz="1600" dirty="0"/>
          </a:p>
          <a:p>
            <a:r>
              <a:rPr lang="en-US" sz="1600" dirty="0" err="1" smtClean="0"/>
              <a:t>Ça</a:t>
            </a:r>
            <a:r>
              <a:rPr lang="en-US" sz="1600" dirty="0" smtClean="0"/>
              <a:t>  </a:t>
            </a:r>
            <a:r>
              <a:rPr lang="en-US" sz="1600" dirty="0" err="1" smtClean="0"/>
              <a:t>sert</a:t>
            </a:r>
            <a:r>
              <a:rPr lang="en-US" sz="1600" dirty="0" smtClean="0"/>
              <a:t>  à  </a:t>
            </a:r>
            <a:r>
              <a:rPr lang="en-US" sz="1600" dirty="0" err="1" smtClean="0"/>
              <a:t>être</a:t>
            </a:r>
            <a:r>
              <a:rPr lang="en-US" sz="1600" dirty="0" smtClean="0"/>
              <a:t>  plus  </a:t>
            </a:r>
            <a:r>
              <a:rPr lang="en-US" sz="1600" dirty="0" err="1" smtClean="0"/>
              <a:t>modeste</a:t>
            </a:r>
            <a:r>
              <a:rPr lang="en-US" sz="1600" dirty="0" smtClean="0"/>
              <a:t>,  </a:t>
            </a:r>
            <a:r>
              <a:rPr lang="en-US" sz="1600" dirty="0" err="1" smtClean="0"/>
              <a:t>moins</a:t>
            </a:r>
            <a:r>
              <a:rPr lang="en-US" sz="1600" dirty="0" smtClean="0"/>
              <a:t>  </a:t>
            </a:r>
            <a:r>
              <a:rPr lang="en-US" sz="1600" dirty="0" err="1" smtClean="0"/>
              <a:t>dépenseur</a:t>
            </a:r>
            <a:r>
              <a:rPr lang="en-US" sz="1600" dirty="0" smtClean="0"/>
              <a:t>.  Si  on  </a:t>
            </a:r>
            <a:r>
              <a:rPr lang="en-US" sz="1600" dirty="0" err="1" smtClean="0"/>
              <a:t>économise</a:t>
            </a:r>
            <a:r>
              <a:rPr lang="en-US" sz="1600" dirty="0" smtClean="0"/>
              <a:t>,  on  </a:t>
            </a:r>
            <a:r>
              <a:rPr lang="en-US" sz="1600" dirty="0" err="1" smtClean="0"/>
              <a:t>peut</a:t>
            </a:r>
            <a:r>
              <a:rPr lang="en-US" sz="1600" dirty="0" smtClean="0"/>
              <a:t>  </a:t>
            </a:r>
            <a:r>
              <a:rPr lang="en-US" sz="1600" dirty="0" err="1" smtClean="0"/>
              <a:t>gagner</a:t>
            </a:r>
            <a:r>
              <a:rPr lang="en-US" sz="1600" dirty="0" smtClean="0"/>
              <a:t>  plus,  </a:t>
            </a:r>
            <a:r>
              <a:rPr lang="en-US" sz="1600" dirty="0" err="1" smtClean="0"/>
              <a:t>c’est</a:t>
            </a:r>
            <a:r>
              <a:rPr lang="en-US" sz="1600" dirty="0" smtClean="0"/>
              <a:t>  </a:t>
            </a:r>
            <a:r>
              <a:rPr lang="en-US" sz="1600" dirty="0" err="1" smtClean="0"/>
              <a:t>sûr</a:t>
            </a:r>
            <a:r>
              <a:rPr lang="en-US" sz="1600" dirty="0" smtClean="0"/>
              <a:t>.  </a:t>
            </a:r>
            <a:endParaRPr lang="ru-RU" sz="1600" dirty="0"/>
          </a:p>
        </p:txBody>
      </p:sp>
      <p:pic>
        <p:nvPicPr>
          <p:cNvPr id="7" name="Рисунок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808671" y="1923678"/>
            <a:ext cx="4193071" cy="2709804"/>
          </a:xfrm>
          <a:prstGeom prst="rect">
            <a:avLst/>
          </a:prstGeom>
        </p:spPr>
      </p:pic>
    </p:spTree>
    <p:extLst>
      <p:ext uri="{BB962C8B-B14F-4D97-AF65-F5344CB8AC3E}">
        <p14:creationId xmlns:p14="http://schemas.microsoft.com/office/powerpoint/2010/main" xmlns="" val="17493081"/>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66667">
                                          <p:cBhvr additive="base">
                                            <p:cTn id="7" dur="900" fill="hold"/>
                                            <p:tgtEl>
                                              <p:spTgt spid="2"/>
                                            </p:tgtEl>
                                            <p:attrNameLst>
                                              <p:attrName>ppt_x</p:attrName>
                                            </p:attrNameLst>
                                          </p:cBhvr>
                                          <p:tavLst>
                                            <p:tav tm="0">
                                              <p:val>
                                                <p:strVal val="#ppt_x"/>
                                              </p:val>
                                            </p:tav>
                                            <p:tav tm="100000">
                                              <p:val>
                                                <p:strVal val="#ppt_x"/>
                                              </p:val>
                                            </p:tav>
                                          </p:tavLst>
                                        </p:anim>
                                        <p:anim calcmode="lin" valueType="num" p14:bounceEnd="66667">
                                          <p:cBhvr additive="base">
                                            <p:cTn id="8" dur="9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900" fill="hold"/>
                                            <p:tgtEl>
                                              <p:spTgt spid="2"/>
                                            </p:tgtEl>
                                            <p:attrNameLst>
                                              <p:attrName>ppt_x</p:attrName>
                                            </p:attrNameLst>
                                          </p:cBhvr>
                                          <p:tavLst>
                                            <p:tav tm="0">
                                              <p:val>
                                                <p:strVal val="#ppt_x"/>
                                              </p:val>
                                            </p:tav>
                                            <p:tav tm="100000">
                                              <p:val>
                                                <p:strVal val="#ppt_x"/>
                                              </p:val>
                                            </p:tav>
                                          </p:tavLst>
                                        </p:anim>
                                        <p:anim calcmode="lin" valueType="num">
                                          <p:cBhvr additive="base">
                                            <p:cTn id="8" dur="9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1">
            <a:hlinkClick r:id="rId2" action="ppaction://hlinksldjump"/>
          </p:cNvPr>
          <p:cNvSpPr/>
          <p:nvPr/>
        </p:nvSpPr>
        <p:spPr>
          <a:xfrm>
            <a:off x="611560" y="267494"/>
            <a:ext cx="675074" cy="674991"/>
          </a:xfrm>
          <a:prstGeom prst="ellipse">
            <a:avLst/>
          </a:prstGeom>
          <a:solidFill>
            <a:srgbClr val="0070C0"/>
          </a:solidFill>
          <a:ln w="9525" cap="flat" cmpd="sng" algn="ctr">
            <a:noFill/>
            <a:prstDash val="solid"/>
          </a:ln>
          <a:effectLst/>
        </p:spPr>
        <p:txBody>
          <a:bodyPr lIns="145161" tIns="72581" rIns="145161" bIns="72581" rtlCol="0" anchor="ctr"/>
          <a:lstStyle/>
          <a:p>
            <a:pPr algn="ctr" defTabSz="914298">
              <a:defRPr/>
            </a:pPr>
            <a:r>
              <a:rPr lang="ru-RU" sz="2900" kern="0" dirty="0">
                <a:solidFill>
                  <a:srgbClr val="FFFFFF"/>
                </a:solidFill>
                <a:latin typeface="Open Sans Light"/>
              </a:rPr>
              <a:t>2</a:t>
            </a:r>
            <a:endParaRPr lang="en-US" sz="2900" kern="0" dirty="0">
              <a:solidFill>
                <a:srgbClr val="FFFFFF"/>
              </a:solidFill>
              <a:latin typeface="Open Sans Light"/>
            </a:endParaRPr>
          </a:p>
        </p:txBody>
      </p:sp>
      <p:sp>
        <p:nvSpPr>
          <p:cNvPr id="3" name="Управляющая кнопка: назад 2">
            <a:hlinkClick r:id="rId3" action="ppaction://hlinksldjump" highlightClick="1"/>
          </p:cNvPr>
          <p:cNvSpPr/>
          <p:nvPr/>
        </p:nvSpPr>
        <p:spPr>
          <a:xfrm>
            <a:off x="4400981" y="4633482"/>
            <a:ext cx="486054" cy="396044"/>
          </a:xfrm>
          <a:prstGeom prst="actionButtonBackPreviou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TextBox 4"/>
          <p:cNvSpPr txBox="1"/>
          <p:nvPr/>
        </p:nvSpPr>
        <p:spPr>
          <a:xfrm>
            <a:off x="1403648" y="317330"/>
            <a:ext cx="7452828" cy="923330"/>
          </a:xfrm>
          <a:prstGeom prst="rect">
            <a:avLst/>
          </a:prstGeom>
          <a:noFill/>
        </p:spPr>
        <p:txBody>
          <a:bodyPr wrap="square" rtlCol="0">
            <a:spAutoFit/>
          </a:bodyPr>
          <a:lstStyle/>
          <a:p>
            <a:r>
              <a:rPr lang="fr-FR" dirty="0" smtClean="0"/>
              <a:t>Construisez  le  cluster  du  mot  économie.  Faites  y  entrer  les  noms,  les  verbes,  les  adjectifs.  Choisissez-en  quelques-un  et  faites  des  phrases.</a:t>
            </a:r>
            <a:endParaRPr lang="ru-RU" dirty="0"/>
          </a:p>
        </p:txBody>
      </p:sp>
      <p:sp>
        <p:nvSpPr>
          <p:cNvPr id="6" name="Овал 5"/>
          <p:cNvSpPr/>
          <p:nvPr/>
        </p:nvSpPr>
        <p:spPr>
          <a:xfrm>
            <a:off x="1286634" y="2031690"/>
            <a:ext cx="2736304" cy="914400"/>
          </a:xfrm>
          <a:prstGeom prst="ellipse">
            <a:avLst/>
          </a:prstGeom>
          <a:solidFill>
            <a:srgbClr val="FFCC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économie</a:t>
            </a:r>
            <a:endParaRPr lang="ru-RU" dirty="0"/>
          </a:p>
        </p:txBody>
      </p:sp>
      <p:sp>
        <p:nvSpPr>
          <p:cNvPr id="7" name="TextBox 6"/>
          <p:cNvSpPr txBox="1"/>
          <p:nvPr/>
        </p:nvSpPr>
        <p:spPr>
          <a:xfrm>
            <a:off x="378979" y="1712300"/>
            <a:ext cx="1479892"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économiser</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extBox 8"/>
          <p:cNvSpPr txBox="1"/>
          <p:nvPr/>
        </p:nvSpPr>
        <p:spPr>
          <a:xfrm>
            <a:off x="2312384" y="1556368"/>
            <a:ext cx="68480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dirty="0" smtClean="0">
                <a:solidFill>
                  <a:srgbClr val="FF0000"/>
                </a:solidFill>
              </a:rPr>
              <a:t>riche</a:t>
            </a:r>
            <a:endParaRPr lang="ru-RU" dirty="0">
              <a:solidFill>
                <a:srgbClr val="FF0000"/>
              </a:solidFill>
            </a:endParaRPr>
          </a:p>
        </p:txBody>
      </p:sp>
      <p:sp>
        <p:nvSpPr>
          <p:cNvPr id="10" name="TextBox 9"/>
          <p:cNvSpPr txBox="1"/>
          <p:nvPr/>
        </p:nvSpPr>
        <p:spPr>
          <a:xfrm>
            <a:off x="378979" y="2501042"/>
            <a:ext cx="889987" cy="369332"/>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r>
              <a:rPr lang="fr-FR" dirty="0" smtClean="0"/>
              <a:t>pauvre</a:t>
            </a:r>
            <a:endParaRPr lang="ru-RU" dirty="0"/>
          </a:p>
        </p:txBody>
      </p:sp>
      <p:sp>
        <p:nvSpPr>
          <p:cNvPr id="11" name="TextBox 10"/>
          <p:cNvSpPr txBox="1"/>
          <p:nvPr/>
        </p:nvSpPr>
        <p:spPr>
          <a:xfrm>
            <a:off x="1418602" y="3120048"/>
            <a:ext cx="1197764" cy="369332"/>
          </a:xfrm>
          <a:prstGeom prst="rect">
            <a:avLst/>
          </a:prstGeom>
          <a:solidFill>
            <a:srgbClr val="B2B2B2"/>
          </a:solidFill>
        </p:spPr>
        <p:txBody>
          <a:bodyPr wrap="none" rtlCol="0">
            <a:spAutoFit/>
          </a:bodyPr>
          <a:lstStyle/>
          <a:p>
            <a:r>
              <a:rPr lang="fr-FR" dirty="0"/>
              <a:t>u</a:t>
            </a:r>
            <a:r>
              <a:rPr lang="fr-FR" dirty="0" smtClean="0"/>
              <a:t>n  usage</a:t>
            </a:r>
            <a:endParaRPr lang="ru-RU" dirty="0"/>
          </a:p>
        </p:txBody>
      </p:sp>
      <p:sp>
        <p:nvSpPr>
          <p:cNvPr id="12" name="TextBox 11"/>
          <p:cNvSpPr txBox="1"/>
          <p:nvPr/>
        </p:nvSpPr>
        <p:spPr>
          <a:xfrm>
            <a:off x="3455876" y="2946090"/>
            <a:ext cx="1146468" cy="369332"/>
          </a:xfrm>
          <a:prstGeom prst="rect">
            <a:avLst/>
          </a:prstGeom>
          <a:solidFill>
            <a:srgbClr val="000000"/>
          </a:solidFill>
        </p:spPr>
        <p:txBody>
          <a:bodyPr wrap="none" rtlCol="0">
            <a:spAutoFit/>
          </a:bodyPr>
          <a:lstStyle/>
          <a:p>
            <a:r>
              <a:rPr lang="fr-F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dépenser</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TextBox 12"/>
          <p:cNvSpPr txBox="1"/>
          <p:nvPr/>
        </p:nvSpPr>
        <p:spPr>
          <a:xfrm>
            <a:off x="3671900" y="1925700"/>
            <a:ext cx="1069524" cy="369332"/>
          </a:xfrm>
          <a:prstGeom prst="rect">
            <a:avLst/>
          </a:prstGeom>
          <a:solidFill>
            <a:srgbClr val="FFFF00"/>
          </a:solidFill>
        </p:spPr>
        <p:txBody>
          <a:bodyPr wrap="none" rtlCol="0">
            <a:spAutoFit/>
          </a:bodyPr>
          <a:lstStyle/>
          <a:p>
            <a:r>
              <a:rPr lang="fr-FR" dirty="0" smtClean="0"/>
              <a:t>modeste</a:t>
            </a:r>
            <a:endParaRPr lang="ru-RU" dirty="0"/>
          </a:p>
        </p:txBody>
      </p:sp>
      <p:sp>
        <p:nvSpPr>
          <p:cNvPr id="14" name="TextBox 13"/>
          <p:cNvSpPr txBox="1"/>
          <p:nvPr/>
        </p:nvSpPr>
        <p:spPr>
          <a:xfrm>
            <a:off x="5400092" y="1741034"/>
            <a:ext cx="3528392" cy="2031325"/>
          </a:xfrm>
          <a:prstGeom prst="rect">
            <a:avLst/>
          </a:prstGeom>
          <a:noFill/>
        </p:spPr>
        <p:txBody>
          <a:bodyPr wrap="square" rtlCol="0">
            <a:spAutoFit/>
          </a:bodyPr>
          <a:lstStyle/>
          <a:p>
            <a:r>
              <a:rPr lang="fr-FR" dirty="0" smtClean="0"/>
              <a:t>L’économie,  c’est   déposer  du  bien  et  en  profiter  quand  on  en  a  besoin.</a:t>
            </a:r>
          </a:p>
          <a:p>
            <a:r>
              <a:rPr lang="fr-FR" dirty="0" smtClean="0"/>
              <a:t>On  peut  gagner  si  on  économise  même  tout  petit  peu.   Comme  on  dit  « Pas  à  pas  on  va  loin ». </a:t>
            </a:r>
            <a:endParaRPr lang="ru-RU" dirty="0"/>
          </a:p>
        </p:txBody>
      </p:sp>
    </p:spTree>
    <p:extLst>
      <p:ext uri="{BB962C8B-B14F-4D97-AF65-F5344CB8AC3E}">
        <p14:creationId xmlns:p14="http://schemas.microsoft.com/office/powerpoint/2010/main" xmlns="" val="3870336736"/>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66667">
                                          <p:cBhvr additive="base">
                                            <p:cTn id="7" dur="900" fill="hold"/>
                                            <p:tgtEl>
                                              <p:spTgt spid="2"/>
                                            </p:tgtEl>
                                            <p:attrNameLst>
                                              <p:attrName>ppt_x</p:attrName>
                                            </p:attrNameLst>
                                          </p:cBhvr>
                                          <p:tavLst>
                                            <p:tav tm="0">
                                              <p:val>
                                                <p:strVal val="#ppt_x"/>
                                              </p:val>
                                            </p:tav>
                                            <p:tav tm="100000">
                                              <p:val>
                                                <p:strVal val="#ppt_x"/>
                                              </p:val>
                                            </p:tav>
                                          </p:tavLst>
                                        </p:anim>
                                        <p:anim calcmode="lin" valueType="num" p14:bounceEnd="66667">
                                          <p:cBhvr additive="base">
                                            <p:cTn id="8" dur="9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900" fill="hold"/>
                                            <p:tgtEl>
                                              <p:spTgt spid="2"/>
                                            </p:tgtEl>
                                            <p:attrNameLst>
                                              <p:attrName>ppt_x</p:attrName>
                                            </p:attrNameLst>
                                          </p:cBhvr>
                                          <p:tavLst>
                                            <p:tav tm="0">
                                              <p:val>
                                                <p:strVal val="#ppt_x"/>
                                              </p:val>
                                            </p:tav>
                                            <p:tav tm="100000">
                                              <p:val>
                                                <p:strVal val="#ppt_x"/>
                                              </p:val>
                                            </p:tav>
                                          </p:tavLst>
                                        </p:anim>
                                        <p:anim calcmode="lin" valueType="num">
                                          <p:cBhvr additive="base">
                                            <p:cTn id="8" dur="9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1">
            <a:hlinkClick r:id="rId2" action="ppaction://hlinksldjump"/>
          </p:cNvPr>
          <p:cNvSpPr/>
          <p:nvPr/>
        </p:nvSpPr>
        <p:spPr>
          <a:xfrm>
            <a:off x="503548" y="267494"/>
            <a:ext cx="675074" cy="674991"/>
          </a:xfrm>
          <a:prstGeom prst="ellipse">
            <a:avLst/>
          </a:prstGeom>
          <a:solidFill>
            <a:srgbClr val="0070C0"/>
          </a:solidFill>
          <a:ln w="9525" cap="flat" cmpd="sng" algn="ctr">
            <a:noFill/>
            <a:prstDash val="solid"/>
          </a:ln>
          <a:effectLst/>
        </p:spPr>
        <p:txBody>
          <a:bodyPr lIns="145161" tIns="72581" rIns="145161" bIns="72581" rtlCol="0" anchor="ctr"/>
          <a:lstStyle/>
          <a:p>
            <a:pPr algn="ctr" defTabSz="914298">
              <a:defRPr/>
            </a:pPr>
            <a:r>
              <a:rPr lang="ru-RU" sz="2900" kern="0" dirty="0">
                <a:solidFill>
                  <a:srgbClr val="FFFFFF"/>
                </a:solidFill>
                <a:latin typeface="Open Sans Light"/>
              </a:rPr>
              <a:t>3</a:t>
            </a:r>
            <a:endParaRPr lang="en-US" sz="2900" kern="0" dirty="0">
              <a:solidFill>
                <a:srgbClr val="FFFFFF"/>
              </a:solidFill>
              <a:latin typeface="Open Sans Light"/>
            </a:endParaRPr>
          </a:p>
        </p:txBody>
      </p:sp>
      <p:sp>
        <p:nvSpPr>
          <p:cNvPr id="3" name="Управляющая кнопка: назад 2">
            <a:hlinkClick r:id="rId3" action="ppaction://hlinksldjump" highlightClick="1"/>
          </p:cNvPr>
          <p:cNvSpPr/>
          <p:nvPr/>
        </p:nvSpPr>
        <p:spPr>
          <a:xfrm>
            <a:off x="4400981" y="4633482"/>
            <a:ext cx="486054" cy="396044"/>
          </a:xfrm>
          <a:prstGeom prst="actionButtonBackPreviou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TextBox 4"/>
          <p:cNvSpPr txBox="1"/>
          <p:nvPr/>
        </p:nvSpPr>
        <p:spPr>
          <a:xfrm>
            <a:off x="1295637" y="447514"/>
            <a:ext cx="7668852" cy="646331"/>
          </a:xfrm>
          <a:prstGeom prst="rect">
            <a:avLst/>
          </a:prstGeom>
          <a:noFill/>
        </p:spPr>
        <p:txBody>
          <a:bodyPr wrap="square" rtlCol="0">
            <a:spAutoFit/>
          </a:bodyPr>
          <a:lstStyle/>
          <a:p>
            <a:r>
              <a:rPr lang="fr-FR" dirty="0" smtClean="0"/>
              <a:t>Relisez  le  titre  de  la  leçon.   Comment  vous  pouvez  le  changer  autrement?  </a:t>
            </a:r>
            <a:endParaRPr lang="ru-RU" dirty="0"/>
          </a:p>
        </p:txBody>
      </p:sp>
      <p:sp>
        <p:nvSpPr>
          <p:cNvPr id="6" name="TextBox 5"/>
          <p:cNvSpPr txBox="1"/>
          <p:nvPr/>
        </p:nvSpPr>
        <p:spPr>
          <a:xfrm>
            <a:off x="841085" y="1347614"/>
            <a:ext cx="3583032" cy="1477328"/>
          </a:xfrm>
          <a:prstGeom prst="rect">
            <a:avLst/>
          </a:prstGeom>
          <a:noFill/>
        </p:spPr>
        <p:txBody>
          <a:bodyPr wrap="none" rtlCol="0">
            <a:spAutoFit/>
          </a:bodyPr>
          <a:lstStyle/>
          <a:p>
            <a:r>
              <a:rPr lang="en-US" dirty="0" err="1" smtClean="0"/>
              <a:t>Économiser</a:t>
            </a:r>
            <a:r>
              <a:rPr lang="en-US" dirty="0" smtClean="0"/>
              <a:t>  </a:t>
            </a:r>
            <a:r>
              <a:rPr lang="en-US" dirty="0" err="1" smtClean="0"/>
              <a:t>c’est</a:t>
            </a:r>
            <a:r>
              <a:rPr lang="en-US" dirty="0" smtClean="0"/>
              <a:t>  </a:t>
            </a:r>
            <a:r>
              <a:rPr lang="en-US" dirty="0" err="1" smtClean="0"/>
              <a:t>devenir</a:t>
            </a:r>
            <a:r>
              <a:rPr lang="en-US" dirty="0" smtClean="0"/>
              <a:t>  riche.</a:t>
            </a:r>
          </a:p>
          <a:p>
            <a:r>
              <a:rPr lang="en-US" dirty="0" err="1" smtClean="0"/>
              <a:t>Économiser</a:t>
            </a:r>
            <a:r>
              <a:rPr lang="en-US" dirty="0" smtClean="0"/>
              <a:t>  </a:t>
            </a:r>
            <a:r>
              <a:rPr lang="en-US" dirty="0" err="1" smtClean="0"/>
              <a:t>c’est</a:t>
            </a:r>
            <a:r>
              <a:rPr lang="en-US" dirty="0" smtClean="0"/>
              <a:t>  </a:t>
            </a:r>
            <a:r>
              <a:rPr lang="en-US" dirty="0" err="1" smtClean="0"/>
              <a:t>mieux</a:t>
            </a:r>
            <a:r>
              <a:rPr lang="en-US" dirty="0" smtClean="0"/>
              <a:t>.</a:t>
            </a:r>
          </a:p>
          <a:p>
            <a:r>
              <a:rPr lang="en-US" dirty="0" err="1" smtClean="0"/>
              <a:t>Économiser</a:t>
            </a:r>
            <a:r>
              <a:rPr lang="en-US" dirty="0" smtClean="0"/>
              <a:t>,  </a:t>
            </a:r>
            <a:r>
              <a:rPr lang="en-US" dirty="0" err="1" smtClean="0"/>
              <a:t>c’est</a:t>
            </a:r>
            <a:r>
              <a:rPr lang="en-US" dirty="0" smtClean="0"/>
              <a:t>  </a:t>
            </a:r>
            <a:r>
              <a:rPr lang="en-US" dirty="0" err="1" smtClean="0"/>
              <a:t>respectieux</a:t>
            </a:r>
            <a:r>
              <a:rPr lang="en-US" dirty="0" smtClean="0"/>
              <a:t>.</a:t>
            </a:r>
          </a:p>
          <a:p>
            <a:r>
              <a:rPr lang="en-US" dirty="0" err="1" smtClean="0"/>
              <a:t>Économiser</a:t>
            </a:r>
            <a:r>
              <a:rPr lang="en-US" dirty="0" smtClean="0"/>
              <a:t>  </a:t>
            </a:r>
            <a:r>
              <a:rPr lang="en-US" dirty="0" err="1" smtClean="0"/>
              <a:t>c’est</a:t>
            </a:r>
            <a:r>
              <a:rPr lang="en-US" dirty="0" smtClean="0"/>
              <a:t>   </a:t>
            </a:r>
            <a:r>
              <a:rPr lang="en-US" dirty="0" err="1" smtClean="0"/>
              <a:t>réfléchir</a:t>
            </a:r>
            <a:r>
              <a:rPr lang="en-US" dirty="0" smtClean="0"/>
              <a:t>.</a:t>
            </a:r>
          </a:p>
          <a:p>
            <a:r>
              <a:rPr lang="en-US" dirty="0" err="1" smtClean="0"/>
              <a:t>Économiser</a:t>
            </a:r>
            <a:r>
              <a:rPr lang="en-US" dirty="0" smtClean="0"/>
              <a:t>  </a:t>
            </a:r>
            <a:r>
              <a:rPr lang="en-US" dirty="0" err="1" smtClean="0"/>
              <a:t>c’est</a:t>
            </a:r>
            <a:r>
              <a:rPr lang="en-US" dirty="0" smtClean="0"/>
              <a:t>  </a:t>
            </a:r>
            <a:r>
              <a:rPr lang="en-US" dirty="0" err="1" smtClean="0"/>
              <a:t>travailler</a:t>
            </a:r>
            <a:r>
              <a:rPr lang="en-US" dirty="0" smtClean="0"/>
              <a:t>.</a:t>
            </a:r>
            <a:endParaRPr lang="ru-RU" dirty="0"/>
          </a:p>
        </p:txBody>
      </p:sp>
      <p:pic>
        <p:nvPicPr>
          <p:cNvPr id="11" name="Рисунок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619750" y="1347614"/>
            <a:ext cx="2408634" cy="2266486"/>
          </a:xfrm>
          <a:prstGeom prst="rect">
            <a:avLst/>
          </a:prstGeom>
        </p:spPr>
      </p:pic>
    </p:spTree>
    <p:extLst>
      <p:ext uri="{BB962C8B-B14F-4D97-AF65-F5344CB8AC3E}">
        <p14:creationId xmlns:p14="http://schemas.microsoft.com/office/powerpoint/2010/main" xmlns="" val="3591269312"/>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66667">
                                          <p:cBhvr additive="base">
                                            <p:cTn id="7" dur="900" fill="hold"/>
                                            <p:tgtEl>
                                              <p:spTgt spid="2"/>
                                            </p:tgtEl>
                                            <p:attrNameLst>
                                              <p:attrName>ppt_x</p:attrName>
                                            </p:attrNameLst>
                                          </p:cBhvr>
                                          <p:tavLst>
                                            <p:tav tm="0">
                                              <p:val>
                                                <p:strVal val="#ppt_x"/>
                                              </p:val>
                                            </p:tav>
                                            <p:tav tm="100000">
                                              <p:val>
                                                <p:strVal val="#ppt_x"/>
                                              </p:val>
                                            </p:tav>
                                          </p:tavLst>
                                        </p:anim>
                                        <p:anim calcmode="lin" valueType="num" p14:bounceEnd="66667">
                                          <p:cBhvr additive="base">
                                            <p:cTn id="8" dur="9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900" fill="hold"/>
                                            <p:tgtEl>
                                              <p:spTgt spid="2"/>
                                            </p:tgtEl>
                                            <p:attrNameLst>
                                              <p:attrName>ppt_x</p:attrName>
                                            </p:attrNameLst>
                                          </p:cBhvr>
                                          <p:tavLst>
                                            <p:tav tm="0">
                                              <p:val>
                                                <p:strVal val="#ppt_x"/>
                                              </p:val>
                                            </p:tav>
                                            <p:tav tm="100000">
                                              <p:val>
                                                <p:strVal val="#ppt_x"/>
                                              </p:val>
                                            </p:tav>
                                          </p:tavLst>
                                        </p:anim>
                                        <p:anim calcmode="lin" valueType="num">
                                          <p:cBhvr additive="base">
                                            <p:cTn id="8" dur="9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1">
            <a:hlinkClick r:id="rId2" action="ppaction://hlinksldjump"/>
          </p:cNvPr>
          <p:cNvSpPr/>
          <p:nvPr/>
        </p:nvSpPr>
        <p:spPr>
          <a:xfrm>
            <a:off x="539552" y="267494"/>
            <a:ext cx="675074" cy="674991"/>
          </a:xfrm>
          <a:prstGeom prst="ellipse">
            <a:avLst/>
          </a:prstGeom>
          <a:solidFill>
            <a:srgbClr val="0070C0"/>
          </a:solidFill>
          <a:ln w="9525" cap="flat" cmpd="sng" algn="ctr">
            <a:noFill/>
            <a:prstDash val="solid"/>
          </a:ln>
          <a:effectLst/>
        </p:spPr>
        <p:txBody>
          <a:bodyPr lIns="145161" tIns="72581" rIns="145161" bIns="72581" rtlCol="0" anchor="ctr"/>
          <a:lstStyle/>
          <a:p>
            <a:pPr algn="ctr" defTabSz="914298">
              <a:defRPr/>
            </a:pPr>
            <a:r>
              <a:rPr lang="ru-RU" sz="2900" kern="0" dirty="0">
                <a:solidFill>
                  <a:srgbClr val="FFFFFF"/>
                </a:solidFill>
                <a:latin typeface="Open Sans Light"/>
              </a:rPr>
              <a:t>4</a:t>
            </a:r>
            <a:endParaRPr lang="en-US" sz="2900" kern="0" dirty="0">
              <a:solidFill>
                <a:srgbClr val="FFFFFF"/>
              </a:solidFill>
              <a:latin typeface="Open Sans Light"/>
            </a:endParaRPr>
          </a:p>
        </p:txBody>
      </p:sp>
      <p:sp>
        <p:nvSpPr>
          <p:cNvPr id="3" name="Управляющая кнопка: назад 2">
            <a:hlinkClick r:id="rId3" action="ppaction://hlinksldjump" highlightClick="1"/>
          </p:cNvPr>
          <p:cNvSpPr/>
          <p:nvPr/>
        </p:nvSpPr>
        <p:spPr>
          <a:xfrm>
            <a:off x="4400981" y="4633482"/>
            <a:ext cx="486054" cy="396044"/>
          </a:xfrm>
          <a:prstGeom prst="actionButtonBackPreviou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TextBox 4"/>
          <p:cNvSpPr txBox="1"/>
          <p:nvPr/>
        </p:nvSpPr>
        <p:spPr>
          <a:xfrm>
            <a:off x="1327076" y="267494"/>
            <a:ext cx="7668852" cy="923330"/>
          </a:xfrm>
          <a:prstGeom prst="rect">
            <a:avLst/>
          </a:prstGeom>
          <a:noFill/>
        </p:spPr>
        <p:txBody>
          <a:bodyPr wrap="square" rtlCol="0">
            <a:spAutoFit/>
          </a:bodyPr>
          <a:lstStyle/>
          <a:p>
            <a:r>
              <a:rPr lang="fr-FR" dirty="0" smtClean="0"/>
              <a:t>Citez  au  moins  trois  choses  qui  peuvent  faire  riche  le  pays.  Argumentez  votre  choix  par  des  exemples  réels  de  la  vie  de  votre  pays.</a:t>
            </a:r>
            <a:endParaRPr lang="ru-RU" dirty="0"/>
          </a:p>
        </p:txBody>
      </p:sp>
      <p:sp>
        <p:nvSpPr>
          <p:cNvPr id="6" name="TextBox 5"/>
          <p:cNvSpPr txBox="1"/>
          <p:nvPr/>
        </p:nvSpPr>
        <p:spPr>
          <a:xfrm>
            <a:off x="527006" y="1190824"/>
            <a:ext cx="8460940" cy="1323439"/>
          </a:xfrm>
          <a:prstGeom prst="rect">
            <a:avLst/>
          </a:prstGeom>
          <a:noFill/>
        </p:spPr>
        <p:txBody>
          <a:bodyPr wrap="square" rtlCol="0">
            <a:spAutoFit/>
          </a:bodyPr>
          <a:lstStyle/>
          <a:p>
            <a:r>
              <a:rPr lang="fr-FR" sz="1600" dirty="0" smtClean="0"/>
              <a:t>Je  pense  que  la  science,  la  technologie  et  l’éducation  peuvent  faire  riche  le  pays.  </a:t>
            </a:r>
          </a:p>
          <a:p>
            <a:r>
              <a:rPr lang="fr-FR" sz="1600" dirty="0" smtClean="0"/>
              <a:t>L’économie,  comme  la  production  se  développe  quand  elle  est  soutenue  par  des  cadres  intelligents,  instruits,  honnêtes.  </a:t>
            </a:r>
          </a:p>
          <a:p>
            <a:r>
              <a:rPr lang="fr-FR" sz="1600" dirty="0" smtClean="0"/>
              <a:t>Aucun  pays  ne  peut  devenir  riche  sans  les  technologies.  </a:t>
            </a:r>
          </a:p>
          <a:p>
            <a:r>
              <a:rPr lang="fr-FR" sz="1600" dirty="0" smtClean="0"/>
              <a:t>L’éducation  est  le  moteur  de  la  science  et  des  technologies.  </a:t>
            </a:r>
            <a:endParaRPr lang="ru-RU" sz="1600" dirty="0"/>
          </a:p>
        </p:txBody>
      </p:sp>
      <p:pic>
        <p:nvPicPr>
          <p:cNvPr id="8" name="Рисунок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47765" y="2679763"/>
            <a:ext cx="3714974" cy="1907998"/>
          </a:xfrm>
          <a:prstGeom prst="rect">
            <a:avLst/>
          </a:prstGeom>
        </p:spPr>
      </p:pic>
    </p:spTree>
    <p:extLst>
      <p:ext uri="{BB962C8B-B14F-4D97-AF65-F5344CB8AC3E}">
        <p14:creationId xmlns:p14="http://schemas.microsoft.com/office/powerpoint/2010/main" xmlns="" val="1264349706"/>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66667">
                                          <p:cBhvr additive="base">
                                            <p:cTn id="7" dur="900" fill="hold"/>
                                            <p:tgtEl>
                                              <p:spTgt spid="2"/>
                                            </p:tgtEl>
                                            <p:attrNameLst>
                                              <p:attrName>ppt_x</p:attrName>
                                            </p:attrNameLst>
                                          </p:cBhvr>
                                          <p:tavLst>
                                            <p:tav tm="0">
                                              <p:val>
                                                <p:strVal val="#ppt_x"/>
                                              </p:val>
                                            </p:tav>
                                            <p:tav tm="100000">
                                              <p:val>
                                                <p:strVal val="#ppt_x"/>
                                              </p:val>
                                            </p:tav>
                                          </p:tavLst>
                                        </p:anim>
                                        <p:anim calcmode="lin" valueType="num" p14:bounceEnd="66667">
                                          <p:cBhvr additive="base">
                                            <p:cTn id="8" dur="9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900" fill="hold"/>
                                            <p:tgtEl>
                                              <p:spTgt spid="2"/>
                                            </p:tgtEl>
                                            <p:attrNameLst>
                                              <p:attrName>ppt_x</p:attrName>
                                            </p:attrNameLst>
                                          </p:cBhvr>
                                          <p:tavLst>
                                            <p:tav tm="0">
                                              <p:val>
                                                <p:strVal val="#ppt_x"/>
                                              </p:val>
                                            </p:tav>
                                            <p:tav tm="100000">
                                              <p:val>
                                                <p:strVal val="#ppt_x"/>
                                              </p:val>
                                            </p:tav>
                                          </p:tavLst>
                                        </p:anim>
                                        <p:anim calcmode="lin" valueType="num">
                                          <p:cBhvr additive="base">
                                            <p:cTn id="8" dur="9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075" t="19752" r="12129"/>
          <a:stretch/>
        </p:blipFill>
        <p:spPr bwMode="auto">
          <a:xfrm>
            <a:off x="264405" y="735546"/>
            <a:ext cx="5821581" cy="23402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264405" y="195486"/>
            <a:ext cx="4352474" cy="369332"/>
          </a:xfrm>
          <a:prstGeom prst="rect">
            <a:avLst/>
          </a:prstGeom>
          <a:noFill/>
        </p:spPr>
        <p:txBody>
          <a:bodyPr wrap="none" rtlCol="0">
            <a:spAutoFit/>
          </a:bodyPr>
          <a:lstStyle/>
          <a:p>
            <a:r>
              <a:rPr lang="fr-FR" dirty="0" smtClean="0"/>
              <a:t>Activité  5.  Répondez  à  ces  questions.</a:t>
            </a:r>
            <a:endParaRPr lang="ru-RU" dirty="0"/>
          </a:p>
        </p:txBody>
      </p:sp>
      <p:sp>
        <p:nvSpPr>
          <p:cNvPr id="3" name="TextBox 2"/>
          <p:cNvSpPr txBox="1"/>
          <p:nvPr/>
        </p:nvSpPr>
        <p:spPr>
          <a:xfrm>
            <a:off x="323529" y="3183818"/>
            <a:ext cx="8712968" cy="1200329"/>
          </a:xfrm>
          <a:prstGeom prst="rect">
            <a:avLst/>
          </a:prstGeom>
          <a:noFill/>
        </p:spPr>
        <p:txBody>
          <a:bodyPr wrap="square" rtlCol="0">
            <a:spAutoFit/>
          </a:bodyPr>
          <a:lstStyle/>
          <a:p>
            <a:r>
              <a:rPr lang="fr-FR" dirty="0" smtClean="0"/>
              <a:t>L’économie  c’est  la  science  qui  étudie  la  production,  la  consommation  et  la  répartition  des  richesses.  Quand  on  parle  de  la  production,  on  distingue  3 secteurs  de  l’économie.  Ça  sert  à  la  nourriture  et  aux  biens  des  hommes.  </a:t>
            </a:r>
          </a:p>
          <a:p>
            <a:r>
              <a:rPr lang="fr-FR" dirty="0" smtClean="0"/>
              <a:t>Ce  sont  des  termes  principaux  concernant  de  l’économie.  </a:t>
            </a:r>
            <a:endParaRPr lang="ru-RU" dirty="0"/>
          </a:p>
        </p:txBody>
      </p:sp>
    </p:spTree>
    <p:extLst>
      <p:ext uri="{BB962C8B-B14F-4D97-AF65-F5344CB8AC3E}">
        <p14:creationId xmlns:p14="http://schemas.microsoft.com/office/powerpoint/2010/main" xmlns="" val="1293804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525" y="123478"/>
            <a:ext cx="8352928" cy="646331"/>
          </a:xfrm>
          <a:prstGeom prst="rect">
            <a:avLst/>
          </a:prstGeom>
          <a:noFill/>
        </p:spPr>
        <p:txBody>
          <a:bodyPr wrap="square" rtlCol="0">
            <a:spAutoFit/>
          </a:bodyPr>
          <a:lstStyle/>
          <a:p>
            <a:r>
              <a:rPr lang="fr-FR" dirty="0" smtClean="0"/>
              <a:t>Activité  7.  Proverbes.  Lisez  ces  proverbes  et  dites  comment  vous  les  avez  compris.</a:t>
            </a:r>
            <a:endParaRPr lang="ru-RU" dirty="0"/>
          </a:p>
        </p:txBody>
      </p:sp>
      <p:sp>
        <p:nvSpPr>
          <p:cNvPr id="3" name="TextBox 2"/>
          <p:cNvSpPr txBox="1"/>
          <p:nvPr/>
        </p:nvSpPr>
        <p:spPr>
          <a:xfrm>
            <a:off x="275537" y="931590"/>
            <a:ext cx="8640959" cy="2308324"/>
          </a:xfrm>
          <a:prstGeom prst="rect">
            <a:avLst/>
          </a:prstGeom>
          <a:noFill/>
        </p:spPr>
        <p:txBody>
          <a:bodyPr wrap="square" rtlCol="0">
            <a:spAutoFit/>
          </a:bodyPr>
          <a:lstStyle/>
          <a:p>
            <a:pPr marL="285750" indent="-285750">
              <a:buFontTx/>
              <a:buChar char="-"/>
            </a:pPr>
            <a:r>
              <a:rPr lang="fr-FR" sz="1600" dirty="0" smtClean="0"/>
              <a:t>Jeune  homme,  économise  ton  bien,  dans  ta  vieillesse  il  vaut  deux  fois  mieux</a:t>
            </a:r>
            <a:r>
              <a:rPr lang="fr-FR" dirty="0" smtClean="0"/>
              <a:t>.  (proverbe  danois)</a:t>
            </a:r>
          </a:p>
          <a:p>
            <a:pPr marL="285750" indent="-285750">
              <a:buFontTx/>
              <a:buChar char="-"/>
            </a:pPr>
            <a:r>
              <a:rPr lang="fr-FR" dirty="0" smtClean="0"/>
              <a:t> </a:t>
            </a:r>
            <a:r>
              <a:rPr lang="fr-FR" sz="1600" dirty="0" smtClean="0"/>
              <a:t>Qui  n’économise  pas  à  temps  voulu  manque  du  nécessaire  au  besoin</a:t>
            </a:r>
            <a:r>
              <a:rPr lang="fr-FR" dirty="0" smtClean="0"/>
              <a:t>.  (proverbe  allemand)</a:t>
            </a:r>
          </a:p>
          <a:p>
            <a:pPr marL="285750" indent="-285750">
              <a:buFontTx/>
              <a:buChar char="-"/>
            </a:pPr>
            <a:r>
              <a:rPr lang="fr-FR" sz="1600" dirty="0" smtClean="0"/>
              <a:t>Une  économie  de  bouts  chandelle</a:t>
            </a:r>
            <a:r>
              <a:rPr lang="fr-FR" dirty="0" smtClean="0"/>
              <a:t>.  (proverbe  français)</a:t>
            </a:r>
          </a:p>
          <a:p>
            <a:pPr marL="285750" indent="-285750">
              <a:buFontTx/>
              <a:buChar char="-"/>
            </a:pPr>
            <a:r>
              <a:rPr lang="fr-FR" sz="1600" dirty="0" smtClean="0"/>
              <a:t>L’économie  est  la  plus  respectueuse  des  vertus.  </a:t>
            </a:r>
            <a:r>
              <a:rPr lang="fr-FR" dirty="0" smtClean="0"/>
              <a:t>(proverbe  chinois)</a:t>
            </a:r>
          </a:p>
          <a:p>
            <a:pPr marL="285750" indent="-285750">
              <a:buFontTx/>
              <a:buChar char="-"/>
            </a:pPr>
            <a:r>
              <a:rPr lang="fr-FR" sz="1600" dirty="0" smtClean="0"/>
              <a:t>Toute  activité  humaine  tient  en  deux:  travail  et  économie</a:t>
            </a:r>
            <a:r>
              <a:rPr lang="fr-FR" dirty="0" smtClean="0"/>
              <a:t>.  (proverbe  chinois)</a:t>
            </a:r>
          </a:p>
          <a:p>
            <a:pPr marL="285750" indent="-285750">
              <a:buFontTx/>
              <a:buChar char="-"/>
            </a:pPr>
            <a:r>
              <a:rPr lang="fr-FR" sz="1600" dirty="0" smtClean="0"/>
              <a:t>L’économie  est  le  remède  de  l’indigence</a:t>
            </a:r>
            <a:r>
              <a:rPr lang="fr-FR" dirty="0" smtClean="0"/>
              <a:t>.  (proverbe  latin)</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21577" y="3363838"/>
            <a:ext cx="1915480" cy="1779662"/>
          </a:xfrm>
          <a:prstGeom prst="rect">
            <a:avLst/>
          </a:prstGeom>
        </p:spPr>
      </p:pic>
    </p:spTree>
    <p:extLst>
      <p:ext uri="{BB962C8B-B14F-4D97-AF65-F5344CB8AC3E}">
        <p14:creationId xmlns:p14="http://schemas.microsoft.com/office/powerpoint/2010/main" xmlns="" val="3305631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0" y="10727"/>
            <a:ext cx="9072500" cy="36411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313245" y="3651870"/>
            <a:ext cx="8604956" cy="1107996"/>
          </a:xfrm>
          <a:prstGeom prst="rect">
            <a:avLst/>
          </a:prstGeom>
          <a:noFill/>
        </p:spPr>
        <p:txBody>
          <a:bodyPr wrap="square" rtlCol="0">
            <a:spAutoFit/>
          </a:bodyPr>
          <a:lstStyle/>
          <a:p>
            <a:r>
              <a:rPr lang="fr-FR" sz="1600" dirty="0" smtClean="0"/>
              <a:t>Premier  document,  c’est  l’agriculture.  Elle  produit  ce  qui  est  utile  à  la  nourriture  des  hommes.</a:t>
            </a:r>
          </a:p>
          <a:p>
            <a:r>
              <a:rPr lang="fr-FR" sz="1600" dirty="0" smtClean="0"/>
              <a:t>Deuxième,  c’est  l’industrie. Les  ouvriers,  les  ingenieurs  du  bâtiment  construisent  des  maisons  pour  que  les  hommes  puissent  être  à  l’abri</a:t>
            </a:r>
            <a:r>
              <a:rPr lang="fr-FR" dirty="0" smtClean="0"/>
              <a:t>.</a:t>
            </a:r>
            <a:endParaRPr lang="ru-RU" dirty="0"/>
          </a:p>
        </p:txBody>
      </p:sp>
    </p:spTree>
    <p:extLst>
      <p:ext uri="{BB962C8B-B14F-4D97-AF65-F5344CB8AC3E}">
        <p14:creationId xmlns:p14="http://schemas.microsoft.com/office/powerpoint/2010/main" xmlns="" val="774150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9036496" cy="51434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25283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9711" b="35647"/>
          <a:stretch/>
        </p:blipFill>
        <p:spPr bwMode="auto">
          <a:xfrm>
            <a:off x="0" y="506776"/>
            <a:ext cx="9144000" cy="41404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527" b="94186"/>
          <a:stretch/>
        </p:blipFill>
        <p:spPr bwMode="auto">
          <a:xfrm>
            <a:off x="0" y="0"/>
            <a:ext cx="8964488" cy="5067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6876256" y="101773"/>
            <a:ext cx="761747" cy="369332"/>
          </a:xfrm>
          <a:prstGeom prst="rect">
            <a:avLst/>
          </a:prstGeom>
          <a:noFill/>
        </p:spPr>
        <p:txBody>
          <a:bodyPr wrap="none" rtlCol="0">
            <a:spAutoFit/>
          </a:bodyPr>
          <a:lstStyle/>
          <a:p>
            <a:r>
              <a:rPr lang="fr-FR" dirty="0" smtClean="0"/>
              <a:t>p.  98</a:t>
            </a:r>
            <a:endParaRPr lang="ru-RU" dirty="0"/>
          </a:p>
        </p:txBody>
      </p:sp>
    </p:spTree>
    <p:extLst>
      <p:ext uri="{BB962C8B-B14F-4D97-AF65-F5344CB8AC3E}">
        <p14:creationId xmlns:p14="http://schemas.microsoft.com/office/powerpoint/2010/main" xmlns="" val="3179050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64258"/>
          <a:stretch/>
        </p:blipFill>
        <p:spPr bwMode="auto">
          <a:xfrm>
            <a:off x="11910" y="267494"/>
            <a:ext cx="9144000" cy="33934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35701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8676455" cy="5143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7818023" y="65773"/>
            <a:ext cx="761747" cy="369332"/>
          </a:xfrm>
          <a:prstGeom prst="rect">
            <a:avLst/>
          </a:prstGeom>
          <a:noFill/>
        </p:spPr>
        <p:txBody>
          <a:bodyPr wrap="none" rtlCol="0">
            <a:spAutoFit/>
          </a:bodyPr>
          <a:lstStyle/>
          <a:p>
            <a:r>
              <a:rPr lang="fr-FR" dirty="0" smtClean="0"/>
              <a:t>p.  94</a:t>
            </a:r>
            <a:endParaRPr lang="ru-RU" dirty="0"/>
          </a:p>
        </p:txBody>
      </p:sp>
    </p:spTree>
    <p:extLst>
      <p:ext uri="{BB962C8B-B14F-4D97-AF65-F5344CB8AC3E}">
        <p14:creationId xmlns:p14="http://schemas.microsoft.com/office/powerpoint/2010/main" xmlns="" val="1585655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8466" y="171374"/>
            <a:ext cx="5579741" cy="526512"/>
          </a:xfrm>
          <a:prstGeom prst="rect">
            <a:avLst/>
          </a:prstGeom>
        </p:spPr>
        <p:txBody>
          <a:bodyPr vert="horz" wrap="square" lIns="0" tIns="26172" rIns="0" bIns="0" rtlCol="0" anchor="ctr">
            <a:spAutoFit/>
          </a:bodyPr>
          <a:lstStyle/>
          <a:p>
            <a:pPr marL="20131" algn="l">
              <a:lnSpc>
                <a:spcPct val="100000"/>
              </a:lnSpc>
              <a:spcBef>
                <a:spcPts val="206"/>
              </a:spcBef>
            </a:pPr>
            <a:r>
              <a:rPr lang="en-US" sz="3200" dirty="0" err="1" smtClean="0"/>
              <a:t>Activités</a:t>
            </a:r>
            <a:r>
              <a:rPr lang="en-US" sz="3200" dirty="0" smtClean="0"/>
              <a:t>  (p.  </a:t>
            </a:r>
            <a:r>
              <a:rPr lang="en-US" sz="3200" dirty="0"/>
              <a:t>9</a:t>
            </a:r>
            <a:r>
              <a:rPr lang="en-US" sz="3200" dirty="0" smtClean="0"/>
              <a:t>8)</a:t>
            </a:r>
            <a:endParaRPr sz="3200" dirty="0"/>
          </a:p>
        </p:txBody>
      </p:sp>
      <p:pic>
        <p:nvPicPr>
          <p:cNvPr id="91"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4998" y="992957"/>
            <a:ext cx="3132162" cy="4265068"/>
          </a:xfrm>
          <a:prstGeom prst="rect">
            <a:avLst/>
          </a:prstGeom>
        </p:spPr>
      </p:pic>
      <p:grpSp>
        <p:nvGrpSpPr>
          <p:cNvPr id="92" name="Group 34"/>
          <p:cNvGrpSpPr/>
          <p:nvPr/>
        </p:nvGrpSpPr>
        <p:grpSpPr>
          <a:xfrm>
            <a:off x="4448051" y="3804634"/>
            <a:ext cx="4503321" cy="699676"/>
            <a:chOff x="9169898" y="3724103"/>
            <a:chExt cx="6004426" cy="933016"/>
          </a:xfrm>
        </p:grpSpPr>
        <p:sp>
          <p:nvSpPr>
            <p:cNvPr id="93" name="Rectangle 12"/>
            <p:cNvSpPr/>
            <p:nvPr/>
          </p:nvSpPr>
          <p:spPr>
            <a:xfrm>
              <a:off x="10238899" y="3872609"/>
              <a:ext cx="4935425" cy="451461"/>
            </a:xfrm>
            <a:prstGeom prst="rect">
              <a:avLst/>
            </a:prstGeom>
          </p:spPr>
          <p:txBody>
            <a:bodyPr wrap="square">
              <a:spAutoFit/>
            </a:bodyPr>
            <a:lstStyle/>
            <a:p>
              <a:pPr defTabSz="914298">
                <a:defRPr/>
              </a:pPr>
              <a:r>
                <a:rPr lang="en-US" sz="1600" kern="0" dirty="0" err="1" smtClean="0">
                  <a:solidFill>
                    <a:srgbClr val="57565A"/>
                  </a:solidFill>
                </a:rPr>
                <a:t>Trouvez</a:t>
              </a:r>
              <a:r>
                <a:rPr lang="en-US" sz="1600" kern="0" dirty="0" smtClean="0">
                  <a:solidFill>
                    <a:srgbClr val="57565A"/>
                  </a:solidFill>
                </a:rPr>
                <a:t>  le  </a:t>
              </a:r>
              <a:r>
                <a:rPr lang="en-US" sz="1600" kern="0" dirty="0" err="1" smtClean="0">
                  <a:solidFill>
                    <a:srgbClr val="57565A"/>
                  </a:solidFill>
                </a:rPr>
                <a:t>synonyme</a:t>
              </a:r>
              <a:r>
                <a:rPr lang="en-US" sz="1600" kern="0" dirty="0" smtClean="0">
                  <a:solidFill>
                    <a:srgbClr val="57565A"/>
                  </a:solidFill>
                </a:rPr>
                <a:t>/</a:t>
              </a:r>
              <a:r>
                <a:rPr lang="en-US" sz="1600" kern="0" dirty="0" err="1" smtClean="0">
                  <a:solidFill>
                    <a:srgbClr val="57565A"/>
                  </a:solidFill>
                </a:rPr>
                <a:t>l’antonyme</a:t>
              </a:r>
              <a:r>
                <a:rPr lang="en-US" sz="1600" kern="0" dirty="0" smtClean="0">
                  <a:solidFill>
                    <a:srgbClr val="57565A"/>
                  </a:solidFill>
                </a:rPr>
                <a:t>.</a:t>
              </a:r>
              <a:endParaRPr lang="en-US" sz="1600" kern="0" dirty="0">
                <a:solidFill>
                  <a:srgbClr val="57565A"/>
                </a:solidFill>
              </a:endParaRPr>
            </a:p>
          </p:txBody>
        </p:sp>
        <p:sp>
          <p:nvSpPr>
            <p:cNvPr id="94" name="Oval 15">
              <a:hlinkClick r:id="rId3" action="ppaction://hlinksldjump"/>
            </p:cNvPr>
            <p:cNvSpPr/>
            <p:nvPr/>
          </p:nvSpPr>
          <p:spPr>
            <a:xfrm>
              <a:off x="9169898" y="3724103"/>
              <a:ext cx="933016" cy="933016"/>
            </a:xfrm>
            <a:prstGeom prst="ellipse">
              <a:avLst/>
            </a:prstGeom>
            <a:solidFill>
              <a:srgbClr val="92D050"/>
            </a:solidFill>
            <a:ln w="9525" cap="flat" cmpd="sng" algn="ctr">
              <a:noFill/>
              <a:prstDash val="solid"/>
            </a:ln>
            <a:effectLst/>
          </p:spPr>
          <p:txBody>
            <a:bodyPr rtlCol="0" anchor="ctr"/>
            <a:lstStyle/>
            <a:p>
              <a:pPr algn="ctr" defTabSz="914298">
                <a:defRPr/>
              </a:pPr>
              <a:r>
                <a:rPr lang="en-US" sz="24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en Sans Light"/>
                </a:rPr>
                <a:t>4</a:t>
              </a:r>
              <a:endParaRPr lang="en-US" sz="2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en Sans Light"/>
              </a:endParaRPr>
            </a:p>
          </p:txBody>
        </p:sp>
      </p:grpSp>
      <p:grpSp>
        <p:nvGrpSpPr>
          <p:cNvPr id="96" name="Group 33"/>
          <p:cNvGrpSpPr/>
          <p:nvPr/>
        </p:nvGrpSpPr>
        <p:grpSpPr>
          <a:xfrm>
            <a:off x="4383374" y="1101328"/>
            <a:ext cx="4472769" cy="830997"/>
            <a:chOff x="7064773" y="1054361"/>
            <a:chExt cx="5205082" cy="1108131"/>
          </a:xfrm>
        </p:grpSpPr>
        <p:sp>
          <p:nvSpPr>
            <p:cNvPr id="97" name="Rectangle 11"/>
            <p:cNvSpPr/>
            <p:nvPr/>
          </p:nvSpPr>
          <p:spPr>
            <a:xfrm>
              <a:off x="8117100" y="1054361"/>
              <a:ext cx="4152755" cy="1108131"/>
            </a:xfrm>
            <a:prstGeom prst="rect">
              <a:avLst/>
            </a:prstGeom>
          </p:spPr>
          <p:txBody>
            <a:bodyPr wrap="square">
              <a:spAutoFit/>
            </a:bodyPr>
            <a:lstStyle/>
            <a:p>
              <a:pPr defTabSz="914298">
                <a:defRPr/>
              </a:pPr>
              <a:r>
                <a:rPr lang="en-US" sz="1600" kern="0" dirty="0" err="1" smtClean="0">
                  <a:solidFill>
                    <a:srgbClr val="57565A"/>
                  </a:solidFill>
                </a:rPr>
                <a:t>Relevez</a:t>
              </a:r>
              <a:r>
                <a:rPr lang="en-US" sz="1600" kern="0" dirty="0" smtClean="0">
                  <a:solidFill>
                    <a:srgbClr val="57565A"/>
                  </a:solidFill>
                </a:rPr>
                <a:t>  les  </a:t>
              </a:r>
              <a:r>
                <a:rPr lang="en-US" sz="1600" kern="0" dirty="0" err="1" smtClean="0">
                  <a:solidFill>
                    <a:srgbClr val="57565A"/>
                  </a:solidFill>
                </a:rPr>
                <a:t>noms</a:t>
              </a:r>
              <a:r>
                <a:rPr lang="en-US" sz="1600" kern="0" dirty="0" smtClean="0">
                  <a:solidFill>
                    <a:srgbClr val="57565A"/>
                  </a:solidFill>
                </a:rPr>
                <a:t>  </a:t>
              </a:r>
              <a:r>
                <a:rPr lang="en-US" sz="1600" kern="0" dirty="0" err="1" smtClean="0">
                  <a:solidFill>
                    <a:srgbClr val="57565A"/>
                  </a:solidFill>
                </a:rPr>
                <a:t>propres</a:t>
              </a:r>
              <a:r>
                <a:rPr lang="en-US" sz="1600" kern="0" dirty="0" smtClean="0">
                  <a:solidFill>
                    <a:srgbClr val="57565A"/>
                  </a:solidFill>
                </a:rPr>
                <a:t>  des  </a:t>
              </a:r>
              <a:r>
                <a:rPr lang="en-US" sz="1600" kern="0" dirty="0" err="1" smtClean="0">
                  <a:solidFill>
                    <a:srgbClr val="57565A"/>
                  </a:solidFill>
                </a:rPr>
                <a:t>régions</a:t>
              </a:r>
              <a:r>
                <a:rPr lang="en-US" sz="1600" kern="0" dirty="0" smtClean="0">
                  <a:solidFill>
                    <a:srgbClr val="57565A"/>
                  </a:solidFill>
                </a:rPr>
                <a:t>,  des  </a:t>
              </a:r>
              <a:r>
                <a:rPr lang="en-US" sz="1600" kern="0" dirty="0" err="1" smtClean="0">
                  <a:solidFill>
                    <a:srgbClr val="57565A"/>
                  </a:solidFill>
                </a:rPr>
                <a:t>montagnes</a:t>
              </a:r>
              <a:r>
                <a:rPr lang="en-US" sz="1600" kern="0" dirty="0" smtClean="0">
                  <a:solidFill>
                    <a:srgbClr val="57565A"/>
                  </a:solidFill>
                </a:rPr>
                <a:t>,  des  </a:t>
              </a:r>
              <a:r>
                <a:rPr lang="en-US" sz="1600" kern="0" dirty="0" err="1" smtClean="0">
                  <a:solidFill>
                    <a:srgbClr val="57565A"/>
                  </a:solidFill>
                </a:rPr>
                <a:t>fleuves</a:t>
              </a:r>
              <a:r>
                <a:rPr lang="en-US" sz="1600" kern="0" dirty="0" smtClean="0">
                  <a:solidFill>
                    <a:srgbClr val="57565A"/>
                  </a:solidFill>
                </a:rPr>
                <a:t>.</a:t>
              </a:r>
              <a:endParaRPr lang="en-US" sz="1600" kern="0" dirty="0">
                <a:solidFill>
                  <a:srgbClr val="57565A"/>
                </a:solidFill>
              </a:endParaRPr>
            </a:p>
          </p:txBody>
        </p:sp>
        <p:sp>
          <p:nvSpPr>
            <p:cNvPr id="98" name="Oval 17">
              <a:hlinkClick r:id="rId4" action="ppaction://hlinksldjump"/>
            </p:cNvPr>
            <p:cNvSpPr/>
            <p:nvPr/>
          </p:nvSpPr>
          <p:spPr>
            <a:xfrm>
              <a:off x="7064773" y="1110443"/>
              <a:ext cx="933016" cy="933016"/>
            </a:xfrm>
            <a:prstGeom prst="ellipse">
              <a:avLst/>
            </a:prstGeom>
            <a:solidFill>
              <a:srgbClr val="FF99FF"/>
            </a:solidFill>
            <a:ln w="9525" cap="flat" cmpd="sng" algn="ctr">
              <a:noFill/>
              <a:prstDash val="solid"/>
            </a:ln>
            <a:effectLst/>
          </p:spPr>
          <p:txBody>
            <a:bodyPr rtlCol="0" anchor="ctr"/>
            <a:lstStyle/>
            <a:p>
              <a:pPr algn="ctr" defTabSz="914298">
                <a:defRPr/>
              </a:pPr>
              <a:r>
                <a:rPr lang="en-US" sz="24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en Sans Light"/>
                </a:rPr>
                <a:t>1</a:t>
              </a:r>
              <a:endParaRPr lang="en-US" sz="2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en Sans Light"/>
              </a:endParaRPr>
            </a:p>
          </p:txBody>
        </p:sp>
      </p:grpSp>
      <p:grpSp>
        <p:nvGrpSpPr>
          <p:cNvPr id="100" name="Group 35"/>
          <p:cNvGrpSpPr/>
          <p:nvPr/>
        </p:nvGrpSpPr>
        <p:grpSpPr>
          <a:xfrm>
            <a:off x="4448051" y="2899504"/>
            <a:ext cx="4472772" cy="830997"/>
            <a:chOff x="11774267" y="5468014"/>
            <a:chExt cx="5963696" cy="1108132"/>
          </a:xfrm>
        </p:grpSpPr>
        <p:sp>
          <p:nvSpPr>
            <p:cNvPr id="101" name="Rectangle 13"/>
            <p:cNvSpPr/>
            <p:nvPr/>
          </p:nvSpPr>
          <p:spPr>
            <a:xfrm>
              <a:off x="12781468" y="5468014"/>
              <a:ext cx="4956495" cy="1108132"/>
            </a:xfrm>
            <a:prstGeom prst="rect">
              <a:avLst/>
            </a:prstGeom>
          </p:spPr>
          <p:txBody>
            <a:bodyPr wrap="square">
              <a:spAutoFit/>
            </a:bodyPr>
            <a:lstStyle/>
            <a:p>
              <a:pPr defTabSz="914298">
                <a:defRPr/>
              </a:pPr>
              <a:r>
                <a:rPr lang="en-US" sz="1600" kern="0" dirty="0" err="1" smtClean="0">
                  <a:solidFill>
                    <a:srgbClr val="57565A"/>
                  </a:solidFill>
                </a:rPr>
                <a:t>Quel</a:t>
              </a:r>
              <a:r>
                <a:rPr lang="en-US" sz="1600" kern="0" dirty="0" smtClean="0">
                  <a:solidFill>
                    <a:srgbClr val="57565A"/>
                  </a:solidFill>
                </a:rPr>
                <a:t>  </a:t>
              </a:r>
              <a:r>
                <a:rPr lang="en-US" sz="1600" kern="0" dirty="0" err="1" smtClean="0">
                  <a:solidFill>
                    <a:srgbClr val="57565A"/>
                  </a:solidFill>
                </a:rPr>
                <a:t>est</a:t>
              </a:r>
              <a:r>
                <a:rPr lang="en-US" sz="1600" kern="0" dirty="0" smtClean="0">
                  <a:solidFill>
                    <a:srgbClr val="57565A"/>
                  </a:solidFill>
                </a:rPr>
                <a:t>  le  </a:t>
              </a:r>
              <a:r>
                <a:rPr lang="en-US" sz="1600" kern="0" dirty="0" err="1" smtClean="0">
                  <a:solidFill>
                    <a:srgbClr val="57565A"/>
                  </a:solidFill>
                </a:rPr>
                <a:t>rôle</a:t>
              </a:r>
              <a:r>
                <a:rPr lang="en-US" sz="1600" kern="0" dirty="0" smtClean="0">
                  <a:solidFill>
                    <a:srgbClr val="57565A"/>
                  </a:solidFill>
                </a:rPr>
                <a:t>  du  </a:t>
              </a:r>
              <a:r>
                <a:rPr lang="en-US" sz="1600" kern="0" dirty="0" err="1" smtClean="0">
                  <a:solidFill>
                    <a:srgbClr val="57565A"/>
                  </a:solidFill>
                </a:rPr>
                <a:t>marché</a:t>
              </a:r>
              <a:r>
                <a:rPr lang="en-US" sz="1600" kern="0" dirty="0" smtClean="0">
                  <a:solidFill>
                    <a:srgbClr val="57565A"/>
                  </a:solidFill>
                </a:rPr>
                <a:t>  </a:t>
              </a:r>
              <a:r>
                <a:rPr lang="en-US" sz="1600" kern="0" dirty="0" err="1" smtClean="0">
                  <a:solidFill>
                    <a:srgbClr val="57565A"/>
                  </a:solidFill>
                </a:rPr>
                <a:t>dans</a:t>
              </a:r>
              <a:r>
                <a:rPr lang="en-US" sz="1600" kern="0" dirty="0" smtClean="0">
                  <a:solidFill>
                    <a:srgbClr val="57565A"/>
                  </a:solidFill>
                </a:rPr>
                <a:t>  le  </a:t>
              </a:r>
              <a:r>
                <a:rPr lang="en-US" sz="1600" kern="0" dirty="0" err="1" smtClean="0">
                  <a:solidFill>
                    <a:srgbClr val="57565A"/>
                  </a:solidFill>
                </a:rPr>
                <a:t>développement</a:t>
              </a:r>
              <a:r>
                <a:rPr lang="en-US" sz="1600" kern="0" dirty="0" smtClean="0">
                  <a:solidFill>
                    <a:srgbClr val="57565A"/>
                  </a:solidFill>
                </a:rPr>
                <a:t>  de  </a:t>
              </a:r>
              <a:r>
                <a:rPr lang="en-US" sz="1600" kern="0" dirty="0" err="1" smtClean="0">
                  <a:solidFill>
                    <a:srgbClr val="57565A"/>
                  </a:solidFill>
                </a:rPr>
                <a:t>l’économie</a:t>
              </a:r>
              <a:r>
                <a:rPr lang="en-US" sz="1600" kern="0" dirty="0" smtClean="0">
                  <a:solidFill>
                    <a:srgbClr val="57565A"/>
                  </a:solidFill>
                </a:rPr>
                <a:t>  de  </a:t>
              </a:r>
              <a:r>
                <a:rPr lang="en-US" sz="1600" kern="0" dirty="0" err="1" smtClean="0">
                  <a:solidFill>
                    <a:srgbClr val="57565A"/>
                  </a:solidFill>
                </a:rPr>
                <a:t>votre</a:t>
              </a:r>
              <a:r>
                <a:rPr lang="en-US" sz="1600" kern="0" dirty="0" smtClean="0">
                  <a:solidFill>
                    <a:srgbClr val="57565A"/>
                  </a:solidFill>
                </a:rPr>
                <a:t>  pays?</a:t>
              </a:r>
              <a:endParaRPr lang="en-US" sz="1600" kern="0" dirty="0">
                <a:solidFill>
                  <a:srgbClr val="57565A"/>
                </a:solidFill>
              </a:endParaRPr>
            </a:p>
          </p:txBody>
        </p:sp>
        <p:sp>
          <p:nvSpPr>
            <p:cNvPr id="102" name="Oval 19">
              <a:hlinkClick r:id="rId5" action="ppaction://hlinksldjump"/>
            </p:cNvPr>
            <p:cNvSpPr/>
            <p:nvPr/>
          </p:nvSpPr>
          <p:spPr>
            <a:xfrm>
              <a:off x="11774267" y="5570524"/>
              <a:ext cx="933016" cy="933016"/>
            </a:xfrm>
            <a:prstGeom prst="ellipse">
              <a:avLst/>
            </a:prstGeom>
            <a:solidFill>
              <a:srgbClr val="FF6699"/>
            </a:solidFill>
            <a:ln w="9525" cap="flat" cmpd="sng" algn="ctr">
              <a:noFill/>
              <a:prstDash val="solid"/>
            </a:ln>
            <a:effectLst/>
          </p:spPr>
          <p:txBody>
            <a:bodyPr rtlCol="0" anchor="ctr"/>
            <a:lstStyle/>
            <a:p>
              <a:pPr algn="ctr" defTabSz="914298">
                <a:defRPr/>
              </a:pPr>
              <a:r>
                <a:rPr lang="en-US" sz="24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en Sans Light"/>
                </a:rPr>
                <a:t>3</a:t>
              </a:r>
              <a:endParaRPr lang="en-US" sz="2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en Sans Light"/>
              </a:endParaRPr>
            </a:p>
          </p:txBody>
        </p:sp>
      </p:grpSp>
      <p:grpSp>
        <p:nvGrpSpPr>
          <p:cNvPr id="104" name="Group 36"/>
          <p:cNvGrpSpPr/>
          <p:nvPr/>
        </p:nvGrpSpPr>
        <p:grpSpPr>
          <a:xfrm>
            <a:off x="4604759" y="2138408"/>
            <a:ext cx="3678707" cy="510955"/>
            <a:chOff x="10241137" y="1965202"/>
            <a:chExt cx="4904943" cy="681357"/>
          </a:xfrm>
        </p:grpSpPr>
        <p:sp>
          <p:nvSpPr>
            <p:cNvPr id="105" name="Rectangle 14"/>
            <p:cNvSpPr/>
            <p:nvPr/>
          </p:nvSpPr>
          <p:spPr>
            <a:xfrm>
              <a:off x="11182862" y="1965202"/>
              <a:ext cx="3963218" cy="451461"/>
            </a:xfrm>
            <a:prstGeom prst="rect">
              <a:avLst/>
            </a:prstGeom>
          </p:spPr>
          <p:txBody>
            <a:bodyPr wrap="square">
              <a:spAutoFit/>
            </a:bodyPr>
            <a:lstStyle/>
            <a:p>
              <a:pPr defTabSz="914298">
                <a:defRPr/>
              </a:pPr>
              <a:r>
                <a:rPr lang="en-US" sz="1600" kern="0" dirty="0" err="1" smtClean="0">
                  <a:solidFill>
                    <a:srgbClr val="57565A"/>
                  </a:solidFill>
                </a:rPr>
                <a:t>Répondez</a:t>
              </a:r>
              <a:r>
                <a:rPr lang="en-US" sz="1600" kern="0" dirty="0" smtClean="0">
                  <a:solidFill>
                    <a:srgbClr val="57565A"/>
                  </a:solidFill>
                </a:rPr>
                <a:t>  aux  questions.</a:t>
              </a:r>
              <a:endParaRPr lang="en-US" sz="1600" kern="0" dirty="0">
                <a:solidFill>
                  <a:srgbClr val="57565A"/>
                </a:solidFill>
              </a:endParaRPr>
            </a:p>
          </p:txBody>
        </p:sp>
        <p:grpSp>
          <p:nvGrpSpPr>
            <p:cNvPr id="108" name="Group 22"/>
            <p:cNvGrpSpPr/>
            <p:nvPr/>
          </p:nvGrpSpPr>
          <p:grpSpPr>
            <a:xfrm>
              <a:off x="10241137" y="2241496"/>
              <a:ext cx="405063" cy="405063"/>
              <a:chOff x="12284075" y="-1800225"/>
              <a:chExt cx="1062037" cy="1062038"/>
            </a:xfrm>
          </p:grpSpPr>
          <p:sp>
            <p:nvSpPr>
              <p:cNvPr id="109" name="Freeform 20"/>
              <p:cNvSpPr>
                <a:spLocks noEditPoints="1"/>
              </p:cNvSpPr>
              <p:nvPr/>
            </p:nvSpPr>
            <p:spPr bwMode="auto">
              <a:xfrm>
                <a:off x="12284075" y="-1800225"/>
                <a:ext cx="1062037" cy="1062038"/>
              </a:xfrm>
              <a:custGeom>
                <a:avLst/>
                <a:gdLst>
                  <a:gd name="T0" fmla="*/ 143 w 173"/>
                  <a:gd name="T1" fmla="*/ 173 h 173"/>
                  <a:gd name="T2" fmla="*/ 30 w 173"/>
                  <a:gd name="T3" fmla="*/ 173 h 173"/>
                  <a:gd name="T4" fmla="*/ 0 w 173"/>
                  <a:gd name="T5" fmla="*/ 143 h 173"/>
                  <a:gd name="T6" fmla="*/ 0 w 173"/>
                  <a:gd name="T7" fmla="*/ 30 h 173"/>
                  <a:gd name="T8" fmla="*/ 30 w 173"/>
                  <a:gd name="T9" fmla="*/ 0 h 173"/>
                  <a:gd name="T10" fmla="*/ 143 w 173"/>
                  <a:gd name="T11" fmla="*/ 0 h 173"/>
                  <a:gd name="T12" fmla="*/ 173 w 173"/>
                  <a:gd name="T13" fmla="*/ 30 h 173"/>
                  <a:gd name="T14" fmla="*/ 173 w 173"/>
                  <a:gd name="T15" fmla="*/ 143 h 173"/>
                  <a:gd name="T16" fmla="*/ 143 w 173"/>
                  <a:gd name="T17" fmla="*/ 173 h 173"/>
                  <a:gd name="T18" fmla="*/ 30 w 173"/>
                  <a:gd name="T19" fmla="*/ 5 h 173"/>
                  <a:gd name="T20" fmla="*/ 5 w 173"/>
                  <a:gd name="T21" fmla="*/ 30 h 173"/>
                  <a:gd name="T22" fmla="*/ 5 w 173"/>
                  <a:gd name="T23" fmla="*/ 143 h 173"/>
                  <a:gd name="T24" fmla="*/ 30 w 173"/>
                  <a:gd name="T25" fmla="*/ 168 h 173"/>
                  <a:gd name="T26" fmla="*/ 143 w 173"/>
                  <a:gd name="T27" fmla="*/ 168 h 173"/>
                  <a:gd name="T28" fmla="*/ 169 w 173"/>
                  <a:gd name="T29" fmla="*/ 143 h 173"/>
                  <a:gd name="T30" fmla="*/ 169 w 173"/>
                  <a:gd name="T31" fmla="*/ 30 h 173"/>
                  <a:gd name="T32" fmla="*/ 143 w 173"/>
                  <a:gd name="T33" fmla="*/ 5 h 173"/>
                  <a:gd name="T34" fmla="*/ 30 w 173"/>
                  <a:gd name="T35" fmla="*/ 5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 h="173">
                    <a:moveTo>
                      <a:pt x="143" y="173"/>
                    </a:moveTo>
                    <a:cubicBezTo>
                      <a:pt x="30" y="173"/>
                      <a:pt x="30" y="173"/>
                      <a:pt x="30" y="173"/>
                    </a:cubicBezTo>
                    <a:cubicBezTo>
                      <a:pt x="14" y="173"/>
                      <a:pt x="0" y="160"/>
                      <a:pt x="0" y="143"/>
                    </a:cubicBezTo>
                    <a:cubicBezTo>
                      <a:pt x="0" y="30"/>
                      <a:pt x="0" y="30"/>
                      <a:pt x="0" y="30"/>
                    </a:cubicBezTo>
                    <a:cubicBezTo>
                      <a:pt x="0" y="14"/>
                      <a:pt x="14" y="0"/>
                      <a:pt x="30" y="0"/>
                    </a:cubicBezTo>
                    <a:cubicBezTo>
                      <a:pt x="143" y="0"/>
                      <a:pt x="143" y="0"/>
                      <a:pt x="143" y="0"/>
                    </a:cubicBezTo>
                    <a:cubicBezTo>
                      <a:pt x="160" y="0"/>
                      <a:pt x="173" y="14"/>
                      <a:pt x="173" y="30"/>
                    </a:cubicBezTo>
                    <a:cubicBezTo>
                      <a:pt x="173" y="143"/>
                      <a:pt x="173" y="143"/>
                      <a:pt x="173" y="143"/>
                    </a:cubicBezTo>
                    <a:cubicBezTo>
                      <a:pt x="173" y="160"/>
                      <a:pt x="160" y="173"/>
                      <a:pt x="143" y="173"/>
                    </a:cubicBezTo>
                    <a:close/>
                    <a:moveTo>
                      <a:pt x="30" y="5"/>
                    </a:moveTo>
                    <a:cubicBezTo>
                      <a:pt x="16" y="5"/>
                      <a:pt x="5" y="16"/>
                      <a:pt x="5" y="30"/>
                    </a:cubicBezTo>
                    <a:cubicBezTo>
                      <a:pt x="5" y="143"/>
                      <a:pt x="5" y="143"/>
                      <a:pt x="5" y="143"/>
                    </a:cubicBezTo>
                    <a:cubicBezTo>
                      <a:pt x="5" y="157"/>
                      <a:pt x="16" y="168"/>
                      <a:pt x="30" y="168"/>
                    </a:cubicBezTo>
                    <a:cubicBezTo>
                      <a:pt x="143" y="168"/>
                      <a:pt x="143" y="168"/>
                      <a:pt x="143" y="168"/>
                    </a:cubicBezTo>
                    <a:cubicBezTo>
                      <a:pt x="157" y="168"/>
                      <a:pt x="169" y="157"/>
                      <a:pt x="169" y="143"/>
                    </a:cubicBezTo>
                    <a:cubicBezTo>
                      <a:pt x="169" y="30"/>
                      <a:pt x="169" y="30"/>
                      <a:pt x="169" y="30"/>
                    </a:cubicBezTo>
                    <a:cubicBezTo>
                      <a:pt x="169" y="16"/>
                      <a:pt x="157" y="5"/>
                      <a:pt x="143" y="5"/>
                    </a:cubicBezTo>
                    <a:lnTo>
                      <a:pt x="30"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7595" tIns="28797" rIns="57595" bIns="28797" numCol="1" anchor="t" anchorCtr="0" compatLnSpc="1">
                <a:prstTxWarp prst="textNoShape">
                  <a:avLst/>
                </a:prstTxWarp>
              </a:bodyPr>
              <a:lstStyle/>
              <a:p>
                <a:pPr defTabSz="914298">
                  <a:defRPr/>
                </a:pPr>
                <a:endParaRPr lang="en-US" sz="2400" kern="0">
                  <a:solidFill>
                    <a:srgbClr val="57565A"/>
                  </a:solidFill>
                </a:endParaRPr>
              </a:p>
            </p:txBody>
          </p:sp>
          <p:sp>
            <p:nvSpPr>
              <p:cNvPr id="110" name="Freeform 21"/>
              <p:cNvSpPr>
                <a:spLocks/>
              </p:cNvSpPr>
              <p:nvPr/>
            </p:nvSpPr>
            <p:spPr bwMode="auto">
              <a:xfrm>
                <a:off x="12284075" y="-1284288"/>
                <a:ext cx="1062037" cy="30163"/>
              </a:xfrm>
              <a:custGeom>
                <a:avLst/>
                <a:gdLst>
                  <a:gd name="T0" fmla="*/ 171 w 173"/>
                  <a:gd name="T1" fmla="*/ 5 h 5"/>
                  <a:gd name="T2" fmla="*/ 3 w 173"/>
                  <a:gd name="T3" fmla="*/ 5 h 5"/>
                  <a:gd name="T4" fmla="*/ 0 w 173"/>
                  <a:gd name="T5" fmla="*/ 3 h 5"/>
                  <a:gd name="T6" fmla="*/ 3 w 173"/>
                  <a:gd name="T7" fmla="*/ 0 h 5"/>
                  <a:gd name="T8" fmla="*/ 171 w 173"/>
                  <a:gd name="T9" fmla="*/ 0 h 5"/>
                  <a:gd name="T10" fmla="*/ 173 w 173"/>
                  <a:gd name="T11" fmla="*/ 3 h 5"/>
                  <a:gd name="T12" fmla="*/ 171 w 173"/>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73" h="5">
                    <a:moveTo>
                      <a:pt x="171" y="5"/>
                    </a:moveTo>
                    <a:cubicBezTo>
                      <a:pt x="3" y="5"/>
                      <a:pt x="3" y="5"/>
                      <a:pt x="3" y="5"/>
                    </a:cubicBezTo>
                    <a:cubicBezTo>
                      <a:pt x="1" y="5"/>
                      <a:pt x="0" y="4"/>
                      <a:pt x="0" y="3"/>
                    </a:cubicBezTo>
                    <a:cubicBezTo>
                      <a:pt x="0" y="1"/>
                      <a:pt x="1" y="0"/>
                      <a:pt x="3" y="0"/>
                    </a:cubicBezTo>
                    <a:cubicBezTo>
                      <a:pt x="171" y="0"/>
                      <a:pt x="171" y="0"/>
                      <a:pt x="171" y="0"/>
                    </a:cubicBezTo>
                    <a:cubicBezTo>
                      <a:pt x="172" y="0"/>
                      <a:pt x="173" y="1"/>
                      <a:pt x="173" y="3"/>
                    </a:cubicBezTo>
                    <a:cubicBezTo>
                      <a:pt x="173" y="4"/>
                      <a:pt x="172" y="5"/>
                      <a:pt x="171"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7595" tIns="28797" rIns="57595" bIns="28797" numCol="1" anchor="t" anchorCtr="0" compatLnSpc="1">
                <a:prstTxWarp prst="textNoShape">
                  <a:avLst/>
                </a:prstTxWarp>
              </a:bodyPr>
              <a:lstStyle/>
              <a:p>
                <a:pPr defTabSz="914298">
                  <a:defRPr/>
                </a:pPr>
                <a:endParaRPr lang="en-US" sz="2400" kern="0">
                  <a:solidFill>
                    <a:srgbClr val="57565A"/>
                  </a:solidFill>
                </a:endParaRPr>
              </a:p>
            </p:txBody>
          </p:sp>
          <p:sp>
            <p:nvSpPr>
              <p:cNvPr id="111" name="Freeform 22"/>
              <p:cNvSpPr>
                <a:spLocks/>
              </p:cNvSpPr>
              <p:nvPr/>
            </p:nvSpPr>
            <p:spPr bwMode="auto">
              <a:xfrm>
                <a:off x="12800013" y="-1800225"/>
                <a:ext cx="30162" cy="1062038"/>
              </a:xfrm>
              <a:custGeom>
                <a:avLst/>
                <a:gdLst>
                  <a:gd name="T0" fmla="*/ 3 w 5"/>
                  <a:gd name="T1" fmla="*/ 173 h 173"/>
                  <a:gd name="T2" fmla="*/ 0 w 5"/>
                  <a:gd name="T3" fmla="*/ 171 h 173"/>
                  <a:gd name="T4" fmla="*/ 0 w 5"/>
                  <a:gd name="T5" fmla="*/ 2 h 173"/>
                  <a:gd name="T6" fmla="*/ 3 w 5"/>
                  <a:gd name="T7" fmla="*/ 0 h 173"/>
                  <a:gd name="T8" fmla="*/ 5 w 5"/>
                  <a:gd name="T9" fmla="*/ 2 h 173"/>
                  <a:gd name="T10" fmla="*/ 5 w 5"/>
                  <a:gd name="T11" fmla="*/ 171 h 173"/>
                  <a:gd name="T12" fmla="*/ 3 w 5"/>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5" h="173">
                    <a:moveTo>
                      <a:pt x="3" y="173"/>
                    </a:moveTo>
                    <a:cubicBezTo>
                      <a:pt x="1" y="173"/>
                      <a:pt x="0" y="172"/>
                      <a:pt x="0" y="171"/>
                    </a:cubicBezTo>
                    <a:cubicBezTo>
                      <a:pt x="0" y="2"/>
                      <a:pt x="0" y="2"/>
                      <a:pt x="0" y="2"/>
                    </a:cubicBezTo>
                    <a:cubicBezTo>
                      <a:pt x="0" y="1"/>
                      <a:pt x="1" y="0"/>
                      <a:pt x="3" y="0"/>
                    </a:cubicBezTo>
                    <a:cubicBezTo>
                      <a:pt x="4" y="0"/>
                      <a:pt x="5" y="1"/>
                      <a:pt x="5" y="2"/>
                    </a:cubicBezTo>
                    <a:cubicBezTo>
                      <a:pt x="5" y="171"/>
                      <a:pt x="5" y="171"/>
                      <a:pt x="5" y="171"/>
                    </a:cubicBezTo>
                    <a:cubicBezTo>
                      <a:pt x="5" y="172"/>
                      <a:pt x="4" y="173"/>
                      <a:pt x="3" y="17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7595" tIns="28797" rIns="57595" bIns="28797" numCol="1" anchor="t" anchorCtr="0" compatLnSpc="1">
                <a:prstTxWarp prst="textNoShape">
                  <a:avLst/>
                </a:prstTxWarp>
              </a:bodyPr>
              <a:lstStyle/>
              <a:p>
                <a:pPr defTabSz="914298">
                  <a:defRPr/>
                </a:pPr>
                <a:endParaRPr lang="en-US" sz="2400" kern="0">
                  <a:solidFill>
                    <a:srgbClr val="57565A"/>
                  </a:solidFill>
                </a:endParaRPr>
              </a:p>
            </p:txBody>
          </p:sp>
          <p:sp>
            <p:nvSpPr>
              <p:cNvPr id="112" name="Freeform 23"/>
              <p:cNvSpPr>
                <a:spLocks/>
              </p:cNvSpPr>
              <p:nvPr/>
            </p:nvSpPr>
            <p:spPr bwMode="auto">
              <a:xfrm>
                <a:off x="12941300" y="-1536700"/>
                <a:ext cx="269875" cy="30163"/>
              </a:xfrm>
              <a:custGeom>
                <a:avLst/>
                <a:gdLst>
                  <a:gd name="T0" fmla="*/ 41 w 44"/>
                  <a:gd name="T1" fmla="*/ 5 h 5"/>
                  <a:gd name="T2" fmla="*/ 2 w 44"/>
                  <a:gd name="T3" fmla="*/ 5 h 5"/>
                  <a:gd name="T4" fmla="*/ 0 w 44"/>
                  <a:gd name="T5" fmla="*/ 3 h 5"/>
                  <a:gd name="T6" fmla="*/ 2 w 44"/>
                  <a:gd name="T7" fmla="*/ 0 h 5"/>
                  <a:gd name="T8" fmla="*/ 41 w 44"/>
                  <a:gd name="T9" fmla="*/ 0 h 5"/>
                  <a:gd name="T10" fmla="*/ 44 w 44"/>
                  <a:gd name="T11" fmla="*/ 3 h 5"/>
                  <a:gd name="T12" fmla="*/ 41 w 4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4" h="5">
                    <a:moveTo>
                      <a:pt x="41" y="5"/>
                    </a:moveTo>
                    <a:cubicBezTo>
                      <a:pt x="2" y="5"/>
                      <a:pt x="2" y="5"/>
                      <a:pt x="2" y="5"/>
                    </a:cubicBezTo>
                    <a:cubicBezTo>
                      <a:pt x="1" y="5"/>
                      <a:pt x="0" y="4"/>
                      <a:pt x="0" y="3"/>
                    </a:cubicBezTo>
                    <a:cubicBezTo>
                      <a:pt x="0" y="1"/>
                      <a:pt x="1" y="0"/>
                      <a:pt x="2" y="0"/>
                    </a:cubicBezTo>
                    <a:cubicBezTo>
                      <a:pt x="41" y="0"/>
                      <a:pt x="41" y="0"/>
                      <a:pt x="41" y="0"/>
                    </a:cubicBezTo>
                    <a:cubicBezTo>
                      <a:pt x="43" y="0"/>
                      <a:pt x="44" y="1"/>
                      <a:pt x="44" y="3"/>
                    </a:cubicBezTo>
                    <a:cubicBezTo>
                      <a:pt x="44" y="4"/>
                      <a:pt x="43" y="5"/>
                      <a:pt x="41"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7595" tIns="28797" rIns="57595" bIns="28797" numCol="1" anchor="t" anchorCtr="0" compatLnSpc="1">
                <a:prstTxWarp prst="textNoShape">
                  <a:avLst/>
                </a:prstTxWarp>
              </a:bodyPr>
              <a:lstStyle/>
              <a:p>
                <a:pPr defTabSz="914298">
                  <a:defRPr/>
                </a:pPr>
                <a:endParaRPr lang="en-US" sz="2400" kern="0">
                  <a:solidFill>
                    <a:srgbClr val="57565A"/>
                  </a:solidFill>
                </a:endParaRPr>
              </a:p>
            </p:txBody>
          </p:sp>
          <p:sp>
            <p:nvSpPr>
              <p:cNvPr id="113" name="Freeform 24"/>
              <p:cNvSpPr>
                <a:spLocks/>
              </p:cNvSpPr>
              <p:nvPr/>
            </p:nvSpPr>
            <p:spPr bwMode="auto">
              <a:xfrm>
                <a:off x="12425363" y="-1543050"/>
                <a:ext cx="263525" cy="31750"/>
              </a:xfrm>
              <a:custGeom>
                <a:avLst/>
                <a:gdLst>
                  <a:gd name="T0" fmla="*/ 41 w 43"/>
                  <a:gd name="T1" fmla="*/ 5 h 5"/>
                  <a:gd name="T2" fmla="*/ 2 w 43"/>
                  <a:gd name="T3" fmla="*/ 5 h 5"/>
                  <a:gd name="T4" fmla="*/ 0 w 43"/>
                  <a:gd name="T5" fmla="*/ 3 h 5"/>
                  <a:gd name="T6" fmla="*/ 2 w 43"/>
                  <a:gd name="T7" fmla="*/ 0 h 5"/>
                  <a:gd name="T8" fmla="*/ 41 w 43"/>
                  <a:gd name="T9" fmla="*/ 0 h 5"/>
                  <a:gd name="T10" fmla="*/ 43 w 43"/>
                  <a:gd name="T11" fmla="*/ 3 h 5"/>
                  <a:gd name="T12" fmla="*/ 41 w 43"/>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3" h="5">
                    <a:moveTo>
                      <a:pt x="41" y="5"/>
                    </a:moveTo>
                    <a:cubicBezTo>
                      <a:pt x="2" y="5"/>
                      <a:pt x="2" y="5"/>
                      <a:pt x="2" y="5"/>
                    </a:cubicBezTo>
                    <a:cubicBezTo>
                      <a:pt x="1" y="5"/>
                      <a:pt x="0" y="4"/>
                      <a:pt x="0" y="3"/>
                    </a:cubicBezTo>
                    <a:cubicBezTo>
                      <a:pt x="0" y="1"/>
                      <a:pt x="1" y="0"/>
                      <a:pt x="2" y="0"/>
                    </a:cubicBezTo>
                    <a:cubicBezTo>
                      <a:pt x="41" y="0"/>
                      <a:pt x="41" y="0"/>
                      <a:pt x="41" y="0"/>
                    </a:cubicBezTo>
                    <a:cubicBezTo>
                      <a:pt x="42" y="0"/>
                      <a:pt x="43" y="1"/>
                      <a:pt x="43" y="3"/>
                    </a:cubicBezTo>
                    <a:cubicBezTo>
                      <a:pt x="43" y="4"/>
                      <a:pt x="42" y="5"/>
                      <a:pt x="41"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7595" tIns="28797" rIns="57595" bIns="28797" numCol="1" anchor="t" anchorCtr="0" compatLnSpc="1">
                <a:prstTxWarp prst="textNoShape">
                  <a:avLst/>
                </a:prstTxWarp>
              </a:bodyPr>
              <a:lstStyle/>
              <a:p>
                <a:pPr defTabSz="914298">
                  <a:defRPr/>
                </a:pPr>
                <a:endParaRPr lang="en-US" sz="2400" kern="0">
                  <a:solidFill>
                    <a:srgbClr val="57565A"/>
                  </a:solidFill>
                </a:endParaRPr>
              </a:p>
            </p:txBody>
          </p:sp>
          <p:sp>
            <p:nvSpPr>
              <p:cNvPr id="114" name="Freeform 25"/>
              <p:cNvSpPr>
                <a:spLocks/>
              </p:cNvSpPr>
              <p:nvPr/>
            </p:nvSpPr>
            <p:spPr bwMode="auto">
              <a:xfrm>
                <a:off x="12542838" y="-1658938"/>
                <a:ext cx="30162" cy="263525"/>
              </a:xfrm>
              <a:custGeom>
                <a:avLst/>
                <a:gdLst>
                  <a:gd name="T0" fmla="*/ 3 w 5"/>
                  <a:gd name="T1" fmla="*/ 43 h 43"/>
                  <a:gd name="T2" fmla="*/ 0 w 5"/>
                  <a:gd name="T3" fmla="*/ 41 h 43"/>
                  <a:gd name="T4" fmla="*/ 0 w 5"/>
                  <a:gd name="T5" fmla="*/ 2 h 43"/>
                  <a:gd name="T6" fmla="*/ 3 w 5"/>
                  <a:gd name="T7" fmla="*/ 0 h 43"/>
                  <a:gd name="T8" fmla="*/ 5 w 5"/>
                  <a:gd name="T9" fmla="*/ 2 h 43"/>
                  <a:gd name="T10" fmla="*/ 5 w 5"/>
                  <a:gd name="T11" fmla="*/ 41 h 43"/>
                  <a:gd name="T12" fmla="*/ 3 w 5"/>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5" h="43">
                    <a:moveTo>
                      <a:pt x="3" y="43"/>
                    </a:moveTo>
                    <a:cubicBezTo>
                      <a:pt x="1" y="43"/>
                      <a:pt x="0" y="42"/>
                      <a:pt x="0" y="41"/>
                    </a:cubicBezTo>
                    <a:cubicBezTo>
                      <a:pt x="0" y="2"/>
                      <a:pt x="0" y="2"/>
                      <a:pt x="0" y="2"/>
                    </a:cubicBezTo>
                    <a:cubicBezTo>
                      <a:pt x="0" y="1"/>
                      <a:pt x="1" y="0"/>
                      <a:pt x="3" y="0"/>
                    </a:cubicBezTo>
                    <a:cubicBezTo>
                      <a:pt x="4" y="0"/>
                      <a:pt x="5" y="1"/>
                      <a:pt x="5" y="2"/>
                    </a:cubicBezTo>
                    <a:cubicBezTo>
                      <a:pt x="5" y="41"/>
                      <a:pt x="5" y="41"/>
                      <a:pt x="5" y="41"/>
                    </a:cubicBezTo>
                    <a:cubicBezTo>
                      <a:pt x="5" y="42"/>
                      <a:pt x="4" y="43"/>
                      <a:pt x="3" y="4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7595" tIns="28797" rIns="57595" bIns="28797" numCol="1" anchor="t" anchorCtr="0" compatLnSpc="1">
                <a:prstTxWarp prst="textNoShape">
                  <a:avLst/>
                </a:prstTxWarp>
              </a:bodyPr>
              <a:lstStyle/>
              <a:p>
                <a:pPr defTabSz="914298">
                  <a:defRPr/>
                </a:pPr>
                <a:endParaRPr lang="en-US" sz="2400" kern="0">
                  <a:solidFill>
                    <a:srgbClr val="57565A"/>
                  </a:solidFill>
                </a:endParaRPr>
              </a:p>
            </p:txBody>
          </p:sp>
          <p:sp>
            <p:nvSpPr>
              <p:cNvPr id="115" name="Freeform 26"/>
              <p:cNvSpPr>
                <a:spLocks/>
              </p:cNvSpPr>
              <p:nvPr/>
            </p:nvSpPr>
            <p:spPr bwMode="auto">
              <a:xfrm>
                <a:off x="12457113" y="-1112838"/>
                <a:ext cx="201612" cy="201613"/>
              </a:xfrm>
              <a:custGeom>
                <a:avLst/>
                <a:gdLst>
                  <a:gd name="T0" fmla="*/ 30 w 33"/>
                  <a:gd name="T1" fmla="*/ 33 h 33"/>
                  <a:gd name="T2" fmla="*/ 29 w 33"/>
                  <a:gd name="T3" fmla="*/ 32 h 33"/>
                  <a:gd name="T4" fmla="*/ 1 w 33"/>
                  <a:gd name="T5" fmla="*/ 5 h 33"/>
                  <a:gd name="T6" fmla="*/ 1 w 33"/>
                  <a:gd name="T7" fmla="*/ 1 h 33"/>
                  <a:gd name="T8" fmla="*/ 4 w 33"/>
                  <a:gd name="T9" fmla="*/ 1 h 33"/>
                  <a:gd name="T10" fmla="*/ 32 w 33"/>
                  <a:gd name="T11" fmla="*/ 29 h 33"/>
                  <a:gd name="T12" fmla="*/ 32 w 33"/>
                  <a:gd name="T13" fmla="*/ 32 h 33"/>
                  <a:gd name="T14" fmla="*/ 30 w 33"/>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3">
                    <a:moveTo>
                      <a:pt x="30" y="33"/>
                    </a:moveTo>
                    <a:cubicBezTo>
                      <a:pt x="30" y="33"/>
                      <a:pt x="29" y="33"/>
                      <a:pt x="29" y="32"/>
                    </a:cubicBezTo>
                    <a:cubicBezTo>
                      <a:pt x="1" y="5"/>
                      <a:pt x="1" y="5"/>
                      <a:pt x="1" y="5"/>
                    </a:cubicBezTo>
                    <a:cubicBezTo>
                      <a:pt x="0" y="4"/>
                      <a:pt x="0" y="2"/>
                      <a:pt x="1" y="1"/>
                    </a:cubicBezTo>
                    <a:cubicBezTo>
                      <a:pt x="2" y="0"/>
                      <a:pt x="4" y="0"/>
                      <a:pt x="4" y="1"/>
                    </a:cubicBezTo>
                    <a:cubicBezTo>
                      <a:pt x="32" y="29"/>
                      <a:pt x="32" y="29"/>
                      <a:pt x="32" y="29"/>
                    </a:cubicBezTo>
                    <a:cubicBezTo>
                      <a:pt x="33" y="30"/>
                      <a:pt x="33" y="31"/>
                      <a:pt x="32" y="32"/>
                    </a:cubicBezTo>
                    <a:cubicBezTo>
                      <a:pt x="32" y="33"/>
                      <a:pt x="31" y="33"/>
                      <a:pt x="30" y="3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7595" tIns="28797" rIns="57595" bIns="28797" numCol="1" anchor="t" anchorCtr="0" compatLnSpc="1">
                <a:prstTxWarp prst="textNoShape">
                  <a:avLst/>
                </a:prstTxWarp>
              </a:bodyPr>
              <a:lstStyle/>
              <a:p>
                <a:pPr defTabSz="914298">
                  <a:defRPr/>
                </a:pPr>
                <a:endParaRPr lang="en-US" sz="2400" kern="0">
                  <a:solidFill>
                    <a:srgbClr val="57565A"/>
                  </a:solidFill>
                </a:endParaRPr>
              </a:p>
            </p:txBody>
          </p:sp>
        </p:grpSp>
      </p:grpSp>
      <p:sp>
        <p:nvSpPr>
          <p:cNvPr id="118" name="Rectangle 37"/>
          <p:cNvSpPr/>
          <p:nvPr/>
        </p:nvSpPr>
        <p:spPr>
          <a:xfrm>
            <a:off x="1030231" y="1350124"/>
            <a:ext cx="2441448" cy="32502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145161" tIns="72581" rIns="145161" bIns="72581" rtlCol="0" anchor="ctr"/>
          <a:lstStyle/>
          <a:p>
            <a:pPr algn="ctr" defTabSz="914298">
              <a:defRPr/>
            </a:pPr>
            <a:endParaRPr lang="en-US" sz="3000" kern="0" dirty="0">
              <a:solidFill>
                <a:srgbClr val="FFFFFF"/>
              </a:solidFill>
              <a:latin typeface="Open Sans Light"/>
            </a:endParaRPr>
          </a:p>
        </p:txBody>
      </p:sp>
      <p:sp>
        <p:nvSpPr>
          <p:cNvPr id="35" name="Oval 17">
            <a:hlinkClick r:id="rId6" action="ppaction://hlinksldjump"/>
          </p:cNvPr>
          <p:cNvSpPr/>
          <p:nvPr/>
        </p:nvSpPr>
        <p:spPr>
          <a:xfrm>
            <a:off x="4391885" y="2036174"/>
            <a:ext cx="801748" cy="699677"/>
          </a:xfrm>
          <a:prstGeom prst="ellipse">
            <a:avLst/>
          </a:prstGeom>
          <a:solidFill>
            <a:srgbClr val="B2B2B2"/>
          </a:solidFill>
          <a:ln w="9525" cap="flat" cmpd="sng" algn="ctr">
            <a:noFill/>
            <a:prstDash val="solid"/>
          </a:ln>
          <a:effectLst/>
        </p:spPr>
        <p:txBody>
          <a:bodyPr rtlCol="0" anchor="ctr"/>
          <a:lstStyle/>
          <a:p>
            <a:pPr algn="ctr" defTabSz="914298">
              <a:defRPr/>
            </a:pPr>
            <a:r>
              <a:rPr lang="en-US" sz="2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en Sans Light"/>
              </a:rPr>
              <a:t>2</a:t>
            </a:r>
          </a:p>
        </p:txBody>
      </p:sp>
      <p:pic>
        <p:nvPicPr>
          <p:cNvPr id="5" name="Рисунок 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030231" y="1350124"/>
            <a:ext cx="2441448" cy="3250293"/>
          </a:xfrm>
          <a:prstGeom prst="rect">
            <a:avLst/>
          </a:prstGeom>
        </p:spPr>
      </p:pic>
      <p:sp>
        <p:nvSpPr>
          <p:cNvPr id="6" name="Управляющая кнопка: далее 5">
            <a:hlinkClick r:id="rId8" action="ppaction://hlinksldjump" highlightClick="1"/>
          </p:cNvPr>
          <p:cNvSpPr/>
          <p:nvPr/>
        </p:nvSpPr>
        <p:spPr>
          <a:xfrm>
            <a:off x="4365485" y="4608972"/>
            <a:ext cx="465873" cy="385297"/>
          </a:xfrm>
          <a:prstGeom prst="actionButtonForwardNex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955819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Управляющая кнопка: назад 1">
            <a:hlinkClick r:id="rId2" action="ppaction://hlinksldjump" highlightClick="1"/>
          </p:cNvPr>
          <p:cNvSpPr/>
          <p:nvPr/>
        </p:nvSpPr>
        <p:spPr>
          <a:xfrm>
            <a:off x="4339565" y="4568741"/>
            <a:ext cx="521208" cy="360040"/>
          </a:xfrm>
          <a:prstGeom prst="actionButtonBackPreviou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 name="Oval 17"/>
          <p:cNvSpPr/>
          <p:nvPr/>
        </p:nvSpPr>
        <p:spPr>
          <a:xfrm>
            <a:off x="395536" y="231490"/>
            <a:ext cx="801748" cy="699677"/>
          </a:xfrm>
          <a:prstGeom prst="ellipse">
            <a:avLst/>
          </a:prstGeom>
          <a:solidFill>
            <a:srgbClr val="51C3CA"/>
          </a:solidFill>
          <a:ln w="9525" cap="flat" cmpd="sng" algn="ctr">
            <a:noFill/>
            <a:prstDash val="solid"/>
          </a:ln>
          <a:effectLst/>
        </p:spPr>
        <p:txBody>
          <a:bodyPr rtlCol="0" anchor="ctr"/>
          <a:lstStyle/>
          <a:p>
            <a:pPr algn="ctr" defTabSz="914298">
              <a:defRPr/>
            </a:pPr>
            <a:r>
              <a:rPr lang="en-US" sz="24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en Sans Light"/>
              </a:rPr>
              <a:t>1</a:t>
            </a:r>
            <a:endParaRPr lang="en-US" sz="2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en Sans Light"/>
            </a:endParaRPr>
          </a:p>
        </p:txBody>
      </p:sp>
      <p:sp>
        <p:nvSpPr>
          <p:cNvPr id="3" name="TextBox 2"/>
          <p:cNvSpPr txBox="1"/>
          <p:nvPr/>
        </p:nvSpPr>
        <p:spPr>
          <a:xfrm>
            <a:off x="1316759" y="375506"/>
            <a:ext cx="7814960" cy="369332"/>
          </a:xfrm>
          <a:prstGeom prst="rect">
            <a:avLst/>
          </a:prstGeom>
          <a:noFill/>
        </p:spPr>
        <p:txBody>
          <a:bodyPr wrap="none" rtlCol="0">
            <a:spAutoFit/>
          </a:bodyPr>
          <a:lstStyle/>
          <a:p>
            <a:r>
              <a:rPr lang="fr-FR" dirty="0" smtClean="0"/>
              <a:t>Relevez  les  noms  propres  des  régions,  des  montagnes,  des  fleuves.  </a:t>
            </a:r>
            <a:endParaRPr lang="ru-RU" dirty="0"/>
          </a:p>
        </p:txBody>
      </p:sp>
      <p:sp>
        <p:nvSpPr>
          <p:cNvPr id="5" name="TextBox 4"/>
          <p:cNvSpPr txBox="1"/>
          <p:nvPr/>
        </p:nvSpPr>
        <p:spPr>
          <a:xfrm>
            <a:off x="1316759" y="1133553"/>
            <a:ext cx="6096541" cy="2031325"/>
          </a:xfrm>
          <a:prstGeom prst="rect">
            <a:avLst/>
          </a:prstGeom>
          <a:noFill/>
        </p:spPr>
        <p:txBody>
          <a:bodyPr wrap="none" rtlCol="0">
            <a:spAutoFit/>
          </a:bodyPr>
          <a:lstStyle/>
          <a:p>
            <a:r>
              <a:rPr lang="fr-FR" dirty="0" smtClean="0"/>
              <a:t>Régions:                       Montagnes:                 Fleuves:</a:t>
            </a:r>
          </a:p>
          <a:p>
            <a:r>
              <a:rPr lang="fr-FR" dirty="0"/>
              <a:t>l</a:t>
            </a:r>
            <a:r>
              <a:rPr lang="fr-FR" dirty="0" smtClean="0"/>
              <a:t>a  Bourgogne               les  Alpes                    la  Seine </a:t>
            </a:r>
          </a:p>
          <a:p>
            <a:r>
              <a:rPr lang="fr-FR" dirty="0" smtClean="0"/>
              <a:t>l’Alsace                         les  Pyrénées              la  Loire</a:t>
            </a:r>
          </a:p>
          <a:p>
            <a:r>
              <a:rPr lang="fr-FR" dirty="0"/>
              <a:t>l</a:t>
            </a:r>
            <a:r>
              <a:rPr lang="fr-FR" dirty="0" smtClean="0"/>
              <a:t>a  Champagne                                                 la  Garonne</a:t>
            </a:r>
          </a:p>
          <a:p>
            <a:r>
              <a:rPr lang="fr-FR" dirty="0"/>
              <a:t>l</a:t>
            </a:r>
            <a:r>
              <a:rPr lang="fr-FR" dirty="0" smtClean="0"/>
              <a:t>a  Bretagne                                                      la  Rhône</a:t>
            </a:r>
          </a:p>
          <a:p>
            <a:r>
              <a:rPr lang="fr-FR" dirty="0"/>
              <a:t>l</a:t>
            </a:r>
            <a:r>
              <a:rPr lang="fr-FR" dirty="0" smtClean="0"/>
              <a:t>a  Normandie</a:t>
            </a:r>
          </a:p>
          <a:p>
            <a:r>
              <a:rPr lang="fr-FR" dirty="0" smtClean="0"/>
              <a:t>l</a:t>
            </a:r>
            <a:r>
              <a:rPr lang="fr-FR" dirty="0"/>
              <a:t>e</a:t>
            </a:r>
            <a:r>
              <a:rPr lang="fr-FR" dirty="0" smtClean="0"/>
              <a:t>  Massif  central  </a:t>
            </a:r>
            <a:endParaRPr lang="ru-RU" dirty="0"/>
          </a:p>
        </p:txBody>
      </p:sp>
    </p:spTree>
    <p:extLst>
      <p:ext uri="{BB962C8B-B14F-4D97-AF65-F5344CB8AC3E}">
        <p14:creationId xmlns:p14="http://schemas.microsoft.com/office/powerpoint/2010/main" xmlns="" val="404736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Управляющая кнопка: назад 1">
            <a:hlinkClick r:id="rId2" action="ppaction://hlinksldjump" highlightClick="1"/>
          </p:cNvPr>
          <p:cNvSpPr/>
          <p:nvPr/>
        </p:nvSpPr>
        <p:spPr>
          <a:xfrm>
            <a:off x="4314537" y="4741985"/>
            <a:ext cx="521208" cy="360040"/>
          </a:xfrm>
          <a:prstGeom prst="actionButtonBackPreviou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 name="Oval 17"/>
          <p:cNvSpPr/>
          <p:nvPr/>
        </p:nvSpPr>
        <p:spPr>
          <a:xfrm>
            <a:off x="467544" y="96883"/>
            <a:ext cx="801748" cy="699677"/>
          </a:xfrm>
          <a:prstGeom prst="ellipse">
            <a:avLst/>
          </a:prstGeom>
          <a:solidFill>
            <a:srgbClr val="B2B2B2"/>
          </a:solidFill>
          <a:ln w="9525" cap="flat" cmpd="sng" algn="ctr">
            <a:noFill/>
            <a:prstDash val="solid"/>
          </a:ln>
          <a:effectLst/>
        </p:spPr>
        <p:txBody>
          <a:bodyPr rtlCol="0" anchor="ctr"/>
          <a:lstStyle/>
          <a:p>
            <a:pPr algn="ctr" defTabSz="914298">
              <a:defRPr/>
            </a:pPr>
            <a:r>
              <a:rPr lang="en-US" sz="2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en Sans Light"/>
              </a:rPr>
              <a:t>2</a:t>
            </a:r>
          </a:p>
        </p:txBody>
      </p:sp>
      <p:sp>
        <p:nvSpPr>
          <p:cNvPr id="4" name="TextBox 3"/>
          <p:cNvSpPr txBox="1"/>
          <p:nvPr/>
        </p:nvSpPr>
        <p:spPr>
          <a:xfrm>
            <a:off x="1457364" y="262056"/>
            <a:ext cx="2852063" cy="369332"/>
          </a:xfrm>
          <a:prstGeom prst="rect">
            <a:avLst/>
          </a:prstGeom>
          <a:noFill/>
        </p:spPr>
        <p:txBody>
          <a:bodyPr wrap="none" rtlCol="0">
            <a:spAutoFit/>
          </a:bodyPr>
          <a:lstStyle/>
          <a:p>
            <a:r>
              <a:rPr lang="fr-FR" dirty="0" smtClean="0"/>
              <a:t>Répondez  aux  questions</a:t>
            </a:r>
            <a:endParaRPr lang="ru-RU" dirty="0"/>
          </a:p>
        </p:txBody>
      </p:sp>
      <p:sp>
        <p:nvSpPr>
          <p:cNvPr id="6" name="TextBox 5"/>
          <p:cNvSpPr txBox="1"/>
          <p:nvPr/>
        </p:nvSpPr>
        <p:spPr>
          <a:xfrm>
            <a:off x="215516" y="797329"/>
            <a:ext cx="8784976" cy="3970318"/>
          </a:xfrm>
          <a:prstGeom prst="rect">
            <a:avLst/>
          </a:prstGeom>
          <a:noFill/>
        </p:spPr>
        <p:txBody>
          <a:bodyPr wrap="square" rtlCol="0">
            <a:spAutoFit/>
          </a:bodyPr>
          <a:lstStyle/>
          <a:p>
            <a:pPr marL="342900" indent="-342900">
              <a:buAutoNum type="arabicParenR"/>
            </a:pPr>
            <a:r>
              <a:rPr lang="fr-FR" sz="1400" dirty="0" smtClean="0"/>
              <a:t>Quelle  place  occupe  la  France  dans  l’Europe  agricole? – La  France  occupe  la  place  essentielle  dans  l’Europe  agricole.  </a:t>
            </a:r>
          </a:p>
          <a:p>
            <a:pPr marL="342900" indent="-342900">
              <a:buAutoNum type="arabicParenR"/>
            </a:pPr>
            <a:r>
              <a:rPr lang="fr-FR" sz="1400" dirty="0" smtClean="0"/>
              <a:t>Où  est  cultivé  le  blé?  -  Le  blé  est  cultivé  sur  de  grands  espaces,  en  particulier  dans  le  bassin  parisien  le  Nord.</a:t>
            </a:r>
          </a:p>
          <a:p>
            <a:pPr marL="342900" indent="-342900">
              <a:buAutoNum type="arabicParenR"/>
            </a:pPr>
            <a:r>
              <a:rPr lang="fr-FR" sz="1400" dirty="0" smtClean="0"/>
              <a:t>Et  le  ma</a:t>
            </a:r>
            <a:r>
              <a:rPr lang="fr-FR" sz="1400" dirty="0" smtClean="0">
                <a:latin typeface="Arial"/>
                <a:cs typeface="Arial"/>
              </a:rPr>
              <a:t>ïs?  </a:t>
            </a:r>
            <a:r>
              <a:rPr lang="fr-FR" sz="1400" dirty="0">
                <a:latin typeface="Arial"/>
                <a:cs typeface="Arial"/>
              </a:rPr>
              <a:t>l</a:t>
            </a:r>
            <a:r>
              <a:rPr lang="fr-FR" sz="1400" dirty="0" smtClean="0">
                <a:latin typeface="Arial"/>
                <a:cs typeface="Arial"/>
              </a:rPr>
              <a:t>es  fruits  et  les  légumes?  - Le  maïs  est  cultivé  dans  le  bassin  parisien.  Les  fruits  et  les  légumes  se  cultivent  sur  tout  le  territoire.</a:t>
            </a:r>
          </a:p>
          <a:p>
            <a:pPr marL="342900" indent="-342900">
              <a:buAutoNum type="arabicParenR"/>
            </a:pPr>
            <a:r>
              <a:rPr lang="fr-FR" sz="1400" dirty="0" smtClean="0">
                <a:latin typeface="Arial"/>
                <a:cs typeface="Arial"/>
              </a:rPr>
              <a:t>Pourquoi  les  producteurs  manifestentils? -  Les  producteurs  manifestent  à  cause  de  la  distribution  des  produits  agricoles. </a:t>
            </a:r>
          </a:p>
          <a:p>
            <a:pPr marL="342900" indent="-342900">
              <a:buAutoNum type="arabicParenR"/>
            </a:pPr>
            <a:r>
              <a:rPr lang="fr-FR" sz="1400" dirty="0" smtClean="0">
                <a:latin typeface="Arial"/>
                <a:cs typeface="Arial"/>
              </a:rPr>
              <a:t>Où  sont  produits  des  vins?  - Les  vins  sont  produits  dans  le  Bordelais,  la  Bourgogne,  l’Alsace  et  la  Champagne.</a:t>
            </a:r>
          </a:p>
          <a:p>
            <a:pPr marL="342900" indent="-342900">
              <a:buAutoNum type="arabicParenR"/>
            </a:pPr>
            <a:r>
              <a:rPr lang="fr-FR" sz="1400" dirty="0" smtClean="0">
                <a:latin typeface="Arial"/>
                <a:cs typeface="Arial"/>
              </a:rPr>
              <a:t>Et  l’élevage,  il  est  développé  dans  quelles  régions?  - L’élevage  est  développé  en  Bretagne,  en  Normandie  et  dans  le  Massif  Central. </a:t>
            </a:r>
          </a:p>
          <a:p>
            <a:pPr marL="342900" indent="-342900">
              <a:buAutoNum type="arabicParenR"/>
            </a:pPr>
            <a:r>
              <a:rPr lang="fr-FR" sz="1400" dirty="0" smtClean="0">
                <a:latin typeface="Arial"/>
                <a:cs typeface="Arial"/>
              </a:rPr>
              <a:t>Est-ce  la  France  est  le  premier  producteur  mondial  de  fromage? – Oui,  la  France  est  le  premier  producteur  mondial  de  fromage.</a:t>
            </a:r>
          </a:p>
          <a:p>
            <a:pPr marL="342900" indent="-342900">
              <a:buAutoNum type="arabicParenR"/>
            </a:pPr>
            <a:r>
              <a:rPr lang="fr-FR" sz="1400" dirty="0" smtClean="0">
                <a:latin typeface="Arial"/>
                <a:cs typeface="Arial"/>
              </a:rPr>
              <a:t>Quelle  est  la  première  culture  du  pays? – La  culture  essentielle  du  pays  est  le  blé.</a:t>
            </a:r>
          </a:p>
          <a:p>
            <a:pPr marL="342900" indent="-342900">
              <a:buAutoNum type="arabicParenR"/>
            </a:pPr>
            <a:r>
              <a:rPr lang="fr-FR" sz="1400" dirty="0" smtClean="0">
                <a:latin typeface="Arial"/>
                <a:cs typeface="Arial"/>
              </a:rPr>
              <a:t>Nommez  les  montagnes/les  fleuves  de  la  France. – Les  montagnes  sont:  les  Alpes,  les  Pyrénées.  Les  fleuves  sont:  la  Seine,  la  Loire,  la  Garonne  et  le  Rhône.</a:t>
            </a:r>
          </a:p>
          <a:p>
            <a:pPr marL="342900" indent="-342900">
              <a:buAutoNum type="arabicParenR"/>
            </a:pPr>
            <a:r>
              <a:rPr lang="fr-FR" sz="1400" dirty="0" smtClean="0">
                <a:latin typeface="Arial"/>
                <a:cs typeface="Arial"/>
              </a:rPr>
              <a:t>Quel  est  le  climat  de  la  France? – Le  climat  de  la  France  est  modéré.</a:t>
            </a:r>
            <a:endParaRPr lang="ru-RU" sz="1400" dirty="0"/>
          </a:p>
        </p:txBody>
      </p:sp>
    </p:spTree>
    <p:extLst>
      <p:ext uri="{BB962C8B-B14F-4D97-AF65-F5344CB8AC3E}">
        <p14:creationId xmlns:p14="http://schemas.microsoft.com/office/powerpoint/2010/main" xmlns="" val="199271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Управляющая кнопка: назад 1">
            <a:hlinkClick r:id="rId2" action="ppaction://hlinksldjump" highlightClick="1"/>
          </p:cNvPr>
          <p:cNvSpPr/>
          <p:nvPr/>
        </p:nvSpPr>
        <p:spPr>
          <a:xfrm>
            <a:off x="4078961" y="4568741"/>
            <a:ext cx="521208" cy="360040"/>
          </a:xfrm>
          <a:prstGeom prst="actionButtonBackPreviou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 name="Oval 19"/>
          <p:cNvSpPr/>
          <p:nvPr/>
        </p:nvSpPr>
        <p:spPr>
          <a:xfrm>
            <a:off x="225675" y="195486"/>
            <a:ext cx="699762" cy="699676"/>
          </a:xfrm>
          <a:prstGeom prst="ellipse">
            <a:avLst/>
          </a:prstGeom>
          <a:solidFill>
            <a:srgbClr val="FF6699"/>
          </a:solidFill>
          <a:ln w="9525" cap="flat" cmpd="sng" algn="ctr">
            <a:noFill/>
            <a:prstDash val="solid"/>
          </a:ln>
          <a:effectLst/>
        </p:spPr>
        <p:txBody>
          <a:bodyPr rtlCol="0" anchor="ctr"/>
          <a:lstStyle/>
          <a:p>
            <a:pPr algn="ctr" defTabSz="914298">
              <a:defRPr/>
            </a:pPr>
            <a:r>
              <a:rPr lang="en-US" sz="24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en Sans Light"/>
              </a:rPr>
              <a:t>3</a:t>
            </a:r>
            <a:endParaRPr lang="en-US" sz="2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en Sans Light"/>
            </a:endParaRPr>
          </a:p>
        </p:txBody>
      </p:sp>
      <p:sp>
        <p:nvSpPr>
          <p:cNvPr id="5" name="TextBox 4"/>
          <p:cNvSpPr txBox="1"/>
          <p:nvPr/>
        </p:nvSpPr>
        <p:spPr>
          <a:xfrm>
            <a:off x="925437" y="248831"/>
            <a:ext cx="7668852" cy="646331"/>
          </a:xfrm>
          <a:prstGeom prst="rect">
            <a:avLst/>
          </a:prstGeom>
          <a:noFill/>
        </p:spPr>
        <p:txBody>
          <a:bodyPr wrap="square" rtlCol="0">
            <a:spAutoFit/>
          </a:bodyPr>
          <a:lstStyle/>
          <a:p>
            <a:r>
              <a:rPr lang="fr-FR" dirty="0" smtClean="0"/>
              <a:t>Quel  est  le  rôle  du  marché  dans  le  développement  de  l’économie  de  votre  pays?</a:t>
            </a:r>
            <a:endParaRPr lang="ru-RU" dirty="0"/>
          </a:p>
        </p:txBody>
      </p:sp>
      <p:sp>
        <p:nvSpPr>
          <p:cNvPr id="3" name="TextBox 2"/>
          <p:cNvSpPr txBox="1"/>
          <p:nvPr/>
        </p:nvSpPr>
        <p:spPr>
          <a:xfrm>
            <a:off x="575556" y="1131590"/>
            <a:ext cx="3600400" cy="3046988"/>
          </a:xfrm>
          <a:prstGeom prst="rect">
            <a:avLst/>
          </a:prstGeom>
          <a:noFill/>
        </p:spPr>
        <p:txBody>
          <a:bodyPr wrap="square" rtlCol="0">
            <a:spAutoFit/>
          </a:bodyPr>
          <a:lstStyle/>
          <a:p>
            <a:r>
              <a:rPr lang="fr-FR" sz="1600" dirty="0" smtClean="0"/>
              <a:t>Le  rôle  du  marché  dans  le  développement  de  l’économie  de  chaque  pays  est  plus  grand  qu’on  peut  penser.  C’est  la  règle  inportante  du  développement  de  l’économie.  Mais  l’État  doit  faire  les  réformes  dans  tous  les  domaines.  Il  doit  fortifier  les  lois  qui  servent  à  améliorer  les  principes  du  développement  de  l’économie  du  marché.  Ces  principes sont  nombreux.  </a:t>
            </a:r>
            <a:endParaRPr lang="ru-RU" sz="1600" dirty="0"/>
          </a:p>
        </p:txBody>
      </p:sp>
      <p:pic>
        <p:nvPicPr>
          <p:cNvPr id="7" name="Рисунок 6"/>
          <p:cNvPicPr>
            <a:picLocks noChangeAspect="1"/>
          </p:cNvPicPr>
          <p:nvPr/>
        </p:nvPicPr>
        <p:blipFill rotWithShape="1">
          <a:blip r:embed="rId3">
            <a:extLst>
              <a:ext uri="{28A0092B-C50C-407E-A947-70E740481C1C}">
                <a14:useLocalDpi xmlns:a14="http://schemas.microsoft.com/office/drawing/2010/main" xmlns="" val="0"/>
              </a:ext>
            </a:extLst>
          </a:blip>
          <a:srcRect t="6879" b="3963"/>
          <a:stretch/>
        </p:blipFill>
        <p:spPr>
          <a:xfrm>
            <a:off x="4499992" y="807554"/>
            <a:ext cx="4644008" cy="4121227"/>
          </a:xfrm>
          <a:prstGeom prst="rect">
            <a:avLst/>
          </a:prstGeom>
        </p:spPr>
      </p:pic>
    </p:spTree>
    <p:extLst>
      <p:ext uri="{BB962C8B-B14F-4D97-AF65-F5344CB8AC3E}">
        <p14:creationId xmlns:p14="http://schemas.microsoft.com/office/powerpoint/2010/main" xmlns="" val="1588707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Управляющая кнопка: назад 1">
            <a:hlinkClick r:id="rId2" action="ppaction://hlinksldjump" highlightClick="1"/>
          </p:cNvPr>
          <p:cNvSpPr/>
          <p:nvPr/>
        </p:nvSpPr>
        <p:spPr>
          <a:xfrm>
            <a:off x="4339565" y="4568741"/>
            <a:ext cx="521208" cy="360040"/>
          </a:xfrm>
          <a:prstGeom prst="actionButtonBackPreviou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 name="Oval 17"/>
          <p:cNvSpPr/>
          <p:nvPr/>
        </p:nvSpPr>
        <p:spPr>
          <a:xfrm>
            <a:off x="467544" y="267494"/>
            <a:ext cx="801748" cy="699677"/>
          </a:xfrm>
          <a:prstGeom prst="ellipse">
            <a:avLst/>
          </a:prstGeom>
          <a:solidFill>
            <a:srgbClr val="92D050"/>
          </a:solidFill>
          <a:ln w="9525" cap="flat" cmpd="sng" algn="ctr">
            <a:noFill/>
            <a:prstDash val="solid"/>
          </a:ln>
          <a:effectLst/>
        </p:spPr>
        <p:txBody>
          <a:bodyPr rtlCol="0" anchor="ctr"/>
          <a:lstStyle/>
          <a:p>
            <a:pPr algn="ctr" defTabSz="914298">
              <a:defRPr/>
            </a:pPr>
            <a:r>
              <a:rPr lang="en-US" sz="24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en Sans Light"/>
              </a:rPr>
              <a:t>4</a:t>
            </a:r>
          </a:p>
        </p:txBody>
      </p:sp>
      <p:sp>
        <p:nvSpPr>
          <p:cNvPr id="4" name="TextBox 3"/>
          <p:cNvSpPr txBox="1"/>
          <p:nvPr/>
        </p:nvSpPr>
        <p:spPr>
          <a:xfrm>
            <a:off x="1475656" y="375506"/>
            <a:ext cx="3677032" cy="369332"/>
          </a:xfrm>
          <a:prstGeom prst="rect">
            <a:avLst/>
          </a:prstGeom>
          <a:noFill/>
        </p:spPr>
        <p:txBody>
          <a:bodyPr wrap="none" rtlCol="0">
            <a:spAutoFit/>
          </a:bodyPr>
          <a:lstStyle/>
          <a:p>
            <a:r>
              <a:rPr lang="fr-FR" dirty="0" smtClean="0"/>
              <a:t>Trouvez  le  synonyme/l’antonyme</a:t>
            </a:r>
            <a:endParaRPr lang="ru-RU" dirty="0"/>
          </a:p>
        </p:txBody>
      </p:sp>
      <p:sp>
        <p:nvSpPr>
          <p:cNvPr id="5" name="TextBox 4"/>
          <p:cNvSpPr txBox="1"/>
          <p:nvPr/>
        </p:nvSpPr>
        <p:spPr>
          <a:xfrm>
            <a:off x="611561" y="1131590"/>
            <a:ext cx="3348372" cy="2585323"/>
          </a:xfrm>
          <a:prstGeom prst="rect">
            <a:avLst/>
          </a:prstGeom>
          <a:noFill/>
        </p:spPr>
        <p:txBody>
          <a:bodyPr wrap="square" rtlCol="0">
            <a:spAutoFit/>
          </a:bodyPr>
          <a:lstStyle/>
          <a:p>
            <a:r>
              <a:rPr lang="fr-FR" dirty="0"/>
              <a:t>l</a:t>
            </a:r>
            <a:r>
              <a:rPr lang="fr-FR" dirty="0" smtClean="0"/>
              <a:t>’indigence      =  la  pauvreté</a:t>
            </a:r>
          </a:p>
          <a:p>
            <a:r>
              <a:rPr lang="fr-FR" dirty="0"/>
              <a:t>e</a:t>
            </a:r>
            <a:r>
              <a:rPr lang="fr-FR" dirty="0" smtClean="0"/>
              <a:t>ssentiel,  -le  = pricipal,  -e</a:t>
            </a:r>
          </a:p>
          <a:p>
            <a:r>
              <a:rPr lang="fr-FR" dirty="0"/>
              <a:t>l</a:t>
            </a:r>
            <a:r>
              <a:rPr lang="fr-FR" dirty="0" smtClean="0"/>
              <a:t>e  Nord           =  le  Sud</a:t>
            </a:r>
          </a:p>
          <a:p>
            <a:r>
              <a:rPr lang="fr-FR" dirty="0"/>
              <a:t>l</a:t>
            </a:r>
            <a:r>
              <a:rPr lang="fr-FR" dirty="0" smtClean="0"/>
              <a:t>e  territoire      = la  superficie</a:t>
            </a:r>
          </a:p>
          <a:p>
            <a:r>
              <a:rPr lang="fr-FR" dirty="0" smtClean="0"/>
              <a:t>la  façon          =  la  manière</a:t>
            </a:r>
          </a:p>
          <a:p>
            <a:r>
              <a:rPr lang="fr-FR" dirty="0"/>
              <a:t>b</a:t>
            </a:r>
            <a:r>
              <a:rPr lang="fr-FR" dirty="0" smtClean="0"/>
              <a:t>ien                 =  utile</a:t>
            </a:r>
          </a:p>
          <a:p>
            <a:r>
              <a:rPr lang="fr-FR" dirty="0"/>
              <a:t>o</a:t>
            </a:r>
            <a:r>
              <a:rPr lang="fr-FR" dirty="0" smtClean="0"/>
              <a:t>ccuper           =  remplir</a:t>
            </a:r>
          </a:p>
          <a:p>
            <a:r>
              <a:rPr lang="fr-FR" dirty="0" smtClean="0"/>
              <a:t>une  place       =  un  lieu </a:t>
            </a:r>
          </a:p>
          <a:p>
            <a:r>
              <a:rPr lang="fr-FR" dirty="0"/>
              <a:t>g</a:t>
            </a:r>
            <a:r>
              <a:rPr lang="fr-FR" dirty="0" smtClean="0"/>
              <a:t>ros                 =  grand                 </a:t>
            </a:r>
            <a:endParaRPr lang="ru-RU" dirty="0"/>
          </a:p>
        </p:txBody>
      </p:sp>
      <p:sp>
        <p:nvSpPr>
          <p:cNvPr id="9" name="TextBox 8"/>
          <p:cNvSpPr txBox="1"/>
          <p:nvPr/>
        </p:nvSpPr>
        <p:spPr>
          <a:xfrm>
            <a:off x="4860773" y="1131590"/>
            <a:ext cx="3209533" cy="2585323"/>
          </a:xfrm>
          <a:prstGeom prst="rect">
            <a:avLst/>
          </a:prstGeom>
          <a:noFill/>
        </p:spPr>
        <p:txBody>
          <a:bodyPr wrap="none" rtlCol="0">
            <a:spAutoFit/>
          </a:bodyPr>
          <a:lstStyle/>
          <a:p>
            <a:r>
              <a:rPr lang="fr-FR" dirty="0"/>
              <a:t>g</a:t>
            </a:r>
            <a:r>
              <a:rPr lang="fr-FR" dirty="0" smtClean="0"/>
              <a:t>rand              </a:t>
            </a:r>
            <a:r>
              <a:rPr lang="fr-FR" dirty="0" smtClean="0">
                <a:latin typeface="Arial"/>
                <a:cs typeface="Arial"/>
              </a:rPr>
              <a:t>≠</a:t>
            </a:r>
            <a:r>
              <a:rPr lang="fr-FR" dirty="0" smtClean="0"/>
              <a:t>  petit</a:t>
            </a:r>
          </a:p>
          <a:p>
            <a:r>
              <a:rPr lang="fr-FR" dirty="0"/>
              <a:t>e</a:t>
            </a:r>
            <a:r>
              <a:rPr lang="fr-FR" dirty="0" smtClean="0"/>
              <a:t>n  particulier  </a:t>
            </a:r>
            <a:r>
              <a:rPr lang="fr-FR" dirty="0" smtClean="0">
                <a:latin typeface="Arial"/>
                <a:cs typeface="Arial"/>
              </a:rPr>
              <a:t>≠</a:t>
            </a:r>
            <a:r>
              <a:rPr lang="fr-FR" dirty="0" smtClean="0"/>
              <a:t>  en  général</a:t>
            </a:r>
          </a:p>
          <a:p>
            <a:r>
              <a:rPr lang="fr-FR" dirty="0"/>
              <a:t>g</a:t>
            </a:r>
            <a:r>
              <a:rPr lang="fr-FR" dirty="0" smtClean="0"/>
              <a:t>ros                 </a:t>
            </a:r>
            <a:r>
              <a:rPr lang="fr-FR" dirty="0" smtClean="0">
                <a:latin typeface="Arial"/>
                <a:cs typeface="Arial"/>
              </a:rPr>
              <a:t>≠  mince</a:t>
            </a:r>
          </a:p>
          <a:p>
            <a:r>
              <a:rPr lang="fr-FR" dirty="0"/>
              <a:t>s</a:t>
            </a:r>
            <a:r>
              <a:rPr lang="fr-FR" dirty="0" smtClean="0"/>
              <a:t>ouvent           </a:t>
            </a:r>
            <a:r>
              <a:rPr lang="fr-FR" dirty="0" smtClean="0">
                <a:latin typeface="Arial"/>
                <a:cs typeface="Arial"/>
              </a:rPr>
              <a:t>≠ parfois</a:t>
            </a:r>
          </a:p>
          <a:p>
            <a:r>
              <a:rPr lang="fr-FR" dirty="0" smtClean="0">
                <a:latin typeface="Arial"/>
                <a:cs typeface="Arial"/>
              </a:rPr>
              <a:t>peu                  ≠  beaucoup</a:t>
            </a:r>
          </a:p>
          <a:p>
            <a:r>
              <a:rPr lang="fr-FR" dirty="0"/>
              <a:t>p</a:t>
            </a:r>
            <a:r>
              <a:rPr lang="fr-FR" dirty="0" smtClean="0"/>
              <a:t>remier            </a:t>
            </a:r>
            <a:r>
              <a:rPr lang="fr-FR" dirty="0" smtClean="0">
                <a:latin typeface="Arial"/>
                <a:cs typeface="Arial"/>
              </a:rPr>
              <a:t>≠ dernier</a:t>
            </a:r>
          </a:p>
          <a:p>
            <a:r>
              <a:rPr lang="fr-FR" dirty="0">
                <a:latin typeface="Arial"/>
                <a:cs typeface="Arial"/>
              </a:rPr>
              <a:t>e</a:t>
            </a:r>
            <a:r>
              <a:rPr lang="fr-FR" dirty="0" smtClean="0">
                <a:latin typeface="Arial"/>
                <a:cs typeface="Arial"/>
              </a:rPr>
              <a:t>xporter           ≠  importer</a:t>
            </a:r>
          </a:p>
          <a:p>
            <a:r>
              <a:rPr lang="fr-FR" dirty="0"/>
              <a:t>h</a:t>
            </a:r>
            <a:r>
              <a:rPr lang="fr-FR" dirty="0" smtClean="0"/>
              <a:t>aut                 </a:t>
            </a:r>
            <a:r>
              <a:rPr lang="fr-FR" dirty="0" smtClean="0">
                <a:latin typeface="Arial"/>
                <a:cs typeface="Arial"/>
              </a:rPr>
              <a:t>≠  bas</a:t>
            </a:r>
          </a:p>
          <a:p>
            <a:r>
              <a:rPr lang="fr-FR" dirty="0"/>
              <a:t>l’indigence   </a:t>
            </a:r>
            <a:r>
              <a:rPr lang="fr-FR" dirty="0" smtClean="0"/>
              <a:t>    </a:t>
            </a:r>
            <a:r>
              <a:rPr lang="fr-FR" dirty="0" smtClean="0">
                <a:latin typeface="Arial"/>
                <a:cs typeface="Arial"/>
              </a:rPr>
              <a:t>≠</a:t>
            </a:r>
            <a:r>
              <a:rPr lang="fr-FR" dirty="0" smtClean="0"/>
              <a:t>  </a:t>
            </a:r>
            <a:r>
              <a:rPr lang="fr-FR" dirty="0"/>
              <a:t>la  richesse </a:t>
            </a:r>
            <a:endParaRPr lang="ru-RU" dirty="0"/>
          </a:p>
        </p:txBody>
      </p:sp>
    </p:spTree>
    <p:extLst>
      <p:ext uri="{BB962C8B-B14F-4D97-AF65-F5344CB8AC3E}">
        <p14:creationId xmlns:p14="http://schemas.microsoft.com/office/powerpoint/2010/main" xmlns="" val="29228010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31490"/>
            <a:ext cx="1143262" cy="461665"/>
          </a:xfrm>
          <a:prstGeom prst="rect">
            <a:avLst/>
          </a:prstGeom>
          <a:noFill/>
        </p:spPr>
        <p:txBody>
          <a:bodyPr wrap="none" rtlCol="0">
            <a:spAutoFit/>
          </a:bodyPr>
          <a:lstStyle/>
          <a:p>
            <a:r>
              <a:rPr lang="fr-FR" sz="2400" b="1" dirty="0" smtClean="0"/>
              <a:t>Devoir</a:t>
            </a:r>
            <a:endParaRPr lang="ru-RU" sz="2400" b="1" dirty="0"/>
          </a:p>
        </p:txBody>
      </p:sp>
      <p:sp>
        <p:nvSpPr>
          <p:cNvPr id="3" name="TextBox 2"/>
          <p:cNvSpPr txBox="1"/>
          <p:nvPr/>
        </p:nvSpPr>
        <p:spPr>
          <a:xfrm>
            <a:off x="683568" y="712124"/>
            <a:ext cx="7301999" cy="369332"/>
          </a:xfrm>
          <a:prstGeom prst="rect">
            <a:avLst/>
          </a:prstGeom>
          <a:noFill/>
        </p:spPr>
        <p:txBody>
          <a:bodyPr wrap="none" rtlCol="0">
            <a:spAutoFit/>
          </a:bodyPr>
          <a:lstStyle/>
          <a:p>
            <a:r>
              <a:rPr lang="fr-FR" dirty="0" smtClean="0"/>
              <a:t>Lire  les  textes,  parler  de  l’économie/de  l’égriculture  de  la  France.</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43708" y="1383618"/>
            <a:ext cx="5223310" cy="3331825"/>
          </a:xfrm>
          <a:prstGeom prst="rect">
            <a:avLst/>
          </a:prstGeom>
        </p:spPr>
      </p:pic>
    </p:spTree>
    <p:extLst>
      <p:ext uri="{BB962C8B-B14F-4D97-AF65-F5344CB8AC3E}">
        <p14:creationId xmlns:p14="http://schemas.microsoft.com/office/powerpoint/2010/main" xmlns="" val="281852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42032" y="0"/>
            <a:ext cx="6494464" cy="5143500"/>
          </a:xfrm>
          <a:prstGeom prst="rect">
            <a:avLst/>
          </a:prstGeom>
        </p:spPr>
      </p:pic>
      <p:sp>
        <p:nvSpPr>
          <p:cNvPr id="5" name="TextBox 4"/>
          <p:cNvSpPr txBox="1"/>
          <p:nvPr/>
        </p:nvSpPr>
        <p:spPr>
          <a:xfrm>
            <a:off x="917036" y="1779662"/>
            <a:ext cx="3249992" cy="2554545"/>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r-F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Merci  </a:t>
            </a:r>
          </a:p>
          <a:p>
            <a:r>
              <a:rPr lang="fr-F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pour  </a:t>
            </a:r>
          </a:p>
          <a:p>
            <a:r>
              <a:rPr lang="fr-F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votre  </a:t>
            </a:r>
          </a:p>
          <a:p>
            <a:r>
              <a:rPr lang="fr-F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attention!</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165147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7812359" cy="5143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 name="Рисунок 1"/>
          <p:cNvPicPr>
            <a:picLocks noChangeAspect="1"/>
          </p:cNvPicPr>
          <p:nvPr/>
        </p:nvPicPr>
        <p:blipFill rotWithShape="1">
          <a:blip r:embed="rId3">
            <a:extLst>
              <a:ext uri="{28A0092B-C50C-407E-A947-70E740481C1C}">
                <a14:useLocalDpi xmlns:a14="http://schemas.microsoft.com/office/drawing/2010/main" xmlns="" val="0"/>
              </a:ext>
            </a:extLst>
          </a:blip>
          <a:srcRect l="54068" t="50000" r="22966"/>
          <a:stretch/>
        </p:blipFill>
        <p:spPr>
          <a:xfrm>
            <a:off x="8028384" y="2463738"/>
            <a:ext cx="967978" cy="2571750"/>
          </a:xfrm>
          <a:prstGeom prst="rect">
            <a:avLst/>
          </a:prstGeom>
        </p:spPr>
      </p:pic>
    </p:spTree>
    <p:extLst>
      <p:ext uri="{BB962C8B-B14F-4D97-AF65-F5344CB8AC3E}">
        <p14:creationId xmlns:p14="http://schemas.microsoft.com/office/powerpoint/2010/main" xmlns="" val="204386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702" y="229057"/>
            <a:ext cx="8108272" cy="411148"/>
          </a:xfrm>
          <a:prstGeom prst="rect">
            <a:avLst/>
          </a:prstGeom>
        </p:spPr>
        <p:txBody>
          <a:bodyPr vert="horz" wrap="square" lIns="0" tIns="26172" rIns="0" bIns="0" rtlCol="0" anchor="ctr">
            <a:spAutoFit/>
          </a:bodyPr>
          <a:lstStyle/>
          <a:p>
            <a:pPr marL="20131" algn="l">
              <a:lnSpc>
                <a:spcPct val="100000"/>
              </a:lnSpc>
              <a:spcBef>
                <a:spcPts val="206"/>
              </a:spcBef>
            </a:pPr>
            <a:r>
              <a:rPr lang="fr-FR" sz="2500" dirty="0"/>
              <a:t>Leçon </a:t>
            </a:r>
            <a:r>
              <a:rPr lang="fr-FR" sz="2500" dirty="0" smtClean="0"/>
              <a:t>  4   Activités   (p.  95)</a:t>
            </a:r>
            <a:endParaRPr sz="2500" dirty="0"/>
          </a:p>
        </p:txBody>
      </p:sp>
      <p:sp>
        <p:nvSpPr>
          <p:cNvPr id="16" name="TextBox 15"/>
          <p:cNvSpPr txBox="1"/>
          <p:nvPr/>
        </p:nvSpPr>
        <p:spPr>
          <a:xfrm>
            <a:off x="5600913" y="1192623"/>
            <a:ext cx="3147550" cy="639022"/>
          </a:xfrm>
          <a:prstGeom prst="rect">
            <a:avLst/>
          </a:prstGeom>
          <a:noFill/>
        </p:spPr>
        <p:txBody>
          <a:bodyPr wrap="square" lIns="145161" tIns="72581" rIns="145161" bIns="72581" rtlCol="0">
            <a:spAutoFit/>
          </a:bodyPr>
          <a:lstStyle/>
          <a:p>
            <a:pPr defTabSz="914298">
              <a:spcAft>
                <a:spcPts val="149"/>
              </a:spcAft>
              <a:defRPr/>
            </a:pPr>
            <a:r>
              <a:rPr lang="en-US" sz="1600" kern="0" spc="-52" dirty="0" err="1" smtClean="0">
                <a:solidFill>
                  <a:srgbClr val="57565A"/>
                </a:solidFill>
                <a:latin typeface="Open Sans" panose="020B0606030504020204" pitchFamily="34" charset="0"/>
                <a:ea typeface="Open Sans" panose="020B0606030504020204" pitchFamily="34" charset="0"/>
                <a:cs typeface="Open Sans" panose="020B0606030504020204" pitchFamily="34" charset="0"/>
              </a:rPr>
              <a:t>Relevez</a:t>
            </a:r>
            <a:r>
              <a:rPr lang="en-US" sz="1600" kern="0" spc="-52" dirty="0" smtClean="0">
                <a:solidFill>
                  <a:srgbClr val="57565A"/>
                </a:solidFill>
                <a:latin typeface="Open Sans" panose="020B0606030504020204" pitchFamily="34" charset="0"/>
                <a:ea typeface="Open Sans" panose="020B0606030504020204" pitchFamily="34" charset="0"/>
                <a:cs typeface="Open Sans" panose="020B0606030504020204" pitchFamily="34" charset="0"/>
              </a:rPr>
              <a:t>  </a:t>
            </a:r>
            <a:r>
              <a:rPr lang="en-US" sz="1600" kern="0" spc="-52" dirty="0" err="1" smtClean="0">
                <a:solidFill>
                  <a:srgbClr val="57565A"/>
                </a:solidFill>
                <a:latin typeface="Open Sans" panose="020B0606030504020204" pitchFamily="34" charset="0"/>
                <a:ea typeface="Open Sans" panose="020B0606030504020204" pitchFamily="34" charset="0"/>
                <a:cs typeface="Open Sans" panose="020B0606030504020204" pitchFamily="34" charset="0"/>
              </a:rPr>
              <a:t>dans</a:t>
            </a:r>
            <a:r>
              <a:rPr lang="en-US" sz="1600" kern="0" spc="-52" dirty="0" smtClean="0">
                <a:solidFill>
                  <a:srgbClr val="57565A"/>
                </a:solidFill>
                <a:latin typeface="Open Sans" panose="020B0606030504020204" pitchFamily="34" charset="0"/>
                <a:ea typeface="Open Sans" panose="020B0606030504020204" pitchFamily="34" charset="0"/>
                <a:cs typeface="Open Sans" panose="020B0606030504020204" pitchFamily="34" charset="0"/>
              </a:rPr>
              <a:t>  le  document  les  </a:t>
            </a:r>
            <a:r>
              <a:rPr lang="en-US" sz="1600" kern="0" spc="-52" dirty="0" err="1" smtClean="0">
                <a:solidFill>
                  <a:srgbClr val="57565A"/>
                </a:solidFill>
                <a:latin typeface="Open Sans" panose="020B0606030504020204" pitchFamily="34" charset="0"/>
                <a:ea typeface="Open Sans" panose="020B0606030504020204" pitchFamily="34" charset="0"/>
                <a:cs typeface="Open Sans" panose="020B0606030504020204" pitchFamily="34" charset="0"/>
              </a:rPr>
              <a:t>noms</a:t>
            </a:r>
            <a:r>
              <a:rPr lang="en-US" sz="1600" kern="0" spc="-52" dirty="0" smtClean="0">
                <a:solidFill>
                  <a:srgbClr val="57565A"/>
                </a:solidFill>
                <a:latin typeface="Open Sans" panose="020B0606030504020204" pitchFamily="34" charset="0"/>
                <a:ea typeface="Open Sans" panose="020B0606030504020204" pitchFamily="34" charset="0"/>
                <a:cs typeface="Open Sans" panose="020B0606030504020204" pitchFamily="34" charset="0"/>
              </a:rPr>
              <a:t>  des  pays.  </a:t>
            </a:r>
            <a:endParaRPr lang="en-US" sz="1600" kern="0" spc="-52" dirty="0">
              <a:solidFill>
                <a:srgbClr val="57565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5600912" y="2013791"/>
            <a:ext cx="3147551" cy="639022"/>
          </a:xfrm>
          <a:prstGeom prst="rect">
            <a:avLst/>
          </a:prstGeom>
          <a:noFill/>
        </p:spPr>
        <p:txBody>
          <a:bodyPr wrap="square" lIns="145161" tIns="72581" rIns="145161" bIns="72581" rtlCol="0">
            <a:spAutoFit/>
          </a:bodyPr>
          <a:lstStyle/>
          <a:p>
            <a:pPr defTabSz="914298">
              <a:spcAft>
                <a:spcPts val="149"/>
              </a:spcAft>
              <a:defRPr/>
            </a:pPr>
            <a:r>
              <a:rPr lang="en-US" sz="1600" kern="0" spc="-52" dirty="0" err="1" smtClean="0">
                <a:solidFill>
                  <a:srgbClr val="57565A"/>
                </a:solidFill>
                <a:latin typeface="Open Sans" panose="020B0606030504020204" pitchFamily="34" charset="0"/>
              </a:rPr>
              <a:t>Faites</a:t>
            </a:r>
            <a:r>
              <a:rPr lang="en-US" sz="1600" kern="0" spc="-52" dirty="0" smtClean="0">
                <a:solidFill>
                  <a:srgbClr val="57565A"/>
                </a:solidFill>
                <a:latin typeface="Open Sans" panose="020B0606030504020204" pitchFamily="34" charset="0"/>
              </a:rPr>
              <a:t>  un  tableau  des  </a:t>
            </a:r>
            <a:r>
              <a:rPr lang="en-US" sz="1600" kern="0" spc="-52" dirty="0" err="1" smtClean="0">
                <a:solidFill>
                  <a:srgbClr val="57565A"/>
                </a:solidFill>
                <a:latin typeface="Open Sans" panose="020B0606030504020204" pitchFamily="34" charset="0"/>
              </a:rPr>
              <a:t>ressoures</a:t>
            </a:r>
            <a:r>
              <a:rPr lang="en-US" sz="1600" kern="0" spc="-52" dirty="0" smtClean="0">
                <a:solidFill>
                  <a:srgbClr val="57565A"/>
                </a:solidFill>
                <a:latin typeface="Open Sans" panose="020B0606030504020204" pitchFamily="34" charset="0"/>
              </a:rPr>
              <a:t>  </a:t>
            </a:r>
            <a:r>
              <a:rPr lang="en-US" sz="1600" kern="0" spc="-52" dirty="0" err="1" smtClean="0">
                <a:solidFill>
                  <a:srgbClr val="57565A"/>
                </a:solidFill>
                <a:latin typeface="Open Sans" panose="020B0606030504020204" pitchFamily="34" charset="0"/>
              </a:rPr>
              <a:t>naturelles</a:t>
            </a:r>
            <a:r>
              <a:rPr lang="en-US" sz="1600" kern="0" spc="-52" dirty="0" smtClean="0">
                <a:solidFill>
                  <a:srgbClr val="57565A"/>
                </a:solidFill>
                <a:latin typeface="Open Sans" panose="020B0606030504020204" pitchFamily="34" charset="0"/>
              </a:rPr>
              <a:t>  de  France.</a:t>
            </a:r>
            <a:endParaRPr lang="en-US" sz="1600" kern="0" dirty="0">
              <a:solidFill>
                <a:srgbClr val="57565A"/>
              </a:solidFill>
            </a:endParaRPr>
          </a:p>
        </p:txBody>
      </p:sp>
      <p:sp>
        <p:nvSpPr>
          <p:cNvPr id="18" name="TextBox 17"/>
          <p:cNvSpPr txBox="1"/>
          <p:nvPr/>
        </p:nvSpPr>
        <p:spPr>
          <a:xfrm>
            <a:off x="5639982" y="2913843"/>
            <a:ext cx="3147550" cy="608244"/>
          </a:xfrm>
          <a:prstGeom prst="rect">
            <a:avLst/>
          </a:prstGeom>
          <a:noFill/>
        </p:spPr>
        <p:txBody>
          <a:bodyPr wrap="square" lIns="145161" tIns="72581" rIns="145161" bIns="72581" rtlCol="0">
            <a:spAutoFit/>
          </a:bodyPr>
          <a:lstStyle/>
          <a:p>
            <a:pPr defTabSz="914298">
              <a:spcAft>
                <a:spcPts val="149"/>
              </a:spcAft>
              <a:defRPr/>
            </a:pPr>
            <a:r>
              <a:rPr lang="en-US" sz="1600" kern="0" spc="-52" dirty="0" err="1" smtClean="0">
                <a:solidFill>
                  <a:srgbClr val="57565A"/>
                </a:solidFill>
                <a:latin typeface="Open Sans" panose="020B0606030504020204" pitchFamily="34" charset="0"/>
              </a:rPr>
              <a:t>Obsevrez</a:t>
            </a:r>
            <a:r>
              <a:rPr lang="en-US" sz="1400" kern="0" dirty="0" smtClean="0">
                <a:solidFill>
                  <a:srgbClr val="57565A"/>
                </a:solidFill>
              </a:rPr>
              <a:t>   le  document  (slide  7).  </a:t>
            </a:r>
            <a:r>
              <a:rPr lang="en-US" sz="1400" kern="0" dirty="0" err="1" smtClean="0">
                <a:solidFill>
                  <a:srgbClr val="57565A"/>
                </a:solidFill>
              </a:rPr>
              <a:t>Que</a:t>
            </a:r>
            <a:r>
              <a:rPr lang="en-US" sz="1400" kern="0" dirty="0" smtClean="0">
                <a:solidFill>
                  <a:srgbClr val="57565A"/>
                </a:solidFill>
              </a:rPr>
              <a:t>  </a:t>
            </a:r>
            <a:r>
              <a:rPr lang="en-US" sz="1400" kern="0" dirty="0" err="1" smtClean="0">
                <a:solidFill>
                  <a:srgbClr val="57565A"/>
                </a:solidFill>
              </a:rPr>
              <a:t>pouvez-vous</a:t>
            </a:r>
            <a:r>
              <a:rPr lang="en-US" sz="1400" kern="0" dirty="0" smtClean="0">
                <a:solidFill>
                  <a:srgbClr val="57565A"/>
                </a:solidFill>
              </a:rPr>
              <a:t>  en  dire?</a:t>
            </a:r>
            <a:endParaRPr lang="en-US" sz="1400" kern="0" dirty="0">
              <a:solidFill>
                <a:srgbClr val="57565A"/>
              </a:solidFill>
            </a:endParaRPr>
          </a:p>
        </p:txBody>
      </p:sp>
      <p:sp>
        <p:nvSpPr>
          <p:cNvPr id="19" name="TextBox 18"/>
          <p:cNvSpPr txBox="1"/>
          <p:nvPr/>
        </p:nvSpPr>
        <p:spPr>
          <a:xfrm>
            <a:off x="5796976" y="3753466"/>
            <a:ext cx="2755422" cy="639022"/>
          </a:xfrm>
          <a:prstGeom prst="rect">
            <a:avLst/>
          </a:prstGeom>
          <a:noFill/>
        </p:spPr>
        <p:txBody>
          <a:bodyPr wrap="square" lIns="145161" tIns="72581" rIns="145161" bIns="72581" rtlCol="0">
            <a:spAutoFit/>
          </a:bodyPr>
          <a:lstStyle/>
          <a:p>
            <a:pPr defTabSz="914298">
              <a:spcAft>
                <a:spcPts val="149"/>
              </a:spcAft>
              <a:defRPr/>
            </a:pPr>
            <a:r>
              <a:rPr lang="en-US" sz="1600" kern="0" spc="-52" dirty="0" err="1" smtClean="0">
                <a:solidFill>
                  <a:srgbClr val="57565A"/>
                </a:solidFill>
                <a:latin typeface="Open Sans" panose="020B0606030504020204" pitchFamily="34" charset="0"/>
              </a:rPr>
              <a:t>Trouvez</a:t>
            </a:r>
            <a:r>
              <a:rPr lang="en-US" sz="1600" kern="0" spc="-52" dirty="0" smtClean="0">
                <a:solidFill>
                  <a:srgbClr val="57565A"/>
                </a:solidFill>
                <a:latin typeface="Open Sans" panose="020B0606030504020204" pitchFamily="34" charset="0"/>
              </a:rPr>
              <a:t>  le  </a:t>
            </a:r>
            <a:r>
              <a:rPr lang="en-US" sz="1600" kern="0" spc="-52" dirty="0" err="1" smtClean="0">
                <a:solidFill>
                  <a:srgbClr val="57565A"/>
                </a:solidFill>
                <a:latin typeface="Open Sans" panose="020B0606030504020204" pitchFamily="34" charset="0"/>
              </a:rPr>
              <a:t>synonyme</a:t>
            </a:r>
            <a:r>
              <a:rPr lang="en-US" sz="1600" kern="0" spc="-52" dirty="0" smtClean="0">
                <a:solidFill>
                  <a:srgbClr val="57565A"/>
                </a:solidFill>
                <a:latin typeface="Open Sans" panose="020B0606030504020204" pitchFamily="34" charset="0"/>
              </a:rPr>
              <a:t>/</a:t>
            </a:r>
            <a:r>
              <a:rPr lang="en-US" sz="1600" kern="0" spc="-52" dirty="0" err="1" smtClean="0">
                <a:solidFill>
                  <a:srgbClr val="57565A"/>
                </a:solidFill>
                <a:latin typeface="Open Sans" panose="020B0606030504020204" pitchFamily="34" charset="0"/>
              </a:rPr>
              <a:t>l’antonyme</a:t>
            </a:r>
            <a:r>
              <a:rPr lang="en-US" sz="1600" kern="0" spc="-52" dirty="0" smtClean="0">
                <a:solidFill>
                  <a:srgbClr val="57565A"/>
                </a:solidFill>
                <a:latin typeface="Open Sans" panose="020B0606030504020204" pitchFamily="34" charset="0"/>
              </a:rPr>
              <a:t>  des  mots.</a:t>
            </a:r>
            <a:r>
              <a:rPr lang="en-US" sz="1600" kern="0" dirty="0" smtClean="0">
                <a:solidFill>
                  <a:srgbClr val="57565A"/>
                </a:solidFill>
              </a:rPr>
              <a:t> </a:t>
            </a:r>
            <a:endParaRPr lang="en-US" sz="1600" kern="0" dirty="0">
              <a:solidFill>
                <a:srgbClr val="57565A"/>
              </a:solidFill>
            </a:endParaRPr>
          </a:p>
        </p:txBody>
      </p:sp>
      <p:cxnSp>
        <p:nvCxnSpPr>
          <p:cNvPr id="20" name="Straight Connector 9"/>
          <p:cNvCxnSpPr/>
          <p:nvPr/>
        </p:nvCxnSpPr>
        <p:spPr>
          <a:xfrm>
            <a:off x="4409982" y="1187417"/>
            <a:ext cx="0" cy="3301312"/>
          </a:xfrm>
          <a:prstGeom prst="line">
            <a:avLst/>
          </a:prstGeom>
          <a:noFill/>
          <a:ln w="9525" cap="flat" cmpd="sng" algn="ctr">
            <a:solidFill>
              <a:srgbClr val="7F7F7F">
                <a:alpha val="50000"/>
              </a:srgbClr>
            </a:solidFill>
            <a:prstDash val="solid"/>
          </a:ln>
          <a:effectLst/>
        </p:spPr>
      </p:cxnSp>
      <p:sp>
        <p:nvSpPr>
          <p:cNvPr id="21" name="Oval 11">
            <a:hlinkClick r:id="rId2" action="ppaction://hlinksldjump"/>
          </p:cNvPr>
          <p:cNvSpPr/>
          <p:nvPr/>
        </p:nvSpPr>
        <p:spPr>
          <a:xfrm>
            <a:off x="4815029" y="1238135"/>
            <a:ext cx="675074" cy="674991"/>
          </a:xfrm>
          <a:prstGeom prst="ellipse">
            <a:avLst/>
          </a:prstGeom>
          <a:solidFill>
            <a:srgbClr val="0070C0"/>
          </a:solidFill>
          <a:ln w="9525" cap="flat" cmpd="sng" algn="ctr">
            <a:noFill/>
            <a:prstDash val="solid"/>
          </a:ln>
          <a:effectLst/>
        </p:spPr>
        <p:txBody>
          <a:bodyPr lIns="145161" tIns="72581" rIns="145161" bIns="72581" rtlCol="0" anchor="ctr"/>
          <a:lstStyle/>
          <a:p>
            <a:pPr algn="ctr" defTabSz="914298">
              <a:defRPr/>
            </a:pPr>
            <a:r>
              <a:rPr lang="en-US" sz="2900" kern="0" dirty="0">
                <a:solidFill>
                  <a:srgbClr val="FFFFFF"/>
                </a:solidFill>
                <a:latin typeface="Open Sans Light"/>
              </a:rPr>
              <a:t>1</a:t>
            </a:r>
          </a:p>
        </p:txBody>
      </p:sp>
      <p:sp>
        <p:nvSpPr>
          <p:cNvPr id="22" name="Oval 13">
            <a:hlinkClick r:id="rId3" action="ppaction://hlinksldjump"/>
          </p:cNvPr>
          <p:cNvSpPr/>
          <p:nvPr/>
        </p:nvSpPr>
        <p:spPr>
          <a:xfrm>
            <a:off x="4815029" y="2059302"/>
            <a:ext cx="675074" cy="674991"/>
          </a:xfrm>
          <a:prstGeom prst="ellipse">
            <a:avLst/>
          </a:prstGeom>
          <a:solidFill>
            <a:srgbClr val="0070C0"/>
          </a:solidFill>
          <a:ln w="9525" cap="flat" cmpd="sng" algn="ctr">
            <a:noFill/>
            <a:prstDash val="solid"/>
          </a:ln>
          <a:effectLst/>
        </p:spPr>
        <p:txBody>
          <a:bodyPr lIns="145161" tIns="72581" rIns="145161" bIns="72581" rtlCol="0" anchor="ctr"/>
          <a:lstStyle/>
          <a:p>
            <a:pPr algn="ctr" defTabSz="914298">
              <a:defRPr/>
            </a:pPr>
            <a:r>
              <a:rPr lang="en-US" sz="2900" kern="0" dirty="0">
                <a:solidFill>
                  <a:srgbClr val="FFFFFF"/>
                </a:solidFill>
                <a:latin typeface="Open Sans Light"/>
              </a:rPr>
              <a:t>2</a:t>
            </a:r>
          </a:p>
        </p:txBody>
      </p:sp>
      <p:sp>
        <p:nvSpPr>
          <p:cNvPr id="23" name="Oval 14">
            <a:hlinkClick r:id="rId4" action="ppaction://hlinksldjump"/>
          </p:cNvPr>
          <p:cNvSpPr/>
          <p:nvPr/>
        </p:nvSpPr>
        <p:spPr>
          <a:xfrm>
            <a:off x="4815029" y="2880470"/>
            <a:ext cx="675074" cy="674991"/>
          </a:xfrm>
          <a:prstGeom prst="ellipse">
            <a:avLst/>
          </a:prstGeom>
          <a:solidFill>
            <a:srgbClr val="0070C0"/>
          </a:solidFill>
          <a:ln w="9525" cap="flat" cmpd="sng" algn="ctr">
            <a:noFill/>
            <a:prstDash val="solid"/>
          </a:ln>
          <a:effectLst/>
        </p:spPr>
        <p:txBody>
          <a:bodyPr lIns="145161" tIns="72581" rIns="145161" bIns="72581" rtlCol="0" anchor="ctr"/>
          <a:lstStyle/>
          <a:p>
            <a:pPr algn="ctr" defTabSz="914298">
              <a:defRPr/>
            </a:pPr>
            <a:r>
              <a:rPr lang="en-US" sz="2900" kern="0" dirty="0">
                <a:solidFill>
                  <a:srgbClr val="FFFFFF"/>
                </a:solidFill>
                <a:latin typeface="Open Sans Light"/>
              </a:rPr>
              <a:t>3</a:t>
            </a:r>
          </a:p>
        </p:txBody>
      </p:sp>
      <p:sp>
        <p:nvSpPr>
          <p:cNvPr id="24" name="Oval 15">
            <a:hlinkClick r:id="rId5" action="ppaction://hlinksldjump"/>
          </p:cNvPr>
          <p:cNvSpPr/>
          <p:nvPr/>
        </p:nvSpPr>
        <p:spPr>
          <a:xfrm>
            <a:off x="4815029" y="3701638"/>
            <a:ext cx="675074" cy="674991"/>
          </a:xfrm>
          <a:prstGeom prst="ellipse">
            <a:avLst/>
          </a:prstGeom>
          <a:solidFill>
            <a:srgbClr val="0070C0"/>
          </a:solidFill>
          <a:ln w="9525" cap="flat" cmpd="sng" algn="ctr">
            <a:noFill/>
            <a:prstDash val="solid"/>
          </a:ln>
          <a:effectLst/>
        </p:spPr>
        <p:txBody>
          <a:bodyPr lIns="145161" tIns="72581" rIns="145161" bIns="72581" rtlCol="0" anchor="ctr"/>
          <a:lstStyle/>
          <a:p>
            <a:pPr algn="ctr" defTabSz="914298">
              <a:defRPr/>
            </a:pPr>
            <a:r>
              <a:rPr lang="en-US" sz="2900" kern="0" dirty="0">
                <a:solidFill>
                  <a:srgbClr val="FFFFFF"/>
                </a:solidFill>
                <a:latin typeface="Open Sans Light"/>
              </a:rPr>
              <a:t>4</a:t>
            </a:r>
          </a:p>
        </p:txBody>
      </p:sp>
      <p:pic>
        <p:nvPicPr>
          <p:cNvPr id="3" name="Рисунок 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31540" y="951569"/>
            <a:ext cx="3245226" cy="4016977"/>
          </a:xfrm>
          <a:prstGeom prst="rect">
            <a:avLst/>
          </a:prstGeom>
        </p:spPr>
      </p:pic>
      <p:sp>
        <p:nvSpPr>
          <p:cNvPr id="4" name="Управляющая кнопка: далее 3">
            <a:hlinkClick r:id="rId7" action="ppaction://hlinksldjump" highlightClick="1"/>
          </p:cNvPr>
          <p:cNvSpPr/>
          <p:nvPr/>
        </p:nvSpPr>
        <p:spPr>
          <a:xfrm>
            <a:off x="4292971" y="4623978"/>
            <a:ext cx="459049" cy="344568"/>
          </a:xfrm>
          <a:prstGeom prst="actionButtonForwardNext">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4207014706"/>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3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1100"/>
                                            <p:tgtEl>
                                              <p:spTgt spid="20"/>
                                            </p:tgtEl>
                                          </p:cBhvr>
                                        </p:animEffect>
                                      </p:childTnLst>
                                    </p:cTn>
                                  </p:par>
                                  <p:par>
                                    <p:cTn id="8" presetID="2" presetClass="entr" presetSubtype="1" fill="hold" grpId="0" nodeType="withEffect" p14:presetBounceEnd="66667">
                                      <p:stCondLst>
                                        <p:cond delay="300"/>
                                      </p:stCondLst>
                                      <p:childTnLst>
                                        <p:set>
                                          <p:cBhvr>
                                            <p:cTn id="9" dur="1" fill="hold">
                                              <p:stCondLst>
                                                <p:cond delay="0"/>
                                              </p:stCondLst>
                                            </p:cTn>
                                            <p:tgtEl>
                                              <p:spTgt spid="21"/>
                                            </p:tgtEl>
                                            <p:attrNameLst>
                                              <p:attrName>style.visibility</p:attrName>
                                            </p:attrNameLst>
                                          </p:cBhvr>
                                          <p:to>
                                            <p:strVal val="visible"/>
                                          </p:to>
                                        </p:set>
                                        <p:anim calcmode="lin" valueType="num" p14:bounceEnd="66667">
                                          <p:cBhvr additive="base">
                                            <p:cTn id="10" dur="900" fill="hold"/>
                                            <p:tgtEl>
                                              <p:spTgt spid="21"/>
                                            </p:tgtEl>
                                            <p:attrNameLst>
                                              <p:attrName>ppt_x</p:attrName>
                                            </p:attrNameLst>
                                          </p:cBhvr>
                                          <p:tavLst>
                                            <p:tav tm="0">
                                              <p:val>
                                                <p:strVal val="#ppt_x"/>
                                              </p:val>
                                            </p:tav>
                                            <p:tav tm="100000">
                                              <p:val>
                                                <p:strVal val="#ppt_x"/>
                                              </p:val>
                                            </p:tav>
                                          </p:tavLst>
                                        </p:anim>
                                        <p:anim calcmode="lin" valueType="num" p14:bounceEnd="66667">
                                          <p:cBhvr additive="base">
                                            <p:cTn id="11" dur="900" fill="hold"/>
                                            <p:tgtEl>
                                              <p:spTgt spid="21"/>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7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2" presetClass="entr" presetSubtype="1" fill="hold" grpId="0" nodeType="withEffect" p14:presetBounceEnd="66667">
                                      <p:stCondLst>
                                        <p:cond delay="400"/>
                                      </p:stCondLst>
                                      <p:childTnLst>
                                        <p:set>
                                          <p:cBhvr>
                                            <p:cTn id="16" dur="1" fill="hold">
                                              <p:stCondLst>
                                                <p:cond delay="0"/>
                                              </p:stCondLst>
                                            </p:cTn>
                                            <p:tgtEl>
                                              <p:spTgt spid="22"/>
                                            </p:tgtEl>
                                            <p:attrNameLst>
                                              <p:attrName>style.visibility</p:attrName>
                                            </p:attrNameLst>
                                          </p:cBhvr>
                                          <p:to>
                                            <p:strVal val="visible"/>
                                          </p:to>
                                        </p:set>
                                        <p:anim calcmode="lin" valueType="num" p14:bounceEnd="66667">
                                          <p:cBhvr additive="base">
                                            <p:cTn id="17" dur="1000" fill="hold"/>
                                            <p:tgtEl>
                                              <p:spTgt spid="22"/>
                                            </p:tgtEl>
                                            <p:attrNameLst>
                                              <p:attrName>ppt_x</p:attrName>
                                            </p:attrNameLst>
                                          </p:cBhvr>
                                          <p:tavLst>
                                            <p:tav tm="0">
                                              <p:val>
                                                <p:strVal val="#ppt_x"/>
                                              </p:val>
                                            </p:tav>
                                            <p:tav tm="100000">
                                              <p:val>
                                                <p:strVal val="#ppt_x"/>
                                              </p:val>
                                            </p:tav>
                                          </p:tavLst>
                                        </p:anim>
                                        <p:anim calcmode="lin" valueType="num" p14:bounceEnd="66667">
                                          <p:cBhvr additive="base">
                                            <p:cTn id="18" dur="1000" fill="hold"/>
                                            <p:tgtEl>
                                              <p:spTgt spid="22"/>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9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2" presetClass="entr" presetSubtype="1" fill="hold" grpId="0" nodeType="withEffect" p14:presetBounceEnd="66667">
                                      <p:stCondLst>
                                        <p:cond delay="500"/>
                                      </p:stCondLst>
                                      <p:childTnLst>
                                        <p:set>
                                          <p:cBhvr>
                                            <p:cTn id="23" dur="1" fill="hold">
                                              <p:stCondLst>
                                                <p:cond delay="0"/>
                                              </p:stCondLst>
                                            </p:cTn>
                                            <p:tgtEl>
                                              <p:spTgt spid="23"/>
                                            </p:tgtEl>
                                            <p:attrNameLst>
                                              <p:attrName>style.visibility</p:attrName>
                                            </p:attrNameLst>
                                          </p:cBhvr>
                                          <p:to>
                                            <p:strVal val="visible"/>
                                          </p:to>
                                        </p:set>
                                        <p:anim calcmode="lin" valueType="num" p14:bounceEnd="66667">
                                          <p:cBhvr additive="base">
                                            <p:cTn id="24" dur="1100" fill="hold"/>
                                            <p:tgtEl>
                                              <p:spTgt spid="23"/>
                                            </p:tgtEl>
                                            <p:attrNameLst>
                                              <p:attrName>ppt_x</p:attrName>
                                            </p:attrNameLst>
                                          </p:cBhvr>
                                          <p:tavLst>
                                            <p:tav tm="0">
                                              <p:val>
                                                <p:strVal val="#ppt_x"/>
                                              </p:val>
                                            </p:tav>
                                            <p:tav tm="100000">
                                              <p:val>
                                                <p:strVal val="#ppt_x"/>
                                              </p:val>
                                            </p:tav>
                                          </p:tavLst>
                                        </p:anim>
                                        <p:anim calcmode="lin" valueType="num" p14:bounceEnd="66667">
                                          <p:cBhvr additive="base">
                                            <p:cTn id="25" dur="1100" fill="hold"/>
                                            <p:tgtEl>
                                              <p:spTgt spid="23"/>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11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2" presetClass="entr" presetSubtype="1" fill="hold" grpId="0" nodeType="withEffect" p14:presetBounceEnd="66667">
                                      <p:stCondLst>
                                        <p:cond delay="600"/>
                                      </p:stCondLst>
                                      <p:childTnLst>
                                        <p:set>
                                          <p:cBhvr>
                                            <p:cTn id="30" dur="1" fill="hold">
                                              <p:stCondLst>
                                                <p:cond delay="0"/>
                                              </p:stCondLst>
                                            </p:cTn>
                                            <p:tgtEl>
                                              <p:spTgt spid="24"/>
                                            </p:tgtEl>
                                            <p:attrNameLst>
                                              <p:attrName>style.visibility</p:attrName>
                                            </p:attrNameLst>
                                          </p:cBhvr>
                                          <p:to>
                                            <p:strVal val="visible"/>
                                          </p:to>
                                        </p:set>
                                        <p:anim calcmode="lin" valueType="num" p14:bounceEnd="66667">
                                          <p:cBhvr additive="base">
                                            <p:cTn id="31" dur="1200" fill="hold"/>
                                            <p:tgtEl>
                                              <p:spTgt spid="24"/>
                                            </p:tgtEl>
                                            <p:attrNameLst>
                                              <p:attrName>ppt_x</p:attrName>
                                            </p:attrNameLst>
                                          </p:cBhvr>
                                          <p:tavLst>
                                            <p:tav tm="0">
                                              <p:val>
                                                <p:strVal val="#ppt_x"/>
                                              </p:val>
                                            </p:tav>
                                            <p:tav tm="100000">
                                              <p:val>
                                                <p:strVal val="#ppt_x"/>
                                              </p:val>
                                            </p:tav>
                                          </p:tavLst>
                                        </p:anim>
                                        <p:anim calcmode="lin" valueType="num" p14:bounceEnd="66667">
                                          <p:cBhvr additive="base">
                                            <p:cTn id="32" dur="1200" fill="hold"/>
                                            <p:tgtEl>
                                              <p:spTgt spid="24"/>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13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animBg="1"/>
          <p:bldP spid="22" grpId="0" animBg="1"/>
          <p:bldP spid="23" grpId="0" animBg="1"/>
          <p:bldP spid="2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3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1100"/>
                                            <p:tgtEl>
                                              <p:spTgt spid="20"/>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900" fill="hold"/>
                                            <p:tgtEl>
                                              <p:spTgt spid="21"/>
                                            </p:tgtEl>
                                            <p:attrNameLst>
                                              <p:attrName>ppt_x</p:attrName>
                                            </p:attrNameLst>
                                          </p:cBhvr>
                                          <p:tavLst>
                                            <p:tav tm="0">
                                              <p:val>
                                                <p:strVal val="#ppt_x"/>
                                              </p:val>
                                            </p:tav>
                                            <p:tav tm="100000">
                                              <p:val>
                                                <p:strVal val="#ppt_x"/>
                                              </p:val>
                                            </p:tav>
                                          </p:tavLst>
                                        </p:anim>
                                        <p:anim calcmode="lin" valueType="num">
                                          <p:cBhvr additive="base">
                                            <p:cTn id="11" dur="900" fill="hold"/>
                                            <p:tgtEl>
                                              <p:spTgt spid="21"/>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7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2" presetClass="entr" presetSubtype="1" fill="hold" grpId="0" nodeType="withEffect">
                                      <p:stCondLst>
                                        <p:cond delay="4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000" fill="hold"/>
                                            <p:tgtEl>
                                              <p:spTgt spid="22"/>
                                            </p:tgtEl>
                                            <p:attrNameLst>
                                              <p:attrName>ppt_x</p:attrName>
                                            </p:attrNameLst>
                                          </p:cBhvr>
                                          <p:tavLst>
                                            <p:tav tm="0">
                                              <p:val>
                                                <p:strVal val="#ppt_x"/>
                                              </p:val>
                                            </p:tav>
                                            <p:tav tm="100000">
                                              <p:val>
                                                <p:strVal val="#ppt_x"/>
                                              </p:val>
                                            </p:tav>
                                          </p:tavLst>
                                        </p:anim>
                                        <p:anim calcmode="lin" valueType="num">
                                          <p:cBhvr additive="base">
                                            <p:cTn id="18" dur="1000" fill="hold"/>
                                            <p:tgtEl>
                                              <p:spTgt spid="22"/>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9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2" presetClass="entr" presetSubtype="1" fill="hold" grpId="0" nodeType="withEffect">
                                      <p:stCondLst>
                                        <p:cond delay="50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1100" fill="hold"/>
                                            <p:tgtEl>
                                              <p:spTgt spid="23"/>
                                            </p:tgtEl>
                                            <p:attrNameLst>
                                              <p:attrName>ppt_x</p:attrName>
                                            </p:attrNameLst>
                                          </p:cBhvr>
                                          <p:tavLst>
                                            <p:tav tm="0">
                                              <p:val>
                                                <p:strVal val="#ppt_x"/>
                                              </p:val>
                                            </p:tav>
                                            <p:tav tm="100000">
                                              <p:val>
                                                <p:strVal val="#ppt_x"/>
                                              </p:val>
                                            </p:tav>
                                          </p:tavLst>
                                        </p:anim>
                                        <p:anim calcmode="lin" valueType="num">
                                          <p:cBhvr additive="base">
                                            <p:cTn id="25" dur="1100" fill="hold"/>
                                            <p:tgtEl>
                                              <p:spTgt spid="23"/>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11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2" presetClass="entr" presetSubtype="1" fill="hold" grpId="0" nodeType="withEffect">
                                      <p:stCondLst>
                                        <p:cond delay="60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200" fill="hold"/>
                                            <p:tgtEl>
                                              <p:spTgt spid="24"/>
                                            </p:tgtEl>
                                            <p:attrNameLst>
                                              <p:attrName>ppt_x</p:attrName>
                                            </p:attrNameLst>
                                          </p:cBhvr>
                                          <p:tavLst>
                                            <p:tav tm="0">
                                              <p:val>
                                                <p:strVal val="#ppt_x"/>
                                              </p:val>
                                            </p:tav>
                                            <p:tav tm="100000">
                                              <p:val>
                                                <p:strVal val="#ppt_x"/>
                                              </p:val>
                                            </p:tav>
                                          </p:tavLst>
                                        </p:anim>
                                        <p:anim calcmode="lin" valueType="num">
                                          <p:cBhvr additive="base">
                                            <p:cTn id="32" dur="1200" fill="hold"/>
                                            <p:tgtEl>
                                              <p:spTgt spid="24"/>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13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animBg="1"/>
          <p:bldP spid="22" grpId="0" animBg="1"/>
          <p:bldP spid="23" grpId="0" animBg="1"/>
          <p:bldP spid="24"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1"/>
          <p:cNvSpPr/>
          <p:nvPr/>
        </p:nvSpPr>
        <p:spPr>
          <a:xfrm>
            <a:off x="431540" y="267494"/>
            <a:ext cx="675074" cy="674991"/>
          </a:xfrm>
          <a:prstGeom prst="ellipse">
            <a:avLst/>
          </a:prstGeom>
          <a:solidFill>
            <a:srgbClr val="0070C0"/>
          </a:solidFill>
          <a:ln w="9525" cap="flat" cmpd="sng" algn="ctr">
            <a:noFill/>
            <a:prstDash val="solid"/>
          </a:ln>
          <a:effectLst/>
        </p:spPr>
        <p:txBody>
          <a:bodyPr lIns="145161" tIns="72581" rIns="145161" bIns="72581" rtlCol="0" anchor="ctr"/>
          <a:lstStyle/>
          <a:p>
            <a:pPr algn="ctr" defTabSz="914298">
              <a:defRPr/>
            </a:pPr>
            <a:r>
              <a:rPr lang="en-US" sz="2900" kern="0" dirty="0">
                <a:solidFill>
                  <a:srgbClr val="FFFFFF"/>
                </a:solidFill>
                <a:latin typeface="Open Sans Light"/>
              </a:rPr>
              <a:t>1</a:t>
            </a:r>
          </a:p>
        </p:txBody>
      </p:sp>
      <p:sp>
        <p:nvSpPr>
          <p:cNvPr id="4" name="TextBox 3"/>
          <p:cNvSpPr txBox="1"/>
          <p:nvPr/>
        </p:nvSpPr>
        <p:spPr>
          <a:xfrm>
            <a:off x="1331640" y="483518"/>
            <a:ext cx="7596844" cy="923330"/>
          </a:xfrm>
          <a:prstGeom prst="rect">
            <a:avLst/>
          </a:prstGeom>
          <a:noFill/>
        </p:spPr>
        <p:txBody>
          <a:bodyPr wrap="square" rtlCol="0">
            <a:spAutoFit/>
          </a:bodyPr>
          <a:lstStyle/>
          <a:p>
            <a:r>
              <a:rPr lang="fr-FR" dirty="0" smtClean="0"/>
              <a:t>Relevez  dans  le  document  (slides  2-3)  les  noms  des  pays  et  dites  ce  que  vous  en  savez,  ce  que  vous  en  avez  appris.  Vous  êtes  intéressé?  Choqué? </a:t>
            </a:r>
            <a:endParaRPr lang="ru-RU" dirty="0"/>
          </a:p>
        </p:txBody>
      </p:sp>
      <p:sp>
        <p:nvSpPr>
          <p:cNvPr id="5" name="TextBox 4"/>
          <p:cNvSpPr txBox="1"/>
          <p:nvPr/>
        </p:nvSpPr>
        <p:spPr>
          <a:xfrm>
            <a:off x="774379" y="1667004"/>
            <a:ext cx="5262979" cy="1477328"/>
          </a:xfrm>
          <a:prstGeom prst="rect">
            <a:avLst/>
          </a:prstGeom>
          <a:noFill/>
        </p:spPr>
        <p:txBody>
          <a:bodyPr wrap="none" rtlCol="0">
            <a:spAutoFit/>
          </a:bodyPr>
          <a:lstStyle/>
          <a:p>
            <a:r>
              <a:rPr lang="fr-FR" dirty="0"/>
              <a:t>Pour  la  production  de  fer  ces  pays  occupent: </a:t>
            </a:r>
            <a:endParaRPr lang="fr-FR" dirty="0" smtClean="0"/>
          </a:p>
          <a:p>
            <a:pPr marL="342900" indent="-342900">
              <a:buAutoNum type="arabicPeriod"/>
            </a:pPr>
            <a:r>
              <a:rPr lang="fr-FR" dirty="0" smtClean="0"/>
              <a:t>Les  États-Unis</a:t>
            </a:r>
          </a:p>
          <a:p>
            <a:pPr marL="342900" indent="-342900">
              <a:buAutoNum type="arabicPeriod"/>
            </a:pPr>
            <a:r>
              <a:rPr lang="fr-FR" dirty="0" smtClean="0"/>
              <a:t>Le  Japon</a:t>
            </a:r>
          </a:p>
          <a:p>
            <a:pPr marL="342900" indent="-342900">
              <a:buAutoNum type="arabicPeriod"/>
            </a:pPr>
            <a:r>
              <a:rPr lang="fr-FR" dirty="0" smtClean="0"/>
              <a:t>L’Allemagne</a:t>
            </a:r>
          </a:p>
          <a:p>
            <a:pPr marL="342900" indent="-342900">
              <a:buAutoNum type="arabicPeriod"/>
            </a:pPr>
            <a:r>
              <a:rPr lang="fr-FR" dirty="0" smtClean="0"/>
              <a:t>La  France </a:t>
            </a:r>
            <a:endParaRPr lang="ru-RU" dirty="0"/>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xmlns="" val="0"/>
              </a:ext>
            </a:extLst>
          </a:blip>
          <a:srcRect b="7256"/>
          <a:stretch/>
        </p:blipFill>
        <p:spPr>
          <a:xfrm>
            <a:off x="6264187" y="1167594"/>
            <a:ext cx="2865045" cy="3970176"/>
          </a:xfrm>
          <a:prstGeom prst="rect">
            <a:avLst/>
          </a:prstGeom>
        </p:spPr>
      </p:pic>
      <p:sp>
        <p:nvSpPr>
          <p:cNvPr id="7" name="Управляющая кнопка: назад 6">
            <a:hlinkClick r:id="rId3" action="ppaction://hlinksldjump" highlightClick="1"/>
          </p:cNvPr>
          <p:cNvSpPr/>
          <p:nvPr/>
        </p:nvSpPr>
        <p:spPr>
          <a:xfrm>
            <a:off x="4400981" y="4633482"/>
            <a:ext cx="486054" cy="396044"/>
          </a:xfrm>
          <a:prstGeom prst="actionButtonBackPreviou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649585457"/>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66667">
                                          <p:cBhvr additive="base">
                                            <p:cTn id="7" dur="900" fill="hold"/>
                                            <p:tgtEl>
                                              <p:spTgt spid="2"/>
                                            </p:tgtEl>
                                            <p:attrNameLst>
                                              <p:attrName>ppt_x</p:attrName>
                                            </p:attrNameLst>
                                          </p:cBhvr>
                                          <p:tavLst>
                                            <p:tav tm="0">
                                              <p:val>
                                                <p:strVal val="#ppt_x"/>
                                              </p:val>
                                            </p:tav>
                                            <p:tav tm="100000">
                                              <p:val>
                                                <p:strVal val="#ppt_x"/>
                                              </p:val>
                                            </p:tav>
                                          </p:tavLst>
                                        </p:anim>
                                        <p:anim calcmode="lin" valueType="num" p14:bounceEnd="66667">
                                          <p:cBhvr additive="base">
                                            <p:cTn id="8" dur="9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900" fill="hold"/>
                                            <p:tgtEl>
                                              <p:spTgt spid="2"/>
                                            </p:tgtEl>
                                            <p:attrNameLst>
                                              <p:attrName>ppt_x</p:attrName>
                                            </p:attrNameLst>
                                          </p:cBhvr>
                                          <p:tavLst>
                                            <p:tav tm="0">
                                              <p:val>
                                                <p:strVal val="#ppt_x"/>
                                              </p:val>
                                            </p:tav>
                                            <p:tav tm="100000">
                                              <p:val>
                                                <p:strVal val="#ppt_x"/>
                                              </p:val>
                                            </p:tav>
                                          </p:tavLst>
                                        </p:anim>
                                        <p:anim calcmode="lin" valueType="num">
                                          <p:cBhvr additive="base">
                                            <p:cTn id="8" dur="9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1"/>
          <p:cNvSpPr/>
          <p:nvPr/>
        </p:nvSpPr>
        <p:spPr>
          <a:xfrm>
            <a:off x="647564" y="339502"/>
            <a:ext cx="675074" cy="674991"/>
          </a:xfrm>
          <a:prstGeom prst="ellipse">
            <a:avLst/>
          </a:prstGeom>
          <a:solidFill>
            <a:srgbClr val="0070C0"/>
          </a:solidFill>
          <a:ln w="9525" cap="flat" cmpd="sng" algn="ctr">
            <a:noFill/>
            <a:prstDash val="solid"/>
          </a:ln>
          <a:effectLst/>
        </p:spPr>
        <p:txBody>
          <a:bodyPr lIns="145161" tIns="72581" rIns="145161" bIns="72581" rtlCol="0" anchor="ctr"/>
          <a:lstStyle/>
          <a:p>
            <a:pPr algn="ctr" defTabSz="914298">
              <a:defRPr/>
            </a:pPr>
            <a:r>
              <a:rPr lang="en-US" sz="2900" kern="0" dirty="0" smtClean="0">
                <a:solidFill>
                  <a:srgbClr val="FFFFFF"/>
                </a:solidFill>
                <a:latin typeface="Open Sans Light"/>
              </a:rPr>
              <a:t>2</a:t>
            </a:r>
            <a:endParaRPr lang="en-US" sz="2900" kern="0" dirty="0">
              <a:solidFill>
                <a:srgbClr val="FFFFFF"/>
              </a:solidFill>
              <a:latin typeface="Open Sans Light"/>
            </a:endParaRPr>
          </a:p>
        </p:txBody>
      </p:sp>
      <p:sp>
        <p:nvSpPr>
          <p:cNvPr id="4" name="TextBox 3"/>
          <p:cNvSpPr txBox="1"/>
          <p:nvPr/>
        </p:nvSpPr>
        <p:spPr>
          <a:xfrm>
            <a:off x="1403649" y="344674"/>
            <a:ext cx="7632848" cy="923330"/>
          </a:xfrm>
          <a:prstGeom prst="rect">
            <a:avLst/>
          </a:prstGeom>
          <a:noFill/>
        </p:spPr>
        <p:txBody>
          <a:bodyPr wrap="square" rtlCol="0">
            <a:spAutoFit/>
          </a:bodyPr>
          <a:lstStyle/>
          <a:p>
            <a:r>
              <a:rPr lang="fr-FR" dirty="0" smtClean="0"/>
              <a:t>Faites  le  tableau  des  ressources  naturelles  de  France.  Montrez  par  +  en  ce  qu’elle  est  riche  et  par  -  ce  qui  lui  manque.  Que  voyez-vous? </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xmlns="" val="3437446223"/>
              </p:ext>
            </p:extLst>
          </p:nvPr>
        </p:nvGraphicFramePr>
        <p:xfrm>
          <a:off x="985197" y="1405890"/>
          <a:ext cx="7442594" cy="1828800"/>
        </p:xfrm>
        <a:graphic>
          <a:graphicData uri="http://schemas.openxmlformats.org/drawingml/2006/table">
            <a:tbl>
              <a:tblPr/>
              <a:tblGrid>
                <a:gridCol w="3721297"/>
                <a:gridCol w="3721297"/>
              </a:tblGrid>
              <a:tr h="274320">
                <a:tc>
                  <a:txBody>
                    <a:bodyPr/>
                    <a:lstStyle/>
                    <a:p>
                      <a:r>
                        <a:rPr lang="fr-FR" dirty="0" smtClean="0"/>
                        <a:t>                        +</a:t>
                      </a:r>
                      <a:endParaRPr lang="ru-RU"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FF99FF"/>
                    </a:solidFill>
                  </a:tcPr>
                </a:tc>
                <a:tc>
                  <a:txBody>
                    <a:bodyPr/>
                    <a:lstStyle/>
                    <a:p>
                      <a:r>
                        <a:rPr lang="fr-FR" dirty="0" smtClean="0"/>
                        <a:t>                       -</a:t>
                      </a:r>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74320">
                <a:tc>
                  <a:txBody>
                    <a:bodyPr/>
                    <a:lstStyle/>
                    <a:p>
                      <a:r>
                        <a:rPr lang="fr-FR" dirty="0" smtClean="0"/>
                        <a:t>  le  fer</a:t>
                      </a:r>
                      <a:endParaRPr lang="ru-RU"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l" defTabSz="914298" rtl="0" eaLnBrk="1" fontAlgn="auto" latinLnBrk="0" hangingPunct="1">
                        <a:lnSpc>
                          <a:spcPct val="100000"/>
                        </a:lnSpc>
                        <a:spcBef>
                          <a:spcPts val="0"/>
                        </a:spcBef>
                        <a:spcAft>
                          <a:spcPts val="0"/>
                        </a:spcAft>
                        <a:buClrTx/>
                        <a:buSzTx/>
                        <a:buFontTx/>
                        <a:buNone/>
                        <a:tabLst/>
                        <a:defRPr/>
                      </a:pPr>
                      <a:r>
                        <a:rPr lang="fr-FR" dirty="0" smtClean="0"/>
                        <a:t>  </a:t>
                      </a:r>
                      <a:r>
                        <a:rPr lang="fr-FR" sz="1800" kern="1200" dirty="0" smtClean="0">
                          <a:solidFill>
                            <a:schemeClr val="tx1"/>
                          </a:solidFill>
                          <a:effectLst/>
                          <a:latin typeface="+mn-lt"/>
                          <a:ea typeface="+mn-ea"/>
                          <a:cs typeface="+mn-cs"/>
                        </a:rPr>
                        <a:t>le  caoutchouc</a:t>
                      </a:r>
                      <a:endParaRPr lang="ru-RU" dirty="0" smtClean="0">
                        <a:effectLst/>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r>
                        <a:rPr lang="fr-FR" dirty="0" smtClean="0"/>
                        <a:t>  le  charbon</a:t>
                      </a:r>
                      <a:endParaRPr lang="ru-RU"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FFCCCC"/>
                    </a:solidFill>
                  </a:tcPr>
                </a:tc>
                <a:tc>
                  <a:txBody>
                    <a:bodyPr/>
                    <a:lstStyle/>
                    <a:p>
                      <a:r>
                        <a:rPr lang="fr-FR" dirty="0" smtClean="0"/>
                        <a:t>  le  pétrole</a:t>
                      </a:r>
                      <a:endParaRPr lang="ru-RU"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r>
                        <a:rPr lang="fr-FR" dirty="0" smtClean="0"/>
                        <a:t>  le</a:t>
                      </a:r>
                      <a:r>
                        <a:rPr lang="fr-FR" baseline="0" dirty="0" smtClean="0"/>
                        <a:t>  gaz</a:t>
                      </a:r>
                      <a:endParaRPr lang="ru-RU"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FFCCCC"/>
                    </a:solidFill>
                  </a:tcPr>
                </a:tc>
                <a:tc>
                  <a:txBody>
                    <a:bodyPr/>
                    <a:lstStyle/>
                    <a:p>
                      <a:r>
                        <a:rPr lang="fr-FR" dirty="0" smtClean="0"/>
                        <a:t>  le</a:t>
                      </a:r>
                      <a:r>
                        <a:rPr lang="fr-FR" baseline="0" dirty="0" smtClean="0"/>
                        <a:t>  coton</a:t>
                      </a:r>
                      <a:endParaRPr lang="ru-RU"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r>
                        <a:rPr lang="fr-FR" dirty="0" smtClean="0"/>
                        <a:t>  l’uranium</a:t>
                      </a:r>
                      <a:endParaRPr lang="ru-RU"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solidFill>
                      <a:srgbClr val="FFCCCC"/>
                    </a:solidFill>
                  </a:tcPr>
                </a:tc>
                <a:tc>
                  <a:txBody>
                    <a:bodyPr/>
                    <a:lstStyle/>
                    <a:p>
                      <a:r>
                        <a:rPr lang="fr-FR" dirty="0" smtClean="0"/>
                        <a:t>  la  laine</a:t>
                      </a:r>
                      <a:endParaRPr lang="ru-RU" dirty="0"/>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
        <p:nvSpPr>
          <p:cNvPr id="7" name="TextBox 6"/>
          <p:cNvSpPr txBox="1"/>
          <p:nvPr/>
        </p:nvSpPr>
        <p:spPr>
          <a:xfrm>
            <a:off x="431540" y="3416404"/>
            <a:ext cx="8604957" cy="1323439"/>
          </a:xfrm>
          <a:prstGeom prst="rect">
            <a:avLst/>
          </a:prstGeom>
          <a:noFill/>
        </p:spPr>
        <p:txBody>
          <a:bodyPr wrap="square" rtlCol="0">
            <a:spAutoFit/>
          </a:bodyPr>
          <a:lstStyle/>
          <a:p>
            <a:r>
              <a:rPr lang="fr-FR" sz="1600" dirty="0" smtClean="0"/>
              <a:t>On  voit  que  la  France  est  le  premier  producteur  mondial  de  fromage,  le  troisième  producteur  mondial  de  lait  et  le  quatrième  producteur  de  viande.  La  France  exporte  du  blé  et  des  vins.  Le  blé  reste  la  première  culture  du  pays.</a:t>
            </a:r>
          </a:p>
          <a:p>
            <a:r>
              <a:rPr lang="fr-FR" sz="1600" dirty="0" smtClean="0"/>
              <a:t>Elle  importe  des  matières  premières,  comme,  par  exemple,  du  pétrole,  du  charbon,  du  coton,  de  la  laine,  du  caoutchouc.  </a:t>
            </a:r>
            <a:endParaRPr lang="ru-RU" sz="1600" dirty="0"/>
          </a:p>
        </p:txBody>
      </p:sp>
      <p:sp>
        <p:nvSpPr>
          <p:cNvPr id="8" name="Управляющая кнопка: назад 7">
            <a:hlinkClick r:id="rId2" action="ppaction://hlinksldjump" highlightClick="1"/>
          </p:cNvPr>
          <p:cNvSpPr/>
          <p:nvPr/>
        </p:nvSpPr>
        <p:spPr>
          <a:xfrm>
            <a:off x="4400981" y="4633482"/>
            <a:ext cx="486054" cy="396044"/>
          </a:xfrm>
          <a:prstGeom prst="actionButtonBackPreviou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4159890052"/>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66667">
                                          <p:cBhvr additive="base">
                                            <p:cTn id="7" dur="900" fill="hold"/>
                                            <p:tgtEl>
                                              <p:spTgt spid="2"/>
                                            </p:tgtEl>
                                            <p:attrNameLst>
                                              <p:attrName>ppt_x</p:attrName>
                                            </p:attrNameLst>
                                          </p:cBhvr>
                                          <p:tavLst>
                                            <p:tav tm="0">
                                              <p:val>
                                                <p:strVal val="#ppt_x"/>
                                              </p:val>
                                            </p:tav>
                                            <p:tav tm="100000">
                                              <p:val>
                                                <p:strVal val="#ppt_x"/>
                                              </p:val>
                                            </p:tav>
                                          </p:tavLst>
                                        </p:anim>
                                        <p:anim calcmode="lin" valueType="num" p14:bounceEnd="66667">
                                          <p:cBhvr additive="base">
                                            <p:cTn id="8" dur="9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900" fill="hold"/>
                                            <p:tgtEl>
                                              <p:spTgt spid="2"/>
                                            </p:tgtEl>
                                            <p:attrNameLst>
                                              <p:attrName>ppt_x</p:attrName>
                                            </p:attrNameLst>
                                          </p:cBhvr>
                                          <p:tavLst>
                                            <p:tav tm="0">
                                              <p:val>
                                                <p:strVal val="#ppt_x"/>
                                              </p:val>
                                            </p:tav>
                                            <p:tav tm="100000">
                                              <p:val>
                                                <p:strVal val="#ppt_x"/>
                                              </p:val>
                                            </p:tav>
                                          </p:tavLst>
                                        </p:anim>
                                        <p:anim calcmode="lin" valueType="num">
                                          <p:cBhvr additive="base">
                                            <p:cTn id="8" dur="9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11"/>
          <p:cNvSpPr/>
          <p:nvPr/>
        </p:nvSpPr>
        <p:spPr>
          <a:xfrm>
            <a:off x="539552" y="267494"/>
            <a:ext cx="675074" cy="674991"/>
          </a:xfrm>
          <a:prstGeom prst="ellipse">
            <a:avLst/>
          </a:prstGeom>
          <a:solidFill>
            <a:srgbClr val="0070C0"/>
          </a:solidFill>
          <a:ln w="9525" cap="flat" cmpd="sng" algn="ctr">
            <a:noFill/>
            <a:prstDash val="solid"/>
          </a:ln>
          <a:effectLst/>
        </p:spPr>
        <p:txBody>
          <a:bodyPr lIns="145161" tIns="72581" rIns="145161" bIns="72581" rtlCol="0" anchor="ctr"/>
          <a:lstStyle/>
          <a:p>
            <a:pPr algn="ctr" defTabSz="914298">
              <a:defRPr/>
            </a:pPr>
            <a:r>
              <a:rPr lang="en-US" sz="2900" kern="0" dirty="0">
                <a:solidFill>
                  <a:srgbClr val="FFFFFF"/>
                </a:solidFill>
                <a:latin typeface="Open Sans Light"/>
              </a:rPr>
              <a:t>3</a:t>
            </a:r>
          </a:p>
        </p:txBody>
      </p:sp>
      <p:sp>
        <p:nvSpPr>
          <p:cNvPr id="2" name="TextBox 1"/>
          <p:cNvSpPr txBox="1"/>
          <p:nvPr/>
        </p:nvSpPr>
        <p:spPr>
          <a:xfrm>
            <a:off x="1403648" y="292098"/>
            <a:ext cx="5840060" cy="369332"/>
          </a:xfrm>
          <a:prstGeom prst="rect">
            <a:avLst/>
          </a:prstGeom>
          <a:noFill/>
        </p:spPr>
        <p:txBody>
          <a:bodyPr wrap="none" rtlCol="0">
            <a:spAutoFit/>
          </a:bodyPr>
          <a:lstStyle/>
          <a:p>
            <a:r>
              <a:rPr lang="fr-FR" dirty="0" smtClean="0"/>
              <a:t>Observez  le  document.  Que  pouvez-vous  en  dire?</a:t>
            </a:r>
            <a:endParaRPr lang="ru-RU"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39902" y="875924"/>
            <a:ext cx="7028192" cy="33520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1326344" y="4340412"/>
            <a:ext cx="6741750" cy="584775"/>
          </a:xfrm>
          <a:prstGeom prst="rect">
            <a:avLst/>
          </a:prstGeom>
          <a:noFill/>
        </p:spPr>
        <p:txBody>
          <a:bodyPr wrap="square" rtlCol="0">
            <a:spAutoFit/>
          </a:bodyPr>
          <a:lstStyle/>
          <a:p>
            <a:r>
              <a:rPr lang="fr-FR" sz="1600" dirty="0" smtClean="0"/>
              <a:t>C’est  le  recyclage  du  plastique  qui  est  écologiquement  intensif.  Ça  se  passe  en  9 étapes.  </a:t>
            </a:r>
            <a:endParaRPr lang="ru-RU" sz="1600" dirty="0"/>
          </a:p>
        </p:txBody>
      </p:sp>
      <p:sp>
        <p:nvSpPr>
          <p:cNvPr id="7" name="Управляющая кнопка: назад 6">
            <a:hlinkClick r:id="rId3" action="ppaction://hlinksldjump" highlightClick="1"/>
          </p:cNvPr>
          <p:cNvSpPr/>
          <p:nvPr/>
        </p:nvSpPr>
        <p:spPr>
          <a:xfrm>
            <a:off x="4400981" y="4633482"/>
            <a:ext cx="486054" cy="396044"/>
          </a:xfrm>
          <a:prstGeom prst="actionButtonBackPreviou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690729513"/>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14:bounceEnd="66667">
                                          <p:cBhvr additive="base">
                                            <p:cTn id="7" dur="900" fill="hold"/>
                                            <p:tgtEl>
                                              <p:spTgt spid="3"/>
                                            </p:tgtEl>
                                            <p:attrNameLst>
                                              <p:attrName>ppt_x</p:attrName>
                                            </p:attrNameLst>
                                          </p:cBhvr>
                                          <p:tavLst>
                                            <p:tav tm="0">
                                              <p:val>
                                                <p:strVal val="#ppt_x"/>
                                              </p:val>
                                            </p:tav>
                                            <p:tav tm="100000">
                                              <p:val>
                                                <p:strVal val="#ppt_x"/>
                                              </p:val>
                                            </p:tav>
                                          </p:tavLst>
                                        </p:anim>
                                        <p:anim calcmode="lin" valueType="num" p14:bounceEnd="66667">
                                          <p:cBhvr additive="base">
                                            <p:cTn id="8" dur="9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900" fill="hold"/>
                                            <p:tgtEl>
                                              <p:spTgt spid="3"/>
                                            </p:tgtEl>
                                            <p:attrNameLst>
                                              <p:attrName>ppt_x</p:attrName>
                                            </p:attrNameLst>
                                          </p:cBhvr>
                                          <p:tavLst>
                                            <p:tav tm="0">
                                              <p:val>
                                                <p:strVal val="#ppt_x"/>
                                              </p:val>
                                            </p:tav>
                                            <p:tav tm="100000">
                                              <p:val>
                                                <p:strVal val="#ppt_x"/>
                                              </p:val>
                                            </p:tav>
                                          </p:tavLst>
                                        </p:anim>
                                        <p:anim calcmode="lin" valueType="num">
                                          <p:cBhvr additive="base">
                                            <p:cTn id="8" dur="9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1"/>
          <p:cNvSpPr/>
          <p:nvPr/>
        </p:nvSpPr>
        <p:spPr>
          <a:xfrm>
            <a:off x="683568" y="339502"/>
            <a:ext cx="675074" cy="674991"/>
          </a:xfrm>
          <a:prstGeom prst="ellipse">
            <a:avLst/>
          </a:prstGeom>
          <a:solidFill>
            <a:srgbClr val="0070C0"/>
          </a:solidFill>
          <a:ln w="9525" cap="flat" cmpd="sng" algn="ctr">
            <a:noFill/>
            <a:prstDash val="solid"/>
          </a:ln>
          <a:effectLst/>
        </p:spPr>
        <p:txBody>
          <a:bodyPr lIns="145161" tIns="72581" rIns="145161" bIns="72581" rtlCol="0" anchor="ctr"/>
          <a:lstStyle/>
          <a:p>
            <a:pPr algn="ctr" defTabSz="914298">
              <a:defRPr/>
            </a:pPr>
            <a:r>
              <a:rPr lang="en-US" sz="2900" kern="0" dirty="0">
                <a:solidFill>
                  <a:srgbClr val="FFFFFF"/>
                </a:solidFill>
                <a:latin typeface="Open Sans Light"/>
              </a:rPr>
              <a:t>4</a:t>
            </a:r>
          </a:p>
        </p:txBody>
      </p:sp>
      <p:sp>
        <p:nvSpPr>
          <p:cNvPr id="3" name="Прямоугольник 2"/>
          <p:cNvSpPr/>
          <p:nvPr/>
        </p:nvSpPr>
        <p:spPr>
          <a:xfrm>
            <a:off x="1547663" y="492331"/>
            <a:ext cx="3743269" cy="369332"/>
          </a:xfrm>
          <a:prstGeom prst="rect">
            <a:avLst/>
          </a:prstGeom>
        </p:spPr>
        <p:txBody>
          <a:bodyPr wrap="none">
            <a:spAutoFit/>
          </a:bodyPr>
          <a:lstStyle/>
          <a:p>
            <a:pPr defTabSz="914298">
              <a:spcAft>
                <a:spcPts val="149"/>
              </a:spcAft>
              <a:defRPr/>
            </a:pPr>
            <a:r>
              <a:rPr lang="en-US" kern="0" spc="-52" dirty="0" err="1">
                <a:solidFill>
                  <a:srgbClr val="57565A"/>
                </a:solidFill>
                <a:latin typeface="Open Sans" panose="020B0606030504020204" pitchFamily="34" charset="0"/>
              </a:rPr>
              <a:t>Trouvez</a:t>
            </a:r>
            <a:r>
              <a:rPr lang="en-US" kern="0" spc="-52" dirty="0">
                <a:solidFill>
                  <a:srgbClr val="57565A"/>
                </a:solidFill>
                <a:latin typeface="Open Sans" panose="020B0606030504020204" pitchFamily="34" charset="0"/>
              </a:rPr>
              <a:t>  le  </a:t>
            </a:r>
            <a:r>
              <a:rPr lang="en-US" kern="0" spc="-52" dirty="0" err="1">
                <a:solidFill>
                  <a:srgbClr val="57565A"/>
                </a:solidFill>
                <a:latin typeface="Open Sans" panose="020B0606030504020204" pitchFamily="34" charset="0"/>
              </a:rPr>
              <a:t>synonyme</a:t>
            </a:r>
            <a:r>
              <a:rPr lang="en-US" kern="0" spc="-52" dirty="0">
                <a:solidFill>
                  <a:srgbClr val="57565A"/>
                </a:solidFill>
                <a:latin typeface="Open Sans" panose="020B0606030504020204" pitchFamily="34" charset="0"/>
              </a:rPr>
              <a:t>/</a:t>
            </a:r>
            <a:r>
              <a:rPr lang="en-US" kern="0" spc="-52" dirty="0" err="1">
                <a:solidFill>
                  <a:srgbClr val="57565A"/>
                </a:solidFill>
                <a:latin typeface="Open Sans" panose="020B0606030504020204" pitchFamily="34" charset="0"/>
              </a:rPr>
              <a:t>l’antonyme</a:t>
            </a:r>
            <a:r>
              <a:rPr lang="en-US" kern="0" spc="-52" dirty="0">
                <a:solidFill>
                  <a:srgbClr val="57565A"/>
                </a:solidFill>
                <a:latin typeface="Open Sans" panose="020B0606030504020204" pitchFamily="34" charset="0"/>
              </a:rPr>
              <a:t>  des  mots.</a:t>
            </a:r>
            <a:r>
              <a:rPr lang="en-US" kern="0" dirty="0">
                <a:solidFill>
                  <a:srgbClr val="57565A"/>
                </a:solidFill>
              </a:rPr>
              <a:t> </a:t>
            </a:r>
          </a:p>
        </p:txBody>
      </p:sp>
      <p:sp>
        <p:nvSpPr>
          <p:cNvPr id="5" name="TextBox 4"/>
          <p:cNvSpPr txBox="1"/>
          <p:nvPr/>
        </p:nvSpPr>
        <p:spPr>
          <a:xfrm>
            <a:off x="323528" y="1167593"/>
            <a:ext cx="4563507" cy="2031325"/>
          </a:xfrm>
          <a:prstGeom prst="rect">
            <a:avLst/>
          </a:prstGeom>
          <a:noFill/>
        </p:spPr>
        <p:txBody>
          <a:bodyPr wrap="square" rtlCol="0">
            <a:spAutoFit/>
          </a:bodyPr>
          <a:lstStyle/>
          <a:p>
            <a:r>
              <a:rPr lang="fr-FR" dirty="0" smtClean="0"/>
              <a:t>                    =</a:t>
            </a:r>
          </a:p>
          <a:p>
            <a:r>
              <a:rPr lang="fr-FR" dirty="0" smtClean="0"/>
              <a:t>posséder                            = avoir</a:t>
            </a:r>
          </a:p>
          <a:p>
            <a:r>
              <a:rPr lang="fr-FR" dirty="0"/>
              <a:t>c</a:t>
            </a:r>
            <a:r>
              <a:rPr lang="fr-FR" dirty="0" smtClean="0"/>
              <a:t>onstruire                           = bâtir</a:t>
            </a:r>
          </a:p>
          <a:p>
            <a:r>
              <a:rPr lang="fr-FR" dirty="0" smtClean="0"/>
              <a:t>(elle)  tient   la  4-e  place  = occupe</a:t>
            </a:r>
          </a:p>
          <a:p>
            <a:r>
              <a:rPr lang="fr-FR" dirty="0"/>
              <a:t>s</a:t>
            </a:r>
            <a:r>
              <a:rPr lang="fr-FR" dirty="0" smtClean="0"/>
              <a:t>e  situer                            = se  trouver</a:t>
            </a:r>
          </a:p>
          <a:p>
            <a:r>
              <a:rPr lang="fr-FR" dirty="0"/>
              <a:t>d</a:t>
            </a:r>
            <a:r>
              <a:rPr lang="fr-FR" dirty="0" smtClean="0"/>
              <a:t>ivers                                 = différents,</a:t>
            </a:r>
          </a:p>
          <a:p>
            <a:r>
              <a:rPr lang="fr-FR" dirty="0"/>
              <a:t>p</a:t>
            </a:r>
            <a:r>
              <a:rPr lang="fr-FR" dirty="0" smtClean="0"/>
              <a:t>rincipal,  -e                       =  important                     </a:t>
            </a:r>
            <a:endParaRPr lang="ru-RU" dirty="0"/>
          </a:p>
        </p:txBody>
      </p:sp>
      <p:sp>
        <p:nvSpPr>
          <p:cNvPr id="6" name="TextBox 5"/>
          <p:cNvSpPr txBox="1"/>
          <p:nvPr/>
        </p:nvSpPr>
        <p:spPr>
          <a:xfrm>
            <a:off x="5652120" y="1004417"/>
            <a:ext cx="2799164" cy="3139321"/>
          </a:xfrm>
          <a:prstGeom prst="rect">
            <a:avLst/>
          </a:prstGeom>
          <a:noFill/>
        </p:spPr>
        <p:txBody>
          <a:bodyPr wrap="none" rtlCol="0">
            <a:spAutoFit/>
          </a:bodyPr>
          <a:lstStyle/>
          <a:p>
            <a:r>
              <a:rPr lang="fr-FR" dirty="0" smtClean="0"/>
              <a:t>        </a:t>
            </a:r>
            <a:r>
              <a:rPr lang="fr-FR" dirty="0" smtClean="0">
                <a:latin typeface="Arial"/>
                <a:cs typeface="Arial"/>
              </a:rPr>
              <a:t>≠</a:t>
            </a:r>
            <a:endParaRPr lang="fr-FR" dirty="0" smtClean="0"/>
          </a:p>
          <a:p>
            <a:r>
              <a:rPr lang="fr-FR" dirty="0" smtClean="0"/>
              <a:t>riche          </a:t>
            </a:r>
            <a:r>
              <a:rPr lang="fr-FR" dirty="0" smtClean="0">
                <a:latin typeface="Arial"/>
                <a:cs typeface="Arial"/>
              </a:rPr>
              <a:t>≠ pauvre</a:t>
            </a:r>
          </a:p>
          <a:p>
            <a:r>
              <a:rPr lang="fr-FR" dirty="0"/>
              <a:t>n</a:t>
            </a:r>
            <a:r>
              <a:rPr lang="fr-FR" dirty="0" smtClean="0"/>
              <a:t>aturel       </a:t>
            </a:r>
            <a:r>
              <a:rPr lang="fr-FR" dirty="0" smtClean="0">
                <a:latin typeface="Arial"/>
                <a:cs typeface="Arial"/>
              </a:rPr>
              <a:t>≠ artificiel</a:t>
            </a:r>
            <a:endParaRPr lang="fr-FR" dirty="0" smtClean="0"/>
          </a:p>
          <a:p>
            <a:r>
              <a:rPr lang="fr-FR" dirty="0"/>
              <a:t>h</a:t>
            </a:r>
            <a:r>
              <a:rPr lang="fr-FR" dirty="0" smtClean="0"/>
              <a:t>aut           </a:t>
            </a:r>
            <a:r>
              <a:rPr lang="fr-FR" dirty="0" smtClean="0">
                <a:latin typeface="Arial"/>
                <a:cs typeface="Arial"/>
              </a:rPr>
              <a:t>≠ bas</a:t>
            </a:r>
            <a:endParaRPr lang="fr-FR" dirty="0" smtClean="0"/>
          </a:p>
          <a:p>
            <a:r>
              <a:rPr lang="fr-FR" dirty="0"/>
              <a:t>l</a:t>
            </a:r>
            <a:r>
              <a:rPr lang="fr-FR" dirty="0" smtClean="0"/>
              <a:t>a  qualité   </a:t>
            </a:r>
            <a:r>
              <a:rPr lang="fr-FR" dirty="0" smtClean="0">
                <a:latin typeface="Arial"/>
                <a:cs typeface="Arial"/>
              </a:rPr>
              <a:t>≠ le  défaut</a:t>
            </a:r>
            <a:endParaRPr lang="fr-FR" dirty="0" smtClean="0"/>
          </a:p>
          <a:p>
            <a:r>
              <a:rPr lang="fr-FR" dirty="0" smtClean="0"/>
              <a:t>après         </a:t>
            </a:r>
            <a:r>
              <a:rPr lang="fr-FR" dirty="0" smtClean="0">
                <a:latin typeface="Arial"/>
                <a:cs typeface="Arial"/>
              </a:rPr>
              <a:t>≠ avant</a:t>
            </a:r>
            <a:endParaRPr lang="fr-FR" dirty="0" smtClean="0"/>
          </a:p>
          <a:p>
            <a:r>
              <a:rPr lang="fr-FR" dirty="0"/>
              <a:t>g</a:t>
            </a:r>
            <a:r>
              <a:rPr lang="fr-FR" dirty="0" smtClean="0"/>
              <a:t>ros           </a:t>
            </a:r>
            <a:r>
              <a:rPr lang="fr-FR" dirty="0" smtClean="0">
                <a:latin typeface="Arial"/>
                <a:cs typeface="Arial"/>
              </a:rPr>
              <a:t>≠</a:t>
            </a:r>
            <a:r>
              <a:rPr lang="fr-FR" dirty="0" smtClean="0"/>
              <a:t> mince   </a:t>
            </a:r>
          </a:p>
          <a:p>
            <a:r>
              <a:rPr lang="fr-FR" dirty="0" smtClean="0"/>
              <a:t>premier      </a:t>
            </a:r>
            <a:r>
              <a:rPr lang="fr-FR" dirty="0" smtClean="0">
                <a:latin typeface="Arial"/>
                <a:cs typeface="Arial"/>
              </a:rPr>
              <a:t>≠ dernier</a:t>
            </a:r>
            <a:endParaRPr lang="fr-FR" dirty="0" smtClean="0"/>
          </a:p>
          <a:p>
            <a:r>
              <a:rPr lang="fr-FR" dirty="0" smtClean="0"/>
              <a:t>sans</a:t>
            </a:r>
            <a:r>
              <a:rPr lang="fr-FR" dirty="0"/>
              <a:t> </a:t>
            </a:r>
            <a:r>
              <a:rPr lang="fr-FR" dirty="0" smtClean="0"/>
              <a:t>          </a:t>
            </a:r>
            <a:r>
              <a:rPr lang="fr-FR" dirty="0" smtClean="0">
                <a:latin typeface="Arial"/>
                <a:cs typeface="Arial"/>
              </a:rPr>
              <a:t>≠ avec</a:t>
            </a:r>
            <a:endParaRPr lang="fr-FR" dirty="0" smtClean="0"/>
          </a:p>
          <a:p>
            <a:r>
              <a:rPr lang="fr-FR" dirty="0" smtClean="0"/>
              <a:t>oublier</a:t>
            </a:r>
            <a:r>
              <a:rPr lang="fr-FR" dirty="0"/>
              <a:t> </a:t>
            </a:r>
            <a:r>
              <a:rPr lang="fr-FR" dirty="0" smtClean="0"/>
              <a:t>       </a:t>
            </a:r>
            <a:r>
              <a:rPr lang="fr-FR" dirty="0" smtClean="0">
                <a:latin typeface="Arial"/>
                <a:cs typeface="Arial"/>
              </a:rPr>
              <a:t>≠ se  rappeler</a:t>
            </a:r>
            <a:endParaRPr lang="fr-FR" dirty="0" smtClean="0"/>
          </a:p>
          <a:p>
            <a:r>
              <a:rPr lang="fr-FR" dirty="0" smtClean="0"/>
              <a:t>derrière</a:t>
            </a:r>
            <a:r>
              <a:rPr lang="fr-FR" dirty="0"/>
              <a:t> </a:t>
            </a:r>
            <a:r>
              <a:rPr lang="fr-FR" dirty="0" smtClean="0"/>
              <a:t>     </a:t>
            </a:r>
            <a:r>
              <a:rPr lang="fr-FR" dirty="0" smtClean="0">
                <a:latin typeface="Arial"/>
                <a:cs typeface="Arial"/>
              </a:rPr>
              <a:t>≠ devant</a:t>
            </a:r>
            <a:endParaRPr lang="fr-FR" dirty="0"/>
          </a:p>
        </p:txBody>
      </p:sp>
      <p:sp>
        <p:nvSpPr>
          <p:cNvPr id="7" name="Управляющая кнопка: назад 6">
            <a:hlinkClick r:id="rId2" action="ppaction://hlinksldjump" highlightClick="1"/>
          </p:cNvPr>
          <p:cNvSpPr/>
          <p:nvPr/>
        </p:nvSpPr>
        <p:spPr>
          <a:xfrm>
            <a:off x="4400981" y="4633482"/>
            <a:ext cx="486054" cy="396044"/>
          </a:xfrm>
          <a:prstGeom prst="actionButtonBackPreviou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543057456"/>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6667">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14:bounceEnd="66667">
                                          <p:cBhvr additive="base">
                                            <p:cTn id="7" dur="900" fill="hold"/>
                                            <p:tgtEl>
                                              <p:spTgt spid="2"/>
                                            </p:tgtEl>
                                            <p:attrNameLst>
                                              <p:attrName>ppt_x</p:attrName>
                                            </p:attrNameLst>
                                          </p:cBhvr>
                                          <p:tavLst>
                                            <p:tav tm="0">
                                              <p:val>
                                                <p:strVal val="#ppt_x"/>
                                              </p:val>
                                            </p:tav>
                                            <p:tav tm="100000">
                                              <p:val>
                                                <p:strVal val="#ppt_x"/>
                                              </p:val>
                                            </p:tav>
                                          </p:tavLst>
                                        </p:anim>
                                        <p:anim calcmode="lin" valueType="num" p14:bounceEnd="66667">
                                          <p:cBhvr additive="base">
                                            <p:cTn id="8" dur="9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500"/>
                                            <p:tgtEl>
                                              <p:spTgt spid="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fade">
                                          <p:cBhvr>
                                            <p:cTn id="48" dur="500"/>
                                            <p:tgtEl>
                                              <p:spTgt spid="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Effect transition="in" filter="fade">
                                          <p:cBhvr>
                                            <p:cTn id="53" dur="500"/>
                                            <p:tgtEl>
                                              <p:spTgt spid="6">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xEl>
                                                  <p:pRg st="2" end="2"/>
                                                </p:txEl>
                                              </p:spTgt>
                                            </p:tgtEl>
                                            <p:attrNameLst>
                                              <p:attrName>style.visibility</p:attrName>
                                            </p:attrNameLst>
                                          </p:cBhvr>
                                          <p:to>
                                            <p:strVal val="visible"/>
                                          </p:to>
                                        </p:set>
                                        <p:animEffect transition="in" filter="fade">
                                          <p:cBhvr>
                                            <p:cTn id="58" dur="500"/>
                                            <p:tgtEl>
                                              <p:spTgt spid="6">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Effect transition="in" filter="fade">
                                          <p:cBhvr>
                                            <p:cTn id="63" dur="500"/>
                                            <p:tgtEl>
                                              <p:spTgt spid="6">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
                                                <p:txEl>
                                                  <p:pRg st="4" end="4"/>
                                                </p:txEl>
                                              </p:spTgt>
                                            </p:tgtEl>
                                            <p:attrNameLst>
                                              <p:attrName>style.visibility</p:attrName>
                                            </p:attrNameLst>
                                          </p:cBhvr>
                                          <p:to>
                                            <p:strVal val="visible"/>
                                          </p:to>
                                        </p:set>
                                        <p:animEffect transition="in" filter="fade">
                                          <p:cBhvr>
                                            <p:cTn id="68" dur="500"/>
                                            <p:tgtEl>
                                              <p:spTgt spid="6">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
                                                <p:txEl>
                                                  <p:pRg st="5" end="5"/>
                                                </p:txEl>
                                              </p:spTgt>
                                            </p:tgtEl>
                                            <p:attrNameLst>
                                              <p:attrName>style.visibility</p:attrName>
                                            </p:attrNameLst>
                                          </p:cBhvr>
                                          <p:to>
                                            <p:strVal val="visible"/>
                                          </p:to>
                                        </p:set>
                                        <p:animEffect transition="in" filter="fade">
                                          <p:cBhvr>
                                            <p:cTn id="73" dur="500"/>
                                            <p:tgtEl>
                                              <p:spTgt spid="6">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
                                                <p:txEl>
                                                  <p:pRg st="6" end="6"/>
                                                </p:txEl>
                                              </p:spTgt>
                                            </p:tgtEl>
                                            <p:attrNameLst>
                                              <p:attrName>style.visibility</p:attrName>
                                            </p:attrNameLst>
                                          </p:cBhvr>
                                          <p:to>
                                            <p:strVal val="visible"/>
                                          </p:to>
                                        </p:set>
                                        <p:animEffect transition="in" filter="fade">
                                          <p:cBhvr>
                                            <p:cTn id="78" dur="500"/>
                                            <p:tgtEl>
                                              <p:spTgt spid="6">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
                                                <p:txEl>
                                                  <p:pRg st="7" end="7"/>
                                                </p:txEl>
                                              </p:spTgt>
                                            </p:tgtEl>
                                            <p:attrNameLst>
                                              <p:attrName>style.visibility</p:attrName>
                                            </p:attrNameLst>
                                          </p:cBhvr>
                                          <p:to>
                                            <p:strVal val="visible"/>
                                          </p:to>
                                        </p:set>
                                        <p:animEffect transition="in" filter="fade">
                                          <p:cBhvr>
                                            <p:cTn id="83" dur="500"/>
                                            <p:tgtEl>
                                              <p:spTgt spid="6">
                                                <p:txEl>
                                                  <p:pRg st="7" end="7"/>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6">
                                                <p:txEl>
                                                  <p:pRg st="8" end="8"/>
                                                </p:txEl>
                                              </p:spTgt>
                                            </p:tgtEl>
                                            <p:attrNameLst>
                                              <p:attrName>style.visibility</p:attrName>
                                            </p:attrNameLst>
                                          </p:cBhvr>
                                          <p:to>
                                            <p:strVal val="visible"/>
                                          </p:to>
                                        </p:set>
                                        <p:animEffect transition="in" filter="fade">
                                          <p:cBhvr>
                                            <p:cTn id="88" dur="500"/>
                                            <p:tgtEl>
                                              <p:spTgt spid="6">
                                                <p:txEl>
                                                  <p:pRg st="8" end="8"/>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6">
                                                <p:txEl>
                                                  <p:pRg st="9" end="9"/>
                                                </p:txEl>
                                              </p:spTgt>
                                            </p:tgtEl>
                                            <p:attrNameLst>
                                              <p:attrName>style.visibility</p:attrName>
                                            </p:attrNameLst>
                                          </p:cBhvr>
                                          <p:to>
                                            <p:strVal val="visible"/>
                                          </p:to>
                                        </p:set>
                                        <p:animEffect transition="in" filter="fade">
                                          <p:cBhvr>
                                            <p:cTn id="93" dur="500"/>
                                            <p:tgtEl>
                                              <p:spTgt spid="6">
                                                <p:txEl>
                                                  <p:pRg st="9" end="9"/>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
                                                <p:txEl>
                                                  <p:pRg st="10" end="10"/>
                                                </p:txEl>
                                              </p:spTgt>
                                            </p:tgtEl>
                                            <p:attrNameLst>
                                              <p:attrName>style.visibility</p:attrName>
                                            </p:attrNameLst>
                                          </p:cBhvr>
                                          <p:to>
                                            <p:strVal val="visible"/>
                                          </p:to>
                                        </p:set>
                                        <p:animEffect transition="in" filter="fade">
                                          <p:cBhvr>
                                            <p:cTn id="98"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P spid="6" grpId="0" build="p"/>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900" fill="hold"/>
                                            <p:tgtEl>
                                              <p:spTgt spid="2"/>
                                            </p:tgtEl>
                                            <p:attrNameLst>
                                              <p:attrName>ppt_x</p:attrName>
                                            </p:attrNameLst>
                                          </p:cBhvr>
                                          <p:tavLst>
                                            <p:tav tm="0">
                                              <p:val>
                                                <p:strVal val="#ppt_x"/>
                                              </p:val>
                                            </p:tav>
                                            <p:tav tm="100000">
                                              <p:val>
                                                <p:strVal val="#ppt_x"/>
                                              </p:val>
                                            </p:tav>
                                          </p:tavLst>
                                        </p:anim>
                                        <p:anim calcmode="lin" valueType="num">
                                          <p:cBhvr additive="base">
                                            <p:cTn id="8" dur="9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500"/>
                                            <p:tgtEl>
                                              <p:spTgt spid="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fade">
                                          <p:cBhvr>
                                            <p:cTn id="48" dur="500"/>
                                            <p:tgtEl>
                                              <p:spTgt spid="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xEl>
                                                  <p:pRg st="1" end="1"/>
                                                </p:txEl>
                                              </p:spTgt>
                                            </p:tgtEl>
                                            <p:attrNameLst>
                                              <p:attrName>style.visibility</p:attrName>
                                            </p:attrNameLst>
                                          </p:cBhvr>
                                          <p:to>
                                            <p:strVal val="visible"/>
                                          </p:to>
                                        </p:set>
                                        <p:animEffect transition="in" filter="fade">
                                          <p:cBhvr>
                                            <p:cTn id="53" dur="500"/>
                                            <p:tgtEl>
                                              <p:spTgt spid="6">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xEl>
                                                  <p:pRg st="2" end="2"/>
                                                </p:txEl>
                                              </p:spTgt>
                                            </p:tgtEl>
                                            <p:attrNameLst>
                                              <p:attrName>style.visibility</p:attrName>
                                            </p:attrNameLst>
                                          </p:cBhvr>
                                          <p:to>
                                            <p:strVal val="visible"/>
                                          </p:to>
                                        </p:set>
                                        <p:animEffect transition="in" filter="fade">
                                          <p:cBhvr>
                                            <p:cTn id="58" dur="500"/>
                                            <p:tgtEl>
                                              <p:spTgt spid="6">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
                                                <p:txEl>
                                                  <p:pRg st="3" end="3"/>
                                                </p:txEl>
                                              </p:spTgt>
                                            </p:tgtEl>
                                            <p:attrNameLst>
                                              <p:attrName>style.visibility</p:attrName>
                                            </p:attrNameLst>
                                          </p:cBhvr>
                                          <p:to>
                                            <p:strVal val="visible"/>
                                          </p:to>
                                        </p:set>
                                        <p:animEffect transition="in" filter="fade">
                                          <p:cBhvr>
                                            <p:cTn id="63" dur="500"/>
                                            <p:tgtEl>
                                              <p:spTgt spid="6">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
                                                <p:txEl>
                                                  <p:pRg st="4" end="4"/>
                                                </p:txEl>
                                              </p:spTgt>
                                            </p:tgtEl>
                                            <p:attrNameLst>
                                              <p:attrName>style.visibility</p:attrName>
                                            </p:attrNameLst>
                                          </p:cBhvr>
                                          <p:to>
                                            <p:strVal val="visible"/>
                                          </p:to>
                                        </p:set>
                                        <p:animEffect transition="in" filter="fade">
                                          <p:cBhvr>
                                            <p:cTn id="68" dur="500"/>
                                            <p:tgtEl>
                                              <p:spTgt spid="6">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
                                                <p:txEl>
                                                  <p:pRg st="5" end="5"/>
                                                </p:txEl>
                                              </p:spTgt>
                                            </p:tgtEl>
                                            <p:attrNameLst>
                                              <p:attrName>style.visibility</p:attrName>
                                            </p:attrNameLst>
                                          </p:cBhvr>
                                          <p:to>
                                            <p:strVal val="visible"/>
                                          </p:to>
                                        </p:set>
                                        <p:animEffect transition="in" filter="fade">
                                          <p:cBhvr>
                                            <p:cTn id="73" dur="500"/>
                                            <p:tgtEl>
                                              <p:spTgt spid="6">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
                                                <p:txEl>
                                                  <p:pRg st="6" end="6"/>
                                                </p:txEl>
                                              </p:spTgt>
                                            </p:tgtEl>
                                            <p:attrNameLst>
                                              <p:attrName>style.visibility</p:attrName>
                                            </p:attrNameLst>
                                          </p:cBhvr>
                                          <p:to>
                                            <p:strVal val="visible"/>
                                          </p:to>
                                        </p:set>
                                        <p:animEffect transition="in" filter="fade">
                                          <p:cBhvr>
                                            <p:cTn id="78" dur="500"/>
                                            <p:tgtEl>
                                              <p:spTgt spid="6">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
                                                <p:txEl>
                                                  <p:pRg st="7" end="7"/>
                                                </p:txEl>
                                              </p:spTgt>
                                            </p:tgtEl>
                                            <p:attrNameLst>
                                              <p:attrName>style.visibility</p:attrName>
                                            </p:attrNameLst>
                                          </p:cBhvr>
                                          <p:to>
                                            <p:strVal val="visible"/>
                                          </p:to>
                                        </p:set>
                                        <p:animEffect transition="in" filter="fade">
                                          <p:cBhvr>
                                            <p:cTn id="83" dur="500"/>
                                            <p:tgtEl>
                                              <p:spTgt spid="6">
                                                <p:txEl>
                                                  <p:pRg st="7" end="7"/>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6">
                                                <p:txEl>
                                                  <p:pRg st="8" end="8"/>
                                                </p:txEl>
                                              </p:spTgt>
                                            </p:tgtEl>
                                            <p:attrNameLst>
                                              <p:attrName>style.visibility</p:attrName>
                                            </p:attrNameLst>
                                          </p:cBhvr>
                                          <p:to>
                                            <p:strVal val="visible"/>
                                          </p:to>
                                        </p:set>
                                        <p:animEffect transition="in" filter="fade">
                                          <p:cBhvr>
                                            <p:cTn id="88" dur="500"/>
                                            <p:tgtEl>
                                              <p:spTgt spid="6">
                                                <p:txEl>
                                                  <p:pRg st="8" end="8"/>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6">
                                                <p:txEl>
                                                  <p:pRg st="9" end="9"/>
                                                </p:txEl>
                                              </p:spTgt>
                                            </p:tgtEl>
                                            <p:attrNameLst>
                                              <p:attrName>style.visibility</p:attrName>
                                            </p:attrNameLst>
                                          </p:cBhvr>
                                          <p:to>
                                            <p:strVal val="visible"/>
                                          </p:to>
                                        </p:set>
                                        <p:animEffect transition="in" filter="fade">
                                          <p:cBhvr>
                                            <p:cTn id="93" dur="500"/>
                                            <p:tgtEl>
                                              <p:spTgt spid="6">
                                                <p:txEl>
                                                  <p:pRg st="9" end="9"/>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
                                                <p:txEl>
                                                  <p:pRg st="10" end="10"/>
                                                </p:txEl>
                                              </p:spTgt>
                                            </p:tgtEl>
                                            <p:attrNameLst>
                                              <p:attrName>style.visibility</p:attrName>
                                            </p:attrNameLst>
                                          </p:cBhvr>
                                          <p:to>
                                            <p:strVal val="visible"/>
                                          </p:to>
                                        </p:set>
                                        <p:animEffect transition="in" filter="fade">
                                          <p:cBhvr>
                                            <p:cTn id="98"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P spid="6" grpId="0" build="p"/>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702" y="229057"/>
            <a:ext cx="8108272" cy="411148"/>
          </a:xfrm>
          <a:prstGeom prst="rect">
            <a:avLst/>
          </a:prstGeom>
        </p:spPr>
        <p:txBody>
          <a:bodyPr vert="horz" wrap="square" lIns="0" tIns="26172" rIns="0" bIns="0" rtlCol="0" anchor="ctr">
            <a:spAutoFit/>
          </a:bodyPr>
          <a:lstStyle/>
          <a:p>
            <a:pPr marL="20131" algn="l">
              <a:lnSpc>
                <a:spcPct val="100000"/>
              </a:lnSpc>
              <a:spcBef>
                <a:spcPts val="206"/>
              </a:spcBef>
            </a:pPr>
            <a:r>
              <a:rPr lang="fr-FR" sz="2500" dirty="0"/>
              <a:t>Leçon </a:t>
            </a:r>
            <a:r>
              <a:rPr lang="fr-FR" sz="2500" dirty="0" smtClean="0"/>
              <a:t>  5  Économiser  c’est  gagner   (p.  96)</a:t>
            </a:r>
            <a:endParaRPr sz="2500" dirty="0"/>
          </a:p>
        </p:txBody>
      </p:sp>
      <p:sp>
        <p:nvSpPr>
          <p:cNvPr id="16" name="TextBox 15"/>
          <p:cNvSpPr txBox="1"/>
          <p:nvPr/>
        </p:nvSpPr>
        <p:spPr>
          <a:xfrm>
            <a:off x="5600913" y="1192623"/>
            <a:ext cx="3147550" cy="639022"/>
          </a:xfrm>
          <a:prstGeom prst="rect">
            <a:avLst/>
          </a:prstGeom>
          <a:noFill/>
        </p:spPr>
        <p:txBody>
          <a:bodyPr wrap="square" lIns="145161" tIns="72581" rIns="145161" bIns="72581" rtlCol="0">
            <a:spAutoFit/>
          </a:bodyPr>
          <a:lstStyle/>
          <a:p>
            <a:pPr defTabSz="914298">
              <a:spcAft>
                <a:spcPts val="149"/>
              </a:spcAft>
              <a:defRPr/>
            </a:pPr>
            <a:r>
              <a:rPr lang="en-US" sz="1600" kern="0" spc="-52" dirty="0" smtClean="0">
                <a:solidFill>
                  <a:srgbClr val="57565A"/>
                </a:solidFill>
                <a:latin typeface="Open Sans" panose="020B0606030504020204" pitchFamily="34" charset="0"/>
                <a:ea typeface="Open Sans" panose="020B0606030504020204" pitchFamily="34" charset="0"/>
                <a:cs typeface="Open Sans" panose="020B0606030504020204" pitchFamily="34" charset="0"/>
              </a:rPr>
              <a:t>Comment  </a:t>
            </a:r>
            <a:r>
              <a:rPr lang="en-US" sz="1600" kern="0" spc="-52" dirty="0" err="1" smtClean="0">
                <a:solidFill>
                  <a:srgbClr val="57565A"/>
                </a:solidFill>
                <a:latin typeface="Open Sans" panose="020B0606030504020204" pitchFamily="34" charset="0"/>
                <a:ea typeface="Open Sans" panose="020B0606030504020204" pitchFamily="34" charset="0"/>
                <a:cs typeface="Open Sans" panose="020B0606030504020204" pitchFamily="34" charset="0"/>
              </a:rPr>
              <a:t>vous</a:t>
            </a:r>
            <a:r>
              <a:rPr lang="en-US" sz="1600" kern="0" spc="-52" dirty="0" smtClean="0">
                <a:solidFill>
                  <a:srgbClr val="57565A"/>
                </a:solidFill>
                <a:latin typeface="Open Sans" panose="020B0606030504020204" pitchFamily="34" charset="0"/>
                <a:ea typeface="Open Sans" panose="020B0606030504020204" pitchFamily="34" charset="0"/>
                <a:cs typeface="Open Sans" panose="020B0606030504020204" pitchFamily="34" charset="0"/>
              </a:rPr>
              <a:t>  </a:t>
            </a:r>
            <a:r>
              <a:rPr lang="en-US" sz="1600" kern="0" spc="-52" dirty="0" err="1" smtClean="0">
                <a:solidFill>
                  <a:srgbClr val="57565A"/>
                </a:solidFill>
                <a:latin typeface="Open Sans" panose="020B0606030504020204" pitchFamily="34" charset="0"/>
                <a:ea typeface="Open Sans" panose="020B0606030504020204" pitchFamily="34" charset="0"/>
                <a:cs typeface="Open Sans" panose="020B0606030504020204" pitchFamily="34" charset="0"/>
              </a:rPr>
              <a:t>avez</a:t>
            </a:r>
            <a:r>
              <a:rPr lang="en-US" sz="1600" kern="0" spc="-52" dirty="0" smtClean="0">
                <a:solidFill>
                  <a:srgbClr val="57565A"/>
                </a:solidFill>
                <a:latin typeface="Open Sans" panose="020B0606030504020204" pitchFamily="34" charset="0"/>
                <a:ea typeface="Open Sans" panose="020B0606030504020204" pitchFamily="34" charset="0"/>
                <a:cs typeface="Open Sans" panose="020B0606030504020204" pitchFamily="34" charset="0"/>
              </a:rPr>
              <a:t>  </a:t>
            </a:r>
            <a:r>
              <a:rPr lang="en-US" sz="1600" kern="0" spc="-52" dirty="0" err="1" smtClean="0">
                <a:solidFill>
                  <a:srgbClr val="57565A"/>
                </a:solidFill>
                <a:latin typeface="Open Sans" panose="020B0606030504020204" pitchFamily="34" charset="0"/>
                <a:ea typeface="Open Sans" panose="020B0606030504020204" pitchFamily="34" charset="0"/>
                <a:cs typeface="Open Sans" panose="020B0606030504020204" pitchFamily="34" charset="0"/>
              </a:rPr>
              <a:t>compris</a:t>
            </a:r>
            <a:r>
              <a:rPr lang="en-US" sz="1600" kern="0" spc="-52" dirty="0" smtClean="0">
                <a:solidFill>
                  <a:srgbClr val="57565A"/>
                </a:solidFill>
                <a:latin typeface="Open Sans" panose="020B0606030504020204" pitchFamily="34" charset="0"/>
                <a:ea typeface="Open Sans" panose="020B0606030504020204" pitchFamily="34" charset="0"/>
                <a:cs typeface="Open Sans" panose="020B0606030504020204" pitchFamily="34" charset="0"/>
              </a:rPr>
              <a:t>  le  </a:t>
            </a:r>
            <a:r>
              <a:rPr lang="en-US" sz="1600" kern="0" spc="-52" dirty="0" err="1" smtClean="0">
                <a:solidFill>
                  <a:srgbClr val="57565A"/>
                </a:solidFill>
                <a:latin typeface="Open Sans" panose="020B0606030504020204" pitchFamily="34" charset="0"/>
                <a:ea typeface="Open Sans" panose="020B0606030504020204" pitchFamily="34" charset="0"/>
                <a:cs typeface="Open Sans" panose="020B0606030504020204" pitchFamily="34" charset="0"/>
              </a:rPr>
              <a:t>titre</a:t>
            </a:r>
            <a:r>
              <a:rPr lang="en-US" sz="1600" kern="0" spc="-52" dirty="0" smtClean="0">
                <a:solidFill>
                  <a:srgbClr val="57565A"/>
                </a:solidFill>
                <a:latin typeface="Open Sans" panose="020B0606030504020204" pitchFamily="34" charset="0"/>
                <a:ea typeface="Open Sans" panose="020B0606030504020204" pitchFamily="34" charset="0"/>
                <a:cs typeface="Open Sans" panose="020B0606030504020204" pitchFamily="34" charset="0"/>
              </a:rPr>
              <a:t>  de  la  </a:t>
            </a:r>
            <a:r>
              <a:rPr lang="en-US" sz="1600" kern="0" spc="-52" dirty="0" err="1" smtClean="0">
                <a:solidFill>
                  <a:srgbClr val="57565A"/>
                </a:solidFill>
                <a:latin typeface="Open Sans" panose="020B0606030504020204" pitchFamily="34" charset="0"/>
                <a:ea typeface="Open Sans" panose="020B0606030504020204" pitchFamily="34" charset="0"/>
                <a:cs typeface="Open Sans" panose="020B0606030504020204" pitchFamily="34" charset="0"/>
              </a:rPr>
              <a:t>leçon</a:t>
            </a:r>
            <a:r>
              <a:rPr lang="en-US" sz="1600" kern="0" spc="-52" dirty="0" smtClean="0">
                <a:solidFill>
                  <a:srgbClr val="57565A"/>
                </a:solidFill>
                <a:latin typeface="Open Sans" panose="020B0606030504020204" pitchFamily="34" charset="0"/>
                <a:ea typeface="Open Sans" panose="020B0606030504020204" pitchFamily="34" charset="0"/>
                <a:cs typeface="Open Sans" panose="020B0606030504020204" pitchFamily="34" charset="0"/>
              </a:rPr>
              <a:t>?  (…)  </a:t>
            </a:r>
            <a:endParaRPr lang="en-US" sz="1600" kern="0" spc="-52" dirty="0">
              <a:solidFill>
                <a:srgbClr val="57565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5600912" y="2013791"/>
            <a:ext cx="3147551" cy="639022"/>
          </a:xfrm>
          <a:prstGeom prst="rect">
            <a:avLst/>
          </a:prstGeom>
          <a:noFill/>
        </p:spPr>
        <p:txBody>
          <a:bodyPr wrap="square" lIns="145161" tIns="72581" rIns="145161" bIns="72581" rtlCol="0">
            <a:spAutoFit/>
          </a:bodyPr>
          <a:lstStyle/>
          <a:p>
            <a:pPr defTabSz="914298">
              <a:spcAft>
                <a:spcPts val="149"/>
              </a:spcAft>
              <a:defRPr/>
            </a:pPr>
            <a:r>
              <a:rPr lang="en-US" sz="1600" kern="0" spc="-52" dirty="0" err="1" smtClean="0">
                <a:solidFill>
                  <a:srgbClr val="57565A"/>
                </a:solidFill>
                <a:latin typeface="Open Sans" panose="020B0606030504020204" pitchFamily="34" charset="0"/>
              </a:rPr>
              <a:t>Construisez</a:t>
            </a:r>
            <a:r>
              <a:rPr lang="en-US" sz="1600" kern="0" spc="-52" dirty="0" smtClean="0">
                <a:solidFill>
                  <a:srgbClr val="57565A"/>
                </a:solidFill>
                <a:latin typeface="Open Sans" panose="020B0606030504020204" pitchFamily="34" charset="0"/>
              </a:rPr>
              <a:t>  le  cluster  du  mot  “</a:t>
            </a:r>
            <a:r>
              <a:rPr lang="en-US" sz="1600" kern="0" spc="-52" dirty="0" err="1" smtClean="0">
                <a:solidFill>
                  <a:srgbClr val="57565A"/>
                </a:solidFill>
                <a:latin typeface="Open Sans" panose="020B0606030504020204" pitchFamily="34" charset="0"/>
              </a:rPr>
              <a:t>économie</a:t>
            </a:r>
            <a:r>
              <a:rPr lang="en-US" sz="1600" kern="0" spc="-52" dirty="0" smtClean="0">
                <a:solidFill>
                  <a:srgbClr val="57565A"/>
                </a:solidFill>
                <a:latin typeface="Open Sans" panose="020B0606030504020204" pitchFamily="34" charset="0"/>
              </a:rPr>
              <a:t>”  (…)</a:t>
            </a:r>
            <a:endParaRPr lang="en-US" sz="1600" kern="0" dirty="0">
              <a:solidFill>
                <a:srgbClr val="57565A"/>
              </a:solidFill>
            </a:endParaRPr>
          </a:p>
        </p:txBody>
      </p:sp>
      <p:sp>
        <p:nvSpPr>
          <p:cNvPr id="18" name="TextBox 17"/>
          <p:cNvSpPr txBox="1"/>
          <p:nvPr/>
        </p:nvSpPr>
        <p:spPr>
          <a:xfrm>
            <a:off x="5639982" y="2913843"/>
            <a:ext cx="3147550" cy="639022"/>
          </a:xfrm>
          <a:prstGeom prst="rect">
            <a:avLst/>
          </a:prstGeom>
          <a:noFill/>
        </p:spPr>
        <p:txBody>
          <a:bodyPr wrap="square" lIns="145161" tIns="72581" rIns="145161" bIns="72581" rtlCol="0">
            <a:spAutoFit/>
          </a:bodyPr>
          <a:lstStyle/>
          <a:p>
            <a:pPr defTabSz="914298">
              <a:spcAft>
                <a:spcPts val="149"/>
              </a:spcAft>
              <a:defRPr/>
            </a:pPr>
            <a:r>
              <a:rPr lang="en-US" sz="1600" kern="0" spc="-52" dirty="0" smtClean="0">
                <a:solidFill>
                  <a:srgbClr val="57565A"/>
                </a:solidFill>
                <a:latin typeface="Open Sans" panose="020B0606030504020204" pitchFamily="34" charset="0"/>
              </a:rPr>
              <a:t>Comment  </a:t>
            </a:r>
            <a:r>
              <a:rPr lang="en-US" sz="1600" kern="0" spc="-52" dirty="0" err="1" smtClean="0">
                <a:solidFill>
                  <a:srgbClr val="57565A"/>
                </a:solidFill>
                <a:latin typeface="Open Sans" panose="020B0606030504020204" pitchFamily="34" charset="0"/>
              </a:rPr>
              <a:t>vous</a:t>
            </a:r>
            <a:r>
              <a:rPr lang="en-US" sz="1600" kern="0" spc="-52" dirty="0" smtClean="0">
                <a:solidFill>
                  <a:srgbClr val="57565A"/>
                </a:solidFill>
                <a:latin typeface="Open Sans" panose="020B0606030504020204" pitchFamily="34" charset="0"/>
              </a:rPr>
              <a:t>  </a:t>
            </a:r>
            <a:r>
              <a:rPr lang="en-US" sz="1600" kern="0" spc="-52" dirty="0" err="1" smtClean="0">
                <a:solidFill>
                  <a:srgbClr val="57565A"/>
                </a:solidFill>
                <a:latin typeface="Open Sans" panose="020B0606030504020204" pitchFamily="34" charset="0"/>
              </a:rPr>
              <a:t>pouvez</a:t>
            </a:r>
            <a:r>
              <a:rPr lang="en-US" sz="1600" kern="0" spc="-52" dirty="0" smtClean="0">
                <a:solidFill>
                  <a:srgbClr val="57565A"/>
                </a:solidFill>
                <a:latin typeface="Open Sans" panose="020B0606030504020204" pitchFamily="34" charset="0"/>
              </a:rPr>
              <a:t>  changer  le  </a:t>
            </a:r>
            <a:r>
              <a:rPr lang="en-US" sz="1600" kern="0" spc="-52" dirty="0" err="1" smtClean="0">
                <a:solidFill>
                  <a:srgbClr val="57565A"/>
                </a:solidFill>
                <a:latin typeface="Open Sans" panose="020B0606030504020204" pitchFamily="34" charset="0"/>
              </a:rPr>
              <a:t>titre</a:t>
            </a:r>
            <a:r>
              <a:rPr lang="en-US" sz="1600" kern="0" spc="-52" dirty="0" smtClean="0">
                <a:solidFill>
                  <a:srgbClr val="57565A"/>
                </a:solidFill>
                <a:latin typeface="Open Sans" panose="020B0606030504020204" pitchFamily="34" charset="0"/>
              </a:rPr>
              <a:t>  </a:t>
            </a:r>
            <a:r>
              <a:rPr lang="en-US" sz="1600" kern="0" spc="-52" dirty="0" err="1" smtClean="0">
                <a:solidFill>
                  <a:srgbClr val="57565A"/>
                </a:solidFill>
                <a:latin typeface="Open Sans" panose="020B0606030504020204" pitchFamily="34" charset="0"/>
              </a:rPr>
              <a:t>autrement</a:t>
            </a:r>
            <a:r>
              <a:rPr lang="en-US" sz="1600" kern="0" spc="-52" dirty="0" smtClean="0">
                <a:solidFill>
                  <a:srgbClr val="57565A"/>
                </a:solidFill>
                <a:latin typeface="Open Sans" panose="020B0606030504020204" pitchFamily="34" charset="0"/>
              </a:rPr>
              <a:t>?</a:t>
            </a:r>
            <a:endParaRPr lang="en-US" sz="1400" kern="0" dirty="0">
              <a:solidFill>
                <a:srgbClr val="57565A"/>
              </a:solidFill>
            </a:endParaRPr>
          </a:p>
        </p:txBody>
      </p:sp>
      <p:sp>
        <p:nvSpPr>
          <p:cNvPr id="19" name="TextBox 18"/>
          <p:cNvSpPr txBox="1"/>
          <p:nvPr/>
        </p:nvSpPr>
        <p:spPr>
          <a:xfrm>
            <a:off x="5796976" y="3753466"/>
            <a:ext cx="2755422" cy="639022"/>
          </a:xfrm>
          <a:prstGeom prst="rect">
            <a:avLst/>
          </a:prstGeom>
          <a:noFill/>
        </p:spPr>
        <p:txBody>
          <a:bodyPr wrap="square" lIns="145161" tIns="72581" rIns="145161" bIns="72581" rtlCol="0">
            <a:spAutoFit/>
          </a:bodyPr>
          <a:lstStyle/>
          <a:p>
            <a:pPr defTabSz="914298">
              <a:spcAft>
                <a:spcPts val="149"/>
              </a:spcAft>
              <a:defRPr/>
            </a:pPr>
            <a:r>
              <a:rPr lang="en-US" sz="1600" kern="0" spc="-52" dirty="0" err="1" smtClean="0">
                <a:solidFill>
                  <a:srgbClr val="57565A"/>
                </a:solidFill>
                <a:latin typeface="Open Sans" panose="020B0606030504020204" pitchFamily="34" charset="0"/>
              </a:rPr>
              <a:t>Citez</a:t>
            </a:r>
            <a:r>
              <a:rPr lang="en-US" sz="1600" kern="0" spc="-52" dirty="0" smtClean="0">
                <a:solidFill>
                  <a:srgbClr val="57565A"/>
                </a:solidFill>
                <a:latin typeface="Open Sans" panose="020B0606030504020204" pitchFamily="34" charset="0"/>
              </a:rPr>
              <a:t>  au  </a:t>
            </a:r>
            <a:r>
              <a:rPr lang="en-US" sz="1600" kern="0" spc="-52" dirty="0" err="1" smtClean="0">
                <a:solidFill>
                  <a:srgbClr val="57565A"/>
                </a:solidFill>
                <a:latin typeface="Open Sans" panose="020B0606030504020204" pitchFamily="34" charset="0"/>
              </a:rPr>
              <a:t>moins</a:t>
            </a:r>
            <a:r>
              <a:rPr lang="en-US" sz="1600" kern="0" spc="-52" dirty="0" smtClean="0">
                <a:solidFill>
                  <a:srgbClr val="57565A"/>
                </a:solidFill>
                <a:latin typeface="Open Sans" panose="020B0606030504020204" pitchFamily="34" charset="0"/>
              </a:rPr>
              <a:t>  </a:t>
            </a:r>
            <a:r>
              <a:rPr lang="en-US" sz="1600" kern="0" spc="-52" dirty="0" err="1" smtClean="0">
                <a:solidFill>
                  <a:srgbClr val="57565A"/>
                </a:solidFill>
                <a:latin typeface="Open Sans" panose="020B0606030504020204" pitchFamily="34" charset="0"/>
              </a:rPr>
              <a:t>trois</a:t>
            </a:r>
            <a:r>
              <a:rPr lang="en-US" sz="1600" kern="0" spc="-52" dirty="0" smtClean="0">
                <a:solidFill>
                  <a:srgbClr val="57565A"/>
                </a:solidFill>
                <a:latin typeface="Open Sans" panose="020B0606030504020204" pitchFamily="34" charset="0"/>
              </a:rPr>
              <a:t>  choses  qui  </a:t>
            </a:r>
            <a:r>
              <a:rPr lang="en-US" sz="1600" kern="0" spc="-52" dirty="0" err="1" smtClean="0">
                <a:solidFill>
                  <a:srgbClr val="57565A"/>
                </a:solidFill>
                <a:latin typeface="Open Sans" panose="020B0606030504020204" pitchFamily="34" charset="0"/>
              </a:rPr>
              <a:t>peuvent</a:t>
            </a:r>
            <a:r>
              <a:rPr lang="en-US" sz="1600" kern="0" spc="-52" dirty="0" smtClean="0">
                <a:solidFill>
                  <a:srgbClr val="57565A"/>
                </a:solidFill>
                <a:latin typeface="Open Sans" panose="020B0606030504020204" pitchFamily="34" charset="0"/>
              </a:rPr>
              <a:t>  faire  riche  le  pays.  </a:t>
            </a:r>
            <a:r>
              <a:rPr lang="en-US" sz="1600" kern="0" dirty="0" smtClean="0">
                <a:solidFill>
                  <a:srgbClr val="57565A"/>
                </a:solidFill>
              </a:rPr>
              <a:t> </a:t>
            </a:r>
            <a:endParaRPr lang="en-US" sz="1600" kern="0" dirty="0">
              <a:solidFill>
                <a:srgbClr val="57565A"/>
              </a:solidFill>
            </a:endParaRPr>
          </a:p>
        </p:txBody>
      </p:sp>
      <p:cxnSp>
        <p:nvCxnSpPr>
          <p:cNvPr id="20" name="Straight Connector 9"/>
          <p:cNvCxnSpPr/>
          <p:nvPr/>
        </p:nvCxnSpPr>
        <p:spPr>
          <a:xfrm>
            <a:off x="4409982" y="1187417"/>
            <a:ext cx="0" cy="3301312"/>
          </a:xfrm>
          <a:prstGeom prst="line">
            <a:avLst/>
          </a:prstGeom>
          <a:noFill/>
          <a:ln w="9525" cap="flat" cmpd="sng" algn="ctr">
            <a:solidFill>
              <a:srgbClr val="7F7F7F">
                <a:alpha val="50000"/>
              </a:srgbClr>
            </a:solidFill>
            <a:prstDash val="solid"/>
          </a:ln>
          <a:effectLst/>
        </p:spPr>
      </p:cxnSp>
      <p:sp>
        <p:nvSpPr>
          <p:cNvPr id="21" name="Oval 11">
            <a:hlinkClick r:id="rId2" action="ppaction://hlinksldjump"/>
          </p:cNvPr>
          <p:cNvSpPr/>
          <p:nvPr/>
        </p:nvSpPr>
        <p:spPr>
          <a:xfrm>
            <a:off x="4815029" y="1238135"/>
            <a:ext cx="675074" cy="674991"/>
          </a:xfrm>
          <a:prstGeom prst="ellipse">
            <a:avLst/>
          </a:prstGeom>
          <a:solidFill>
            <a:srgbClr val="0070C0"/>
          </a:solidFill>
          <a:ln w="9525" cap="flat" cmpd="sng" algn="ctr">
            <a:noFill/>
            <a:prstDash val="solid"/>
          </a:ln>
          <a:effectLst/>
        </p:spPr>
        <p:txBody>
          <a:bodyPr lIns="145161" tIns="72581" rIns="145161" bIns="72581" rtlCol="0" anchor="ctr"/>
          <a:lstStyle/>
          <a:p>
            <a:pPr algn="ctr" defTabSz="914298">
              <a:defRPr/>
            </a:pPr>
            <a:r>
              <a:rPr lang="en-US" sz="2900" kern="0" dirty="0">
                <a:solidFill>
                  <a:srgbClr val="FFFFFF"/>
                </a:solidFill>
                <a:latin typeface="Open Sans Light"/>
              </a:rPr>
              <a:t>1</a:t>
            </a:r>
          </a:p>
        </p:txBody>
      </p:sp>
      <p:sp>
        <p:nvSpPr>
          <p:cNvPr id="22" name="Oval 13">
            <a:hlinkClick r:id="rId3" action="ppaction://hlinksldjump"/>
          </p:cNvPr>
          <p:cNvSpPr/>
          <p:nvPr/>
        </p:nvSpPr>
        <p:spPr>
          <a:xfrm>
            <a:off x="4815029" y="2059302"/>
            <a:ext cx="675074" cy="674991"/>
          </a:xfrm>
          <a:prstGeom prst="ellipse">
            <a:avLst/>
          </a:prstGeom>
          <a:solidFill>
            <a:srgbClr val="0070C0"/>
          </a:solidFill>
          <a:ln w="9525" cap="flat" cmpd="sng" algn="ctr">
            <a:noFill/>
            <a:prstDash val="solid"/>
          </a:ln>
          <a:effectLst/>
        </p:spPr>
        <p:txBody>
          <a:bodyPr lIns="145161" tIns="72581" rIns="145161" bIns="72581" rtlCol="0" anchor="ctr"/>
          <a:lstStyle/>
          <a:p>
            <a:pPr algn="ctr" defTabSz="914298">
              <a:defRPr/>
            </a:pPr>
            <a:r>
              <a:rPr lang="en-US" sz="2900" kern="0" dirty="0">
                <a:solidFill>
                  <a:srgbClr val="FFFFFF"/>
                </a:solidFill>
                <a:latin typeface="Open Sans Light"/>
              </a:rPr>
              <a:t>2</a:t>
            </a:r>
          </a:p>
        </p:txBody>
      </p:sp>
      <p:sp>
        <p:nvSpPr>
          <p:cNvPr id="23" name="Oval 14">
            <a:hlinkClick r:id="rId4" action="ppaction://hlinksldjump"/>
          </p:cNvPr>
          <p:cNvSpPr/>
          <p:nvPr/>
        </p:nvSpPr>
        <p:spPr>
          <a:xfrm>
            <a:off x="4815029" y="2880470"/>
            <a:ext cx="675074" cy="674991"/>
          </a:xfrm>
          <a:prstGeom prst="ellipse">
            <a:avLst/>
          </a:prstGeom>
          <a:solidFill>
            <a:srgbClr val="0070C0"/>
          </a:solidFill>
          <a:ln w="9525" cap="flat" cmpd="sng" algn="ctr">
            <a:noFill/>
            <a:prstDash val="solid"/>
          </a:ln>
          <a:effectLst/>
        </p:spPr>
        <p:txBody>
          <a:bodyPr lIns="145161" tIns="72581" rIns="145161" bIns="72581" rtlCol="0" anchor="ctr"/>
          <a:lstStyle/>
          <a:p>
            <a:pPr algn="ctr" defTabSz="914298">
              <a:defRPr/>
            </a:pPr>
            <a:r>
              <a:rPr lang="en-US" sz="2900" kern="0" dirty="0">
                <a:solidFill>
                  <a:srgbClr val="FFFFFF"/>
                </a:solidFill>
                <a:latin typeface="Open Sans Light"/>
              </a:rPr>
              <a:t>3</a:t>
            </a:r>
          </a:p>
        </p:txBody>
      </p:sp>
      <p:sp>
        <p:nvSpPr>
          <p:cNvPr id="24" name="Oval 15">
            <a:hlinkClick r:id="rId5" action="ppaction://hlinksldjump"/>
          </p:cNvPr>
          <p:cNvSpPr/>
          <p:nvPr/>
        </p:nvSpPr>
        <p:spPr>
          <a:xfrm>
            <a:off x="4815029" y="3701638"/>
            <a:ext cx="675074" cy="674991"/>
          </a:xfrm>
          <a:prstGeom prst="ellipse">
            <a:avLst/>
          </a:prstGeom>
          <a:solidFill>
            <a:srgbClr val="0070C0"/>
          </a:solidFill>
          <a:ln w="9525" cap="flat" cmpd="sng" algn="ctr">
            <a:noFill/>
            <a:prstDash val="solid"/>
          </a:ln>
          <a:effectLst/>
        </p:spPr>
        <p:txBody>
          <a:bodyPr lIns="145161" tIns="72581" rIns="145161" bIns="72581" rtlCol="0" anchor="ctr"/>
          <a:lstStyle/>
          <a:p>
            <a:pPr algn="ctr" defTabSz="914298">
              <a:defRPr/>
            </a:pPr>
            <a:r>
              <a:rPr lang="en-US" sz="2900" kern="0" dirty="0">
                <a:solidFill>
                  <a:srgbClr val="FFFFFF"/>
                </a:solidFill>
                <a:latin typeface="Open Sans Light"/>
              </a:rPr>
              <a:t>4</a:t>
            </a:r>
          </a:p>
        </p:txBody>
      </p:sp>
      <p:sp>
        <p:nvSpPr>
          <p:cNvPr id="4" name="Управляющая кнопка: далее 3">
            <a:hlinkClick r:id="rId6" action="ppaction://hlinksldjump" highlightClick="1"/>
          </p:cNvPr>
          <p:cNvSpPr/>
          <p:nvPr/>
        </p:nvSpPr>
        <p:spPr>
          <a:xfrm>
            <a:off x="4292971" y="4623978"/>
            <a:ext cx="459049" cy="344568"/>
          </a:xfrm>
          <a:prstGeom prst="actionButtonForwardNext">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rotWithShape="1">
          <a:blip r:embed="rId7">
            <a:extLst>
              <a:ext uri="{BEBA8EAE-BF5A-486C-A8C5-ECC9F3942E4B}">
                <a14:imgProps xmlns:a14="http://schemas.microsoft.com/office/drawing/2010/main" xmlns="">
                  <a14:imgLayer r:embed="rId8">
                    <a14:imgEffect>
                      <a14:backgroundRemoval t="10000" b="90000" l="10000" r="90000"/>
                    </a14:imgEffect>
                  </a14:imgLayer>
                </a14:imgProps>
              </a:ext>
              <a:ext uri="{28A0092B-C50C-407E-A947-70E740481C1C}">
                <a14:useLocalDpi xmlns:a14="http://schemas.microsoft.com/office/drawing/2010/main" xmlns="" val="0"/>
              </a:ext>
            </a:extLst>
          </a:blip>
          <a:srcRect l="6891" t="8996" r="8707" b="10743"/>
          <a:stretch/>
        </p:blipFill>
        <p:spPr>
          <a:xfrm>
            <a:off x="323528" y="849733"/>
            <a:ext cx="3580482" cy="4128219"/>
          </a:xfrm>
          <a:prstGeom prst="rect">
            <a:avLst/>
          </a:prstGeom>
        </p:spPr>
      </p:pic>
    </p:spTree>
    <p:extLst>
      <p:ext uri="{BB962C8B-B14F-4D97-AF65-F5344CB8AC3E}">
        <p14:creationId xmlns:p14="http://schemas.microsoft.com/office/powerpoint/2010/main" xmlns="" val="2050039105"/>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3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1100"/>
                                            <p:tgtEl>
                                              <p:spTgt spid="20"/>
                                            </p:tgtEl>
                                          </p:cBhvr>
                                        </p:animEffect>
                                      </p:childTnLst>
                                    </p:cTn>
                                  </p:par>
                                  <p:par>
                                    <p:cTn id="8" presetID="2" presetClass="entr" presetSubtype="1" fill="hold" grpId="0" nodeType="withEffect" p14:presetBounceEnd="66667">
                                      <p:stCondLst>
                                        <p:cond delay="300"/>
                                      </p:stCondLst>
                                      <p:childTnLst>
                                        <p:set>
                                          <p:cBhvr>
                                            <p:cTn id="9" dur="1" fill="hold">
                                              <p:stCondLst>
                                                <p:cond delay="0"/>
                                              </p:stCondLst>
                                            </p:cTn>
                                            <p:tgtEl>
                                              <p:spTgt spid="21"/>
                                            </p:tgtEl>
                                            <p:attrNameLst>
                                              <p:attrName>style.visibility</p:attrName>
                                            </p:attrNameLst>
                                          </p:cBhvr>
                                          <p:to>
                                            <p:strVal val="visible"/>
                                          </p:to>
                                        </p:set>
                                        <p:anim calcmode="lin" valueType="num" p14:bounceEnd="66667">
                                          <p:cBhvr additive="base">
                                            <p:cTn id="10" dur="900" fill="hold"/>
                                            <p:tgtEl>
                                              <p:spTgt spid="21"/>
                                            </p:tgtEl>
                                            <p:attrNameLst>
                                              <p:attrName>ppt_x</p:attrName>
                                            </p:attrNameLst>
                                          </p:cBhvr>
                                          <p:tavLst>
                                            <p:tav tm="0">
                                              <p:val>
                                                <p:strVal val="#ppt_x"/>
                                              </p:val>
                                            </p:tav>
                                            <p:tav tm="100000">
                                              <p:val>
                                                <p:strVal val="#ppt_x"/>
                                              </p:val>
                                            </p:tav>
                                          </p:tavLst>
                                        </p:anim>
                                        <p:anim calcmode="lin" valueType="num" p14:bounceEnd="66667">
                                          <p:cBhvr additive="base">
                                            <p:cTn id="11" dur="900" fill="hold"/>
                                            <p:tgtEl>
                                              <p:spTgt spid="21"/>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7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2" presetClass="entr" presetSubtype="1" fill="hold" grpId="0" nodeType="withEffect" p14:presetBounceEnd="66667">
                                      <p:stCondLst>
                                        <p:cond delay="400"/>
                                      </p:stCondLst>
                                      <p:childTnLst>
                                        <p:set>
                                          <p:cBhvr>
                                            <p:cTn id="16" dur="1" fill="hold">
                                              <p:stCondLst>
                                                <p:cond delay="0"/>
                                              </p:stCondLst>
                                            </p:cTn>
                                            <p:tgtEl>
                                              <p:spTgt spid="22"/>
                                            </p:tgtEl>
                                            <p:attrNameLst>
                                              <p:attrName>style.visibility</p:attrName>
                                            </p:attrNameLst>
                                          </p:cBhvr>
                                          <p:to>
                                            <p:strVal val="visible"/>
                                          </p:to>
                                        </p:set>
                                        <p:anim calcmode="lin" valueType="num" p14:bounceEnd="66667">
                                          <p:cBhvr additive="base">
                                            <p:cTn id="17" dur="1000" fill="hold"/>
                                            <p:tgtEl>
                                              <p:spTgt spid="22"/>
                                            </p:tgtEl>
                                            <p:attrNameLst>
                                              <p:attrName>ppt_x</p:attrName>
                                            </p:attrNameLst>
                                          </p:cBhvr>
                                          <p:tavLst>
                                            <p:tav tm="0">
                                              <p:val>
                                                <p:strVal val="#ppt_x"/>
                                              </p:val>
                                            </p:tav>
                                            <p:tav tm="100000">
                                              <p:val>
                                                <p:strVal val="#ppt_x"/>
                                              </p:val>
                                            </p:tav>
                                          </p:tavLst>
                                        </p:anim>
                                        <p:anim calcmode="lin" valueType="num" p14:bounceEnd="66667">
                                          <p:cBhvr additive="base">
                                            <p:cTn id="18" dur="1000" fill="hold"/>
                                            <p:tgtEl>
                                              <p:spTgt spid="22"/>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9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2" presetClass="entr" presetSubtype="1" fill="hold" grpId="0" nodeType="withEffect" p14:presetBounceEnd="66667">
                                      <p:stCondLst>
                                        <p:cond delay="500"/>
                                      </p:stCondLst>
                                      <p:childTnLst>
                                        <p:set>
                                          <p:cBhvr>
                                            <p:cTn id="23" dur="1" fill="hold">
                                              <p:stCondLst>
                                                <p:cond delay="0"/>
                                              </p:stCondLst>
                                            </p:cTn>
                                            <p:tgtEl>
                                              <p:spTgt spid="23"/>
                                            </p:tgtEl>
                                            <p:attrNameLst>
                                              <p:attrName>style.visibility</p:attrName>
                                            </p:attrNameLst>
                                          </p:cBhvr>
                                          <p:to>
                                            <p:strVal val="visible"/>
                                          </p:to>
                                        </p:set>
                                        <p:anim calcmode="lin" valueType="num" p14:bounceEnd="66667">
                                          <p:cBhvr additive="base">
                                            <p:cTn id="24" dur="1100" fill="hold"/>
                                            <p:tgtEl>
                                              <p:spTgt spid="23"/>
                                            </p:tgtEl>
                                            <p:attrNameLst>
                                              <p:attrName>ppt_x</p:attrName>
                                            </p:attrNameLst>
                                          </p:cBhvr>
                                          <p:tavLst>
                                            <p:tav tm="0">
                                              <p:val>
                                                <p:strVal val="#ppt_x"/>
                                              </p:val>
                                            </p:tav>
                                            <p:tav tm="100000">
                                              <p:val>
                                                <p:strVal val="#ppt_x"/>
                                              </p:val>
                                            </p:tav>
                                          </p:tavLst>
                                        </p:anim>
                                        <p:anim calcmode="lin" valueType="num" p14:bounceEnd="66667">
                                          <p:cBhvr additive="base">
                                            <p:cTn id="25" dur="1100" fill="hold"/>
                                            <p:tgtEl>
                                              <p:spTgt spid="23"/>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11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2" presetClass="entr" presetSubtype="1" fill="hold" grpId="0" nodeType="withEffect" p14:presetBounceEnd="66667">
                                      <p:stCondLst>
                                        <p:cond delay="600"/>
                                      </p:stCondLst>
                                      <p:childTnLst>
                                        <p:set>
                                          <p:cBhvr>
                                            <p:cTn id="30" dur="1" fill="hold">
                                              <p:stCondLst>
                                                <p:cond delay="0"/>
                                              </p:stCondLst>
                                            </p:cTn>
                                            <p:tgtEl>
                                              <p:spTgt spid="24"/>
                                            </p:tgtEl>
                                            <p:attrNameLst>
                                              <p:attrName>style.visibility</p:attrName>
                                            </p:attrNameLst>
                                          </p:cBhvr>
                                          <p:to>
                                            <p:strVal val="visible"/>
                                          </p:to>
                                        </p:set>
                                        <p:anim calcmode="lin" valueType="num" p14:bounceEnd="66667">
                                          <p:cBhvr additive="base">
                                            <p:cTn id="31" dur="1200" fill="hold"/>
                                            <p:tgtEl>
                                              <p:spTgt spid="24"/>
                                            </p:tgtEl>
                                            <p:attrNameLst>
                                              <p:attrName>ppt_x</p:attrName>
                                            </p:attrNameLst>
                                          </p:cBhvr>
                                          <p:tavLst>
                                            <p:tav tm="0">
                                              <p:val>
                                                <p:strVal val="#ppt_x"/>
                                              </p:val>
                                            </p:tav>
                                            <p:tav tm="100000">
                                              <p:val>
                                                <p:strVal val="#ppt_x"/>
                                              </p:val>
                                            </p:tav>
                                          </p:tavLst>
                                        </p:anim>
                                        <p:anim calcmode="lin" valueType="num" p14:bounceEnd="66667">
                                          <p:cBhvr additive="base">
                                            <p:cTn id="32" dur="1200" fill="hold"/>
                                            <p:tgtEl>
                                              <p:spTgt spid="24"/>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13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animBg="1"/>
          <p:bldP spid="22" grpId="0" animBg="1"/>
          <p:bldP spid="23" grpId="0" animBg="1"/>
          <p:bldP spid="2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3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1100"/>
                                            <p:tgtEl>
                                              <p:spTgt spid="20"/>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900" fill="hold"/>
                                            <p:tgtEl>
                                              <p:spTgt spid="21"/>
                                            </p:tgtEl>
                                            <p:attrNameLst>
                                              <p:attrName>ppt_x</p:attrName>
                                            </p:attrNameLst>
                                          </p:cBhvr>
                                          <p:tavLst>
                                            <p:tav tm="0">
                                              <p:val>
                                                <p:strVal val="#ppt_x"/>
                                              </p:val>
                                            </p:tav>
                                            <p:tav tm="100000">
                                              <p:val>
                                                <p:strVal val="#ppt_x"/>
                                              </p:val>
                                            </p:tav>
                                          </p:tavLst>
                                        </p:anim>
                                        <p:anim calcmode="lin" valueType="num">
                                          <p:cBhvr additive="base">
                                            <p:cTn id="11" dur="900" fill="hold"/>
                                            <p:tgtEl>
                                              <p:spTgt spid="21"/>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7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2" presetClass="entr" presetSubtype="1" fill="hold" grpId="0" nodeType="withEffect">
                                      <p:stCondLst>
                                        <p:cond delay="4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1000" fill="hold"/>
                                            <p:tgtEl>
                                              <p:spTgt spid="22"/>
                                            </p:tgtEl>
                                            <p:attrNameLst>
                                              <p:attrName>ppt_x</p:attrName>
                                            </p:attrNameLst>
                                          </p:cBhvr>
                                          <p:tavLst>
                                            <p:tav tm="0">
                                              <p:val>
                                                <p:strVal val="#ppt_x"/>
                                              </p:val>
                                            </p:tav>
                                            <p:tav tm="100000">
                                              <p:val>
                                                <p:strVal val="#ppt_x"/>
                                              </p:val>
                                            </p:tav>
                                          </p:tavLst>
                                        </p:anim>
                                        <p:anim calcmode="lin" valueType="num">
                                          <p:cBhvr additive="base">
                                            <p:cTn id="18" dur="1000" fill="hold"/>
                                            <p:tgtEl>
                                              <p:spTgt spid="22"/>
                                            </p:tgtEl>
                                            <p:attrNameLst>
                                              <p:attrName>ppt_y</p:attrName>
                                            </p:attrNameLst>
                                          </p:cBhvr>
                                          <p:tavLst>
                                            <p:tav tm="0">
                                              <p:val>
                                                <p:strVal val="0-#ppt_h/2"/>
                                              </p:val>
                                            </p:tav>
                                            <p:tav tm="100000">
                                              <p:val>
                                                <p:strVal val="#ppt_y"/>
                                              </p:val>
                                            </p:tav>
                                          </p:tavLst>
                                        </p:anim>
                                      </p:childTnLst>
                                    </p:cTn>
                                  </p:par>
                                  <p:par>
                                    <p:cTn id="19" presetID="10" presetClass="entr" presetSubtype="0" fill="hold" grpId="0" nodeType="withEffect">
                                      <p:stCondLst>
                                        <p:cond delay="9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2" presetClass="entr" presetSubtype="1" fill="hold" grpId="0" nodeType="withEffect">
                                      <p:stCondLst>
                                        <p:cond delay="50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1100" fill="hold"/>
                                            <p:tgtEl>
                                              <p:spTgt spid="23"/>
                                            </p:tgtEl>
                                            <p:attrNameLst>
                                              <p:attrName>ppt_x</p:attrName>
                                            </p:attrNameLst>
                                          </p:cBhvr>
                                          <p:tavLst>
                                            <p:tav tm="0">
                                              <p:val>
                                                <p:strVal val="#ppt_x"/>
                                              </p:val>
                                            </p:tav>
                                            <p:tav tm="100000">
                                              <p:val>
                                                <p:strVal val="#ppt_x"/>
                                              </p:val>
                                            </p:tav>
                                          </p:tavLst>
                                        </p:anim>
                                        <p:anim calcmode="lin" valueType="num">
                                          <p:cBhvr additive="base">
                                            <p:cTn id="25" dur="1100" fill="hold"/>
                                            <p:tgtEl>
                                              <p:spTgt spid="23"/>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110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2" presetClass="entr" presetSubtype="1" fill="hold" grpId="0" nodeType="withEffect">
                                      <p:stCondLst>
                                        <p:cond delay="60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200" fill="hold"/>
                                            <p:tgtEl>
                                              <p:spTgt spid="24"/>
                                            </p:tgtEl>
                                            <p:attrNameLst>
                                              <p:attrName>ppt_x</p:attrName>
                                            </p:attrNameLst>
                                          </p:cBhvr>
                                          <p:tavLst>
                                            <p:tav tm="0">
                                              <p:val>
                                                <p:strVal val="#ppt_x"/>
                                              </p:val>
                                            </p:tav>
                                            <p:tav tm="100000">
                                              <p:val>
                                                <p:strVal val="#ppt_x"/>
                                              </p:val>
                                            </p:tav>
                                          </p:tavLst>
                                        </p:anim>
                                        <p:anim calcmode="lin" valueType="num">
                                          <p:cBhvr additive="base">
                                            <p:cTn id="32" dur="1200" fill="hold"/>
                                            <p:tgtEl>
                                              <p:spTgt spid="24"/>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13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animBg="1"/>
          <p:bldP spid="22" grpId="0" animBg="1"/>
          <p:bldP spid="23" grpId="0" animBg="1"/>
          <p:bldP spid="24" grpId="0" animBg="1"/>
        </p:bldLst>
      </p:timing>
    </mc:Fallback>
  </mc:AlternateContent>
</p:sld>
</file>

<file path=ppt/theme/theme1.xml><?xml version="1.0" encoding="utf-8"?>
<a:theme xmlns:a="http://schemas.openxmlformats.org/drawingml/2006/main" name="Office Theme">
  <a:themeElements>
    <a:clrScheme name="i9_Aqua Teal Dark">
      <a:dk1>
        <a:srgbClr val="FFFFFF"/>
      </a:dk1>
      <a:lt1>
        <a:srgbClr val="2B2B2D"/>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0.xml><?xml version="1.0" encoding="utf-8"?>
<a:theme xmlns:a="http://schemas.openxmlformats.org/drawingml/2006/main" name="9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5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6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7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8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151412</TotalTime>
  <Words>1340</Words>
  <Application>Microsoft Office PowerPoint</Application>
  <PresentationFormat>Экран (16:9)</PresentationFormat>
  <Paragraphs>170</Paragraphs>
  <Slides>26</Slides>
  <Notes>0</Notes>
  <HiddenSlides>0</HiddenSlides>
  <MMClips>0</MMClips>
  <ScaleCrop>false</ScaleCrop>
  <HeadingPairs>
    <vt:vector size="4" baseType="variant">
      <vt:variant>
        <vt:lpstr>Тема</vt:lpstr>
      </vt:variant>
      <vt:variant>
        <vt:i4>10</vt:i4>
      </vt:variant>
      <vt:variant>
        <vt:lpstr>Заголовки слайдов</vt:lpstr>
      </vt:variant>
      <vt:variant>
        <vt:i4>26</vt:i4>
      </vt:variant>
    </vt:vector>
  </HeadingPairs>
  <TitlesOfParts>
    <vt:vector size="36"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Français</vt:lpstr>
      <vt:lpstr>Слайд 2</vt:lpstr>
      <vt:lpstr>Слайд 3</vt:lpstr>
      <vt:lpstr>Leçon   4   Activités   (p.  95)</vt:lpstr>
      <vt:lpstr>Слайд 5</vt:lpstr>
      <vt:lpstr>Слайд 6</vt:lpstr>
      <vt:lpstr>Слайд 7</vt:lpstr>
      <vt:lpstr>Слайд 8</vt:lpstr>
      <vt:lpstr>Leçon   5  Économiser  c’est  gagner   (p.  96)</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Activités  (p.  98)</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Admin</cp:lastModifiedBy>
  <cp:revision>1487</cp:revision>
  <dcterms:created xsi:type="dcterms:W3CDTF">2014-10-08T23:03:32Z</dcterms:created>
  <dcterms:modified xsi:type="dcterms:W3CDTF">2021-01-27T18:31:41Z</dcterms:modified>
</cp:coreProperties>
</file>