
<file path=[Content_Types].xml><?xml version="1.0" encoding="utf-8"?>
<Types xmlns="http://schemas.openxmlformats.org/package/2006/content-types">
  <Override PartName="/ppt/theme/theme5.xml" ContentType="application/vnd.openxmlformats-officedocument.theme+xml"/>
  <Override PartName="/ppt/slideLayouts/slideLayout307.xml" ContentType="application/vnd.openxmlformats-officedocument.presentationml.slideLayout+xml"/>
  <Override PartName="/ppt/slideLayouts/slideLayout354.xml" ContentType="application/vnd.openxmlformats-officedocument.presentationml.slideLayout+xml"/>
  <Override PartName="/ppt/slideLayouts/slideLayout540.xml" ContentType="application/vnd.openxmlformats-officedocument.presentationml.slideLayout+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Layouts/slideLayout332.xml" ContentType="application/vnd.openxmlformats-officedocument.presentationml.slideLayout+xml"/>
  <Override PartName="/ppt/slideLayouts/slideLayout477.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Override PartName="/ppt/slideLayouts/slideLayout408.xml" ContentType="application/vnd.openxmlformats-officedocument.presentationml.slideLayout+xml"/>
  <Override PartName="/ppt/slideLayouts/slideLayout455.xml" ContentType="application/vnd.openxmlformats-officedocument.presentationml.slideLayout+xml"/>
  <Default Extension="xml" ContentType="application/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slideLayouts/slideLayout578.xml" ContentType="application/vnd.openxmlformats-officedocument.presentationml.slideLayout+xml"/>
  <Override PartName="/ppt/slideLayouts/slideLayout102.xml" ContentType="application/vnd.openxmlformats-officedocument.presentationml.slideLayout+xml"/>
  <Override PartName="/ppt/slideLayouts/slideLayout433.xml" ContentType="application/vnd.openxmlformats-officedocument.presentationml.slideLayout+xml"/>
  <Override PartName="/ppt/slideLayouts/slideLayout480.xml" ContentType="application/vnd.openxmlformats-officedocument.presentationml.slideLayout+xml"/>
  <Override PartName="/ppt/slideMasters/slideMaster8.xml" ContentType="application/vnd.openxmlformats-officedocument.presentationml.slideMaster+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Layouts/slideLayout411.xml" ContentType="application/vnd.openxmlformats-officedocument.presentationml.slideLayout+xml"/>
  <Override PartName="/ppt/slideLayouts/slideLayout509.xml" ContentType="application/vnd.openxmlformats-officedocument.presentationml.slideLayout+xml"/>
  <Override PartName="/ppt/slideLayouts/slideLayout556.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slideLayouts/slideLayout348.xml" ContentType="application/vnd.openxmlformats-officedocument.presentationml.slideLayout+xml"/>
  <Override PartName="/ppt/slideLayouts/slideLayout395.xml" ContentType="application/vnd.openxmlformats-officedocument.presentationml.slideLayout+xml"/>
  <Default Extension="xlsx" ContentType="application/vnd.openxmlformats-officedocument.spreadsheetml.sheet"/>
  <Override PartName="/ppt/charts/chart3.xml" ContentType="application/vnd.openxmlformats-officedocument.drawingml.chart+xml"/>
  <Override PartName="/ppt/slideLayouts/slideLayout87.xml" ContentType="application/vnd.openxmlformats-officedocument.presentationml.slideLayout+xml"/>
  <Override PartName="/ppt/slideLayouts/slideLayout187.xml" ContentType="application/vnd.openxmlformats-officedocument.presentationml.slideLayout+xml"/>
  <Override PartName="/ppt/slideLayouts/slideLayout326.xml" ContentType="application/vnd.openxmlformats-officedocument.presentationml.slideLayout+xml"/>
  <Override PartName="/ppt/slideLayouts/slideLayout373.xml" ContentType="application/vnd.openxmlformats-officedocument.presentationml.slideLayout+xml"/>
  <Override PartName="/ppt/slideLayouts/slideLayout534.xml" ContentType="application/vnd.openxmlformats-officedocument.presentationml.slideLayout+xml"/>
  <Override PartName="/ppt/slideLayouts/slideLayout581.xml" ContentType="application/vnd.openxmlformats-officedocument.presentationml.slideLayout+xml"/>
  <Override PartName="/ppt/theme/theme10.xml" ContentType="application/vnd.openxmlformats-officedocument.theme+xml"/>
  <Override PartName="/ppt/slides/slide19.xml" ContentType="application/vnd.openxmlformats-officedocument.presentationml.slide+xml"/>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slideLayouts/slideLayout512.xml" ContentType="application/vnd.openxmlformats-officedocument.presentationml.slideLayout+xml"/>
  <Default Extension="png" ContentType="image/png"/>
  <Override PartName="/ppt/drawings/drawing3.xml" ContentType="application/vnd.openxmlformats-officedocument.drawingml.chartshapes+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304.xml" ContentType="application/vnd.openxmlformats-officedocument.presentationml.slideLayout+xml"/>
  <Override PartName="/ppt/slideLayouts/slideLayout351.xml" ContentType="application/vnd.openxmlformats-officedocument.presentationml.slideLayout+xml"/>
  <Override PartName="/ppt/slideLayouts/slideLayout449.xml" ContentType="application/vnd.openxmlformats-officedocument.presentationml.slideLayout+xml"/>
  <Override PartName="/ppt/slideLayouts/slideLayout496.xml" ContentType="application/vnd.openxmlformats-officedocument.presentationml.slideLayout+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Override PartName="/ppt/slideLayouts/slideLayout427.xml" ContentType="application/vnd.openxmlformats-officedocument.presentationml.slideLayout+xml"/>
  <Override PartName="/ppt/slideLayouts/slideLayout474.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slideLayouts/slideLayout389.xml" ContentType="application/vnd.openxmlformats-officedocument.presentationml.slideLayout+xml"/>
  <Override PartName="/ppt/slideLayouts/slideLayout405.xml" ContentType="application/vnd.openxmlformats-officedocument.presentationml.slideLayout+xml"/>
  <Override PartName="/ppt/slideLayouts/slideLayout452.xml" ContentType="application/vnd.openxmlformats-officedocument.presentationml.slideLayout+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ppt/slideLayouts/slideLayout430.xml" ContentType="application/vnd.openxmlformats-officedocument.presentationml.slideLayout+xml"/>
  <Override PartName="/ppt/slideLayouts/slideLayout528.xml" ContentType="application/vnd.openxmlformats-officedocument.presentationml.slideLayout+xml"/>
  <Override PartName="/ppt/slideLayouts/slideLayout575.xml" ContentType="application/vnd.openxmlformats-officedocument.presentationml.slideLayout+xml"/>
  <Override PartName="/ppt/slideLayouts/slideLayout222.xml" ContentType="application/vnd.openxmlformats-officedocument.presentationml.slideLayout+xml"/>
  <Override PartName="/ppt/slideLayouts/slideLayout367.xml" ContentType="application/vnd.openxmlformats-officedocument.presentationml.slideLayout+xml"/>
  <Override PartName="/ppt/slideLayouts/slideLayout506.xml" ContentType="application/vnd.openxmlformats-officedocument.presentationml.slideLayout+xml"/>
  <Override PartName="/ppt/slideLayouts/slideLayout553.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slideLayouts/slideLayout392.xml" ContentType="application/vnd.openxmlformats-officedocument.presentationml.slideLayout+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Layouts/slideLayout531.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slideLayouts/slideLayout370.xml" ContentType="application/vnd.openxmlformats-officedocument.presentationml.slideLayout+xml"/>
  <Override PartName="/ppt/slideLayouts/slideLayout468.xml" ContentType="application/vnd.openxmlformats-officedocument.presentationml.slideLayout+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301.xml" ContentType="application/vnd.openxmlformats-officedocument.presentationml.slideLayout+xml"/>
  <Override PartName="/ppt/slideLayouts/slideLayout446.xml" ContentType="application/vnd.openxmlformats-officedocument.presentationml.slideLayout+xml"/>
  <Override PartName="/ppt/slideLayouts/slideLayout493.xml" ContentType="application/vnd.openxmlformats-officedocument.presentationml.slideLayout+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slideLayouts/slideLayout569.xml" ContentType="application/vnd.openxmlformats-officedocument.presentationml.slideLayout+xml"/>
  <Override PartName="/ppt/slideLayouts/slideLayout40.xml" ContentType="application/vnd.openxmlformats-officedocument.presentationml.slideLayout+xml"/>
  <Override PartName="/ppt/slideLayouts/slideLayout424.xml" ContentType="application/vnd.openxmlformats-officedocument.presentationml.slideLayout+xml"/>
  <Override PartName="/ppt/slideLayouts/slideLayout471.xml" ContentType="application/vnd.openxmlformats-officedocument.presentationml.slideLayout+xml"/>
  <Override PartName="/ppt/slideLayouts/slideLayout216.xml" ContentType="application/vnd.openxmlformats-officedocument.presentationml.slideLayout+xml"/>
  <Override PartName="/ppt/slideLayouts/slideLayout263.xml" ContentType="application/vnd.openxmlformats-officedocument.presentationml.slideLayout+xml"/>
  <Override PartName="/ppt/slideLayouts/slideLayout402.xml" ContentType="application/vnd.openxmlformats-officedocument.presentationml.slideLayout+xml"/>
  <Override PartName="/ppt/slideLayouts/slideLayout547.xml" ContentType="application/vnd.openxmlformats-officedocument.presentationml.slideLayout+xml"/>
  <Override PartName="/ppt/slideLayouts/slideLayout241.xml" ContentType="application/vnd.openxmlformats-officedocument.presentationml.slideLayout+xml"/>
  <Override PartName="/ppt/slideLayouts/slideLayout339.xml" ContentType="application/vnd.openxmlformats-officedocument.presentationml.slideLayout+xml"/>
  <Override PartName="/ppt/slideLayouts/slideLayout386.xml" ContentType="application/vnd.openxmlformats-officedocument.presentationml.slideLayout+xml"/>
  <Override PartName="/ppt/slideLayouts/slideLayout525.xml" ContentType="application/vnd.openxmlformats-officedocument.presentationml.slideLayout+xml"/>
  <Override PartName="/ppt/slideLayouts/slideLayout572.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317.xml" ContentType="application/vnd.openxmlformats-officedocument.presentationml.slideLayout+xml"/>
  <Override PartName="/ppt/slideLayouts/slideLayout364.xml" ContentType="application/vnd.openxmlformats-officedocument.presentationml.slideLayout+xml"/>
  <Override PartName="/ppt/slideMasters/slideMaster2.xml" ContentType="application/vnd.openxmlformats-officedocument.presentationml.slideMaster+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487.xml" ContentType="application/vnd.openxmlformats-officedocument.presentationml.slideLayout+xml"/>
  <Override PartName="/ppt/slideLayouts/slideLayout503.xml" ContentType="application/vnd.openxmlformats-officedocument.presentationml.slideLayout+xml"/>
  <Override PartName="/ppt/slideLayouts/slideLayout550.xml" ContentType="application/vnd.openxmlformats-officedocument.presentationml.slideLayout+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slideLayouts/slideLayout342.xml" ContentType="application/vnd.openxmlformats-officedocument.presentationml.slideLayout+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320.xml" ContentType="application/vnd.openxmlformats-officedocument.presentationml.slideLayout+xml"/>
  <Override PartName="/ppt/slideLayouts/slideLayout418.xml" ContentType="application/vnd.openxmlformats-officedocument.presentationml.slideLayout+xml"/>
  <Override PartName="/ppt/slideLayouts/slideLayout465.xml" ContentType="application/vnd.openxmlformats-officedocument.presentationml.slideLayout+xml"/>
  <Override PartName="/ppt/slides/slide13.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slideLayouts/slideLayout588.xml" ContentType="application/vnd.openxmlformats-officedocument.presentationml.slideLayout+xml"/>
  <Override PartName="/ppt/slideLayouts/slideLayout12.xml" ContentType="application/vnd.openxmlformats-officedocument.presentationml.slideLayout+xml"/>
  <Override PartName="/ppt/slideLayouts/slideLayout235.xml" ContentType="application/vnd.openxmlformats-officedocument.presentationml.slideLayout+xml"/>
  <Override PartName="/ppt/slideLayouts/slideLayout443.xml" ContentType="application/vnd.openxmlformats-officedocument.presentationml.slideLayout+xml"/>
  <Override PartName="/ppt/slideLayouts/slideLayout490.xml" ContentType="application/vnd.openxmlformats-officedocument.presentationml.slideLayout+xml"/>
  <Override PartName="/ppt/slideLayouts/slideLayout282.xml" ContentType="application/vnd.openxmlformats-officedocument.presentationml.slideLayout+xml"/>
  <Override PartName="/ppt/slideLayouts/slideLayout421.xml" ContentType="application/vnd.openxmlformats-officedocument.presentationml.slideLayout+xml"/>
  <Override PartName="/ppt/slideLayouts/slideLayout519.xml" ContentType="application/vnd.openxmlformats-officedocument.presentationml.slideLayout+xml"/>
  <Override PartName="/ppt/slideLayouts/slideLayout566.xml" ContentType="application/vnd.openxmlformats-officedocument.presentationml.slideLayout+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Layouts/slideLayout358.xml" ContentType="application/vnd.openxmlformats-officedocument.presentationml.slideLayout+xml"/>
  <Override PartName="/ppt/theme/theme9.xml" ContentType="application/vnd.openxmlformats-officedocument.theme+xml"/>
  <Override PartName="/ppt/slideLayouts/slideLayout544.xml" ContentType="application/vnd.openxmlformats-officedocument.presentationml.slideLayout+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slideLayouts/slideLayout336.xml" ContentType="application/vnd.openxmlformats-officedocument.presentationml.slideLayout+xml"/>
  <Override PartName="/ppt/slideLayouts/slideLayout383.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Layouts/slideLayout459.xml" ContentType="application/vnd.openxmlformats-officedocument.presentationml.slideLayout+xml"/>
  <Override PartName="/ppt/slideLayouts/slideLayout522.xml" ContentType="application/vnd.openxmlformats-officedocument.presentationml.slideLayout+xml"/>
  <Override PartName="/ppt/slides/slide4.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slideLayouts/slideLayout361.xml" ContentType="application/vnd.openxmlformats-officedocument.presentationml.slideLayout+xml"/>
  <Override PartName="/ppt/slideLayouts/slideLayout500.xml" ContentType="application/vnd.openxmlformats-officedocument.presentationml.slideLayout+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slideLayouts/slideLayout437.xml" ContentType="application/vnd.openxmlformats-officedocument.presentationml.slideLayout+xml"/>
  <Override PartName="/ppt/slideLayouts/slideLayout484.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Layouts/slideLayout415.xml" ContentType="application/vnd.openxmlformats-officedocument.presentationml.slideLayout+xml"/>
  <Override PartName="/ppt/slideLayouts/slideLayout462.xml" ContentType="application/vnd.openxmlformats-officedocument.presentationml.slideLayout+xml"/>
  <Override PartName="/ppt/slides/slide10.xml" ContentType="application/vnd.openxmlformats-officedocument.presentationml.slide+xml"/>
  <Override PartName="/ppt/slideLayouts/slideLayout31.xml" ContentType="application/vnd.openxmlformats-officedocument.presentationml.slideLayout+xml"/>
  <Override PartName="/ppt/slideLayouts/slideLayout207.xml" ContentType="application/vnd.openxmlformats-officedocument.presentationml.slideLayout+xml"/>
  <Override PartName="/ppt/slideLayouts/slideLayout254.xml" ContentType="application/vnd.openxmlformats-officedocument.presentationml.slideLayout+xml"/>
  <Override PartName="/ppt/slideLayouts/slideLayout399.xml" ContentType="application/vnd.openxmlformats-officedocument.presentationml.slideLayout+xml"/>
  <Override PartName="/ppt/slideLayouts/slideLayout440.xml" ContentType="application/vnd.openxmlformats-officedocument.presentationml.slideLayout+xml"/>
  <Override PartName="/ppt/slideLayouts/slideLayout538.xml" ContentType="application/vnd.openxmlformats-officedocument.presentationml.slideLayout+xml"/>
  <Override PartName="/ppt/slideLayouts/slideLayout585.xml" ContentType="application/vnd.openxmlformats-officedocument.presentationml.slideLayout+xml"/>
  <Override PartName="/ppt/charts/chart7.xml" ContentType="application/vnd.openxmlformats-officedocument.drawingml.chart+xml"/>
  <Override PartName="/ppt/slideLayouts/slideLayout232.xml" ContentType="application/vnd.openxmlformats-officedocument.presentationml.slideLayout+xml"/>
  <Override PartName="/ppt/slideLayouts/slideLayout377.xml" ContentType="application/vnd.openxmlformats-officedocument.presentationml.slideLayout+xml"/>
  <Override PartName="/ppt/slideLayouts/slideLayout516.xml" ContentType="application/vnd.openxmlformats-officedocument.presentationml.slideLayout+xml"/>
  <Override PartName="/ppt/slideLayouts/slideLayout563.xml" ContentType="application/vnd.openxmlformats-officedocument.presentationml.slideLayout+xml"/>
  <Override PartName="/ppt/slideLayouts/slideLayout69.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308.xml" ContentType="application/vnd.openxmlformats-officedocument.presentationml.slideLayout+xml"/>
  <Override PartName="/ppt/slideLayouts/slideLayout355.xml" ContentType="application/vnd.openxmlformats-officedocument.presentationml.slideLayout+xml"/>
  <Override PartName="/ppt/theme/theme6.xml" ContentType="application/vnd.openxmlformats-officedocument.theme+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Layouts/slideLayout478.xml" ContentType="application/vnd.openxmlformats-officedocument.presentationml.slideLayout+xml"/>
  <Override PartName="/ppt/slideLayouts/slideLayout541.xml" ContentType="application/vnd.openxmlformats-officedocument.presentationml.slideLayout+xml"/>
  <Override PartName="/ppt/slides/slide26.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slideLayouts/slideLayout333.xml" ContentType="application/vnd.openxmlformats-officedocument.presentationml.slideLayout+xml"/>
  <Override PartName="/ppt/slideLayouts/slideLayout380.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slideLayouts/slideLayout311.xml" ContentType="application/vnd.openxmlformats-officedocument.presentationml.slideLayout+xml"/>
  <Override PartName="/ppt/slideLayouts/slideLayout409.xml" ContentType="application/vnd.openxmlformats-officedocument.presentationml.slideLayout+xml"/>
  <Override PartName="/ppt/slideLayouts/slideLayout456.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434.xml" ContentType="application/vnd.openxmlformats-officedocument.presentationml.slideLayout+xml"/>
  <Override PartName="/ppt/slideLayouts/slideLayout481.xml" ContentType="application/vnd.openxmlformats-officedocument.presentationml.slideLayout+xml"/>
  <Override PartName="/ppt/slideLayouts/slideLayout579.xml" ContentType="application/vnd.openxmlformats-officedocument.presentationml.slideLayout+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73.xml" ContentType="application/vnd.openxmlformats-officedocument.presentationml.slideLayout+xml"/>
  <Override PartName="/ppt/slideLayouts/slideLayout557.xml" ContentType="application/vnd.openxmlformats-officedocument.presentationml.slideLayout+xml"/>
  <Override PartName="/ppt/slideMasters/slideMaster9.xml" ContentType="application/vnd.openxmlformats-officedocument.presentationml.slideMaster+xml"/>
  <Override PartName="/ppt/slideLayouts/slideLayout349.xml" ContentType="application/vnd.openxmlformats-officedocument.presentationml.slideLayout+xml"/>
  <Override PartName="/ppt/slideLayouts/slideLayout396.xml" ContentType="application/vnd.openxmlformats-officedocument.presentationml.slideLayout+xml"/>
  <Override PartName="/ppt/slideLayouts/slideLayout412.xml" ContentType="application/vnd.openxmlformats-officedocument.presentationml.slideLayout+xml"/>
  <Default Extension="gif" ContentType="image/gif"/>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slideLayouts/slideLayout535.xml" ContentType="application/vnd.openxmlformats-officedocument.presentationml.slideLayout+xml"/>
  <Override PartName="/ppt/slideLayouts/slideLayout582.xml" ContentType="application/vnd.openxmlformats-officedocument.presentationml.slideLayout+xml"/>
  <Override PartName="/ppt/charts/chart4.xml" ContentType="application/vnd.openxmlformats-officedocument.drawingml.chart+xml"/>
  <Override PartName="/ppt/slideLayouts/slideLayout88.xml" ContentType="application/vnd.openxmlformats-officedocument.presentationml.slideLayout+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slideLayouts/slideLayout327.xml" ContentType="application/vnd.openxmlformats-officedocument.presentationml.slideLayout+xml"/>
  <Override PartName="/ppt/slideLayouts/slideLayout374.xml" ContentType="application/vnd.openxmlformats-officedocument.presentationml.slideLayout+xml"/>
  <Override PartName="/ppt/slideLayouts/slideLayout524.xml" ContentType="application/vnd.openxmlformats-officedocument.presentationml.slideLayout+xml"/>
  <Override PartName="/ppt/slideLayouts/slideLayout571.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316.xml" ContentType="application/vnd.openxmlformats-officedocument.presentationml.slideLayout+xml"/>
  <Override PartName="/ppt/slideLayouts/slideLayout363.xml" ContentType="application/vnd.openxmlformats-officedocument.presentationml.slideLayout+xml"/>
  <Override PartName="/ppt/slideLayouts/slideLayout497.xml" ContentType="application/vnd.openxmlformats-officedocument.presentationml.slideLayout+xml"/>
  <Override PartName="/ppt/slideLayouts/slideLayout502.xml" ContentType="application/vnd.openxmlformats-officedocument.presentationml.slideLayout+xml"/>
  <Override PartName="/ppt/slideLayouts/slideLayout513.xml" ContentType="application/vnd.openxmlformats-officedocument.presentationml.slideLayout+xml"/>
  <Override PartName="/ppt/slideLayouts/slideLayout560.xml" ContentType="application/vnd.openxmlformats-officedocument.presentationml.slideLayout+xml"/>
  <Override PartName="/ppt/slideMasters/slideMaster1.xml" ContentType="application/vnd.openxmlformats-officedocument.presentationml.slideMaster+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theme/theme3.xml" ContentType="application/vnd.openxmlformats-officedocument.theme+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341.xml" ContentType="application/vnd.openxmlformats-officedocument.presentationml.slideLayout+xml"/>
  <Override PartName="/ppt/slideLayouts/slideLayout352.xml" ContentType="application/vnd.openxmlformats-officedocument.presentationml.slideLayout+xml"/>
  <Override PartName="/ppt/slideLayouts/slideLayout439.xml" ContentType="application/vnd.openxmlformats-officedocument.presentationml.slideLayout+xml"/>
  <Override PartName="/ppt/slideLayouts/slideLayout486.xml" ContentType="application/vnd.openxmlformats-officedocument.presentationml.slideLayout+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slideLayouts/slideLayout278.xml" ContentType="application/vnd.openxmlformats-officedocument.presentationml.slideLayout+xml"/>
  <Override PartName="/ppt/slideLayouts/slideLayout330.xml" ContentType="application/vnd.openxmlformats-officedocument.presentationml.slideLayout+xml"/>
  <Override PartName="/ppt/slideLayouts/slideLayout417.xml" ContentType="application/vnd.openxmlformats-officedocument.presentationml.slideLayout+xml"/>
  <Override PartName="/ppt/slideLayouts/slideLayout428.xml" ContentType="application/vnd.openxmlformats-officedocument.presentationml.slideLayout+xml"/>
  <Override PartName="/ppt/slideLayouts/slideLayout464.xml" ContentType="application/vnd.openxmlformats-officedocument.presentationml.slideLayout+xml"/>
  <Override PartName="/ppt/slideLayouts/slideLayout47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267.xml" ContentType="application/vnd.openxmlformats-officedocument.presentationml.slideLayout+xml"/>
  <Override PartName="/ppt/slideLayouts/slideLayout406.xml" ContentType="application/vnd.openxmlformats-officedocument.presentationml.slideLayout+xml"/>
  <Override PartName="/ppt/slideLayouts/slideLayout453.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slideLayouts/slideLayout442.xml" ContentType="application/vnd.openxmlformats-officedocument.presentationml.slideLayout+xml"/>
  <Override PartName="/ppt/slideLayouts/slideLayout529.xml" ContentType="application/vnd.openxmlformats-officedocument.presentationml.slideLayout+xml"/>
  <Override PartName="/ppt/slideLayouts/slideLayout576.xml" ContentType="application/vnd.openxmlformats-officedocument.presentationml.slideLayout+xml"/>
  <Override PartName="/ppt/slideLayouts/slideLayout587.xml" ContentType="application/vnd.openxmlformats-officedocument.presentationml.slideLayout+xml"/>
  <Override PartName="/ppt/commentAuthors.xml" ContentType="application/vnd.openxmlformats-officedocument.presentationml.commentAuthors+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Layouts/slideLayout368.xml" ContentType="application/vnd.openxmlformats-officedocument.presentationml.slideLayout+xml"/>
  <Override PartName="/ppt/slideLayouts/slideLayout379.xml" ContentType="application/vnd.openxmlformats-officedocument.presentationml.slideLayout+xml"/>
  <Override PartName="/ppt/slideLayouts/slideLayout431.xml" ContentType="application/vnd.openxmlformats-officedocument.presentationml.slideLayout+xml"/>
  <Override PartName="/ppt/slideLayouts/slideLayout518.xml" ContentType="application/vnd.openxmlformats-officedocument.presentationml.slideLayout+xml"/>
  <Override PartName="/ppt/slideLayouts/slideLayout565.xml" ContentType="application/vnd.openxmlformats-officedocument.presentationml.slideLayout+xml"/>
  <Override PartName="/ppt/slideMasters/slideMaster6.xml" ContentType="application/vnd.openxmlformats-officedocument.presentationml.slideMaster+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Layouts/slideLayout357.xml" ContentType="application/vnd.openxmlformats-officedocument.presentationml.slideLayout+xml"/>
  <Override PartName="/ppt/slideLayouts/slideLayout420.xml" ContentType="application/vnd.openxmlformats-officedocument.presentationml.slideLayout+xml"/>
  <Override PartName="/ppt/theme/theme8.xml" ContentType="application/vnd.openxmlformats-officedocument.theme+xml"/>
  <Override PartName="/ppt/slideLayouts/slideLayout507.xml" ContentType="application/vnd.openxmlformats-officedocument.presentationml.slideLayout+xml"/>
  <Override PartName="/ppt/slideLayouts/slideLayout554.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slideLayouts/slideLayout346.xml" ContentType="application/vnd.openxmlformats-officedocument.presentationml.slideLayout+xml"/>
  <Override PartName="/ppt/slideLayouts/slideLayout393.xml" ContentType="application/vnd.openxmlformats-officedocument.presentationml.slideLayout+xml"/>
  <Override PartName="/ppt/slideLayouts/slideLayout532.xml" ContentType="application/vnd.openxmlformats-officedocument.presentationml.slideLayout+xml"/>
  <Override PartName="/ppt/slideLayouts/slideLayout543.xml" ContentType="application/vnd.openxmlformats-officedocument.presentationml.slideLayout+xml"/>
  <Override PartName="/ppt/charts/chart1.xml" ContentType="application/vnd.openxmlformats-officedocument.drawingml.char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slideLayouts/slideLayout335.xml" ContentType="application/vnd.openxmlformats-officedocument.presentationml.slideLayout+xml"/>
  <Override PartName="/ppt/slideLayouts/slideLayout371.xml" ContentType="application/vnd.openxmlformats-officedocument.presentationml.slideLayout+xml"/>
  <Override PartName="/ppt/slideLayouts/slideLayout382.xml" ContentType="application/vnd.openxmlformats-officedocument.presentationml.slideLayout+xml"/>
  <Override PartName="/ppt/slideLayouts/slideLayout469.xml" ContentType="application/vnd.openxmlformats-officedocument.presentationml.slideLayout+xml"/>
  <Override PartName="/ppt/slideLayouts/slideLayout521.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360.xml" ContentType="application/vnd.openxmlformats-officedocument.presentationml.slideLayout+xml"/>
  <Override PartName="/ppt/slideLayouts/slideLayout458.xml" ContentType="application/vnd.openxmlformats-officedocument.presentationml.slideLayout+xml"/>
  <Override PartName="/ppt/slideLayouts/slideLayout510.xml" ContentType="application/vnd.openxmlformats-officedocument.presentationml.slideLayout+xml"/>
  <Override PartName="/ppt/drawings/drawing1.xml" ContentType="application/vnd.openxmlformats-officedocument.drawingml.chartshapes+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302.xml" ContentType="application/vnd.openxmlformats-officedocument.presentationml.slideLayout+xml"/>
  <Override PartName="/ppt/slideLayouts/slideLayout436.xml" ContentType="application/vnd.openxmlformats-officedocument.presentationml.slideLayout+xml"/>
  <Override PartName="/ppt/slideLayouts/slideLayout447.xml" ContentType="application/vnd.openxmlformats-officedocument.presentationml.slideLayout+xml"/>
  <Override PartName="/ppt/slideLayouts/slideLayout483.xml" ContentType="application/vnd.openxmlformats-officedocument.presentationml.slideLayout+xml"/>
  <Override PartName="/ppt/slideLayouts/slideLayout494.xml" ContentType="application/vnd.openxmlformats-officedocument.presentationml.slideLayout+xml"/>
  <Default Extension="jpeg" ContentType="image/jpeg"/>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slideLayouts/slideLayout425.xml" ContentType="application/vnd.openxmlformats-officedocument.presentationml.slideLayout+xml"/>
  <Override PartName="/ppt/slideLayouts/slideLayout472.xml" ContentType="application/vnd.openxmlformats-officedocument.presentationml.slideLayout+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slideLayouts/slideLayout414.xml" ContentType="application/vnd.openxmlformats-officedocument.presentationml.slideLayout+xml"/>
  <Override PartName="/ppt/slideLayouts/slideLayout461.xml" ContentType="application/vnd.openxmlformats-officedocument.presentationml.slideLayout+xml"/>
  <Override PartName="/ppt/slideLayouts/slideLayout548.xml" ContentType="application/vnd.openxmlformats-officedocument.presentationml.slideLayout+xml"/>
  <Override PartName="/ppt/slideLayouts/slideLayout559.xml" ContentType="application/vnd.openxmlformats-officedocument.presentationml.slideLayout+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slideLayouts/slideLayout387.xml" ContentType="application/vnd.openxmlformats-officedocument.presentationml.slideLayout+xml"/>
  <Override PartName="/ppt/slideLayouts/slideLayout398.xml" ContentType="application/vnd.openxmlformats-officedocument.presentationml.slideLayout+xml"/>
  <Override PartName="/ppt/slideLayouts/slideLayout403.xml" ContentType="application/vnd.openxmlformats-officedocument.presentationml.slideLayout+xml"/>
  <Override PartName="/ppt/slideLayouts/slideLayout450.xml" ContentType="application/vnd.openxmlformats-officedocument.presentationml.slideLayout+xml"/>
  <Override PartName="/ppt/slideLayouts/slideLayout537.xml" ContentType="application/vnd.openxmlformats-officedocument.presentationml.slideLayout+xml"/>
  <Override PartName="/ppt/slideLayouts/slideLayout584.xml" ContentType="application/vnd.openxmlformats-officedocument.presentationml.slideLayout+xml"/>
  <Override PartName="/ppt/charts/chart6.xml" ContentType="application/vnd.openxmlformats-officedocument.drawingml.chart+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Layouts/slideLayout329.xml" ContentType="application/vnd.openxmlformats-officedocument.presentationml.slideLayout+xml"/>
  <Override PartName="/ppt/slideLayouts/slideLayout376.xml" ContentType="application/vnd.openxmlformats-officedocument.presentationml.slideLayout+xml"/>
  <Override PartName="/ppt/slideLayouts/slideLayout526.xml" ContentType="application/vnd.openxmlformats-officedocument.presentationml.slideLayout+xml"/>
  <Override PartName="/ppt/slideLayouts/slideLayout573.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Layouts/slideLayout365.xml" ContentType="application/vnd.openxmlformats-officedocument.presentationml.slideLayout+xml"/>
  <Override PartName="/ppt/slideLayouts/slideLayout499.xml" ContentType="application/vnd.openxmlformats-officedocument.presentationml.slideLayout+xml"/>
  <Override PartName="/ppt/slideLayouts/slideLayout504.xml" ContentType="application/vnd.openxmlformats-officedocument.presentationml.slideLayout+xml"/>
  <Override PartName="/ppt/slideLayouts/slideLayout515.xml" ContentType="application/vnd.openxmlformats-officedocument.presentationml.slideLayout+xml"/>
  <Override PartName="/ppt/slideLayouts/slideLayout551.xml" ContentType="application/vnd.openxmlformats-officedocument.presentationml.slideLayout+xml"/>
  <Override PartName="/ppt/slideLayouts/slideLayout562.xml" ContentType="application/vnd.openxmlformats-officedocument.presentationml.slideLayout+xml"/>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slideLayouts/slideLayout390.xml" ContentType="application/vnd.openxmlformats-officedocument.presentationml.slideLayout+xml"/>
  <Override PartName="/ppt/slideLayouts/slideLayout488.xml" ContentType="application/vnd.openxmlformats-officedocument.presentationml.slideLayout+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slideLayouts/slideLayout419.xml" ContentType="application/vnd.openxmlformats-officedocument.presentationml.slideLayout+xml"/>
  <Override PartName="/ppt/slideLayouts/slideLayout466.xml" ContentType="application/vnd.openxmlformats-officedocument.presentationml.slideLayout+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slideLayouts/slideLayout444.xml" ContentType="application/vnd.openxmlformats-officedocument.presentationml.slideLayout+xml"/>
  <Override PartName="/ppt/slideLayouts/slideLayout491.xml" ContentType="application/vnd.openxmlformats-officedocument.presentationml.slideLayout+xml"/>
  <Override PartName="/ppt/slideLayouts/slideLayout589.xml" ContentType="application/vnd.openxmlformats-officedocument.presentationml.slideLayout+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slideLayouts/slideLayout567.xml" ContentType="application/vnd.openxmlformats-officedocument.presentationml.slideLayout+xml"/>
  <Override PartName="/ppt/slideLayouts/slideLayout359.xml" ContentType="application/vnd.openxmlformats-officedocument.presentationml.slideLayout+xml"/>
  <Override PartName="/ppt/slideLayouts/slideLayout422.xml" ContentType="application/vnd.openxmlformats-officedocument.presentationml.slideLayout+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slideLayouts/slideLayout261.xml" ContentType="application/vnd.openxmlformats-officedocument.presentationml.slideLayout+xml"/>
  <Override PartName="/ppt/slideLayouts/slideLayout400.xml" ContentType="application/vnd.openxmlformats-officedocument.presentationml.slideLayout+xml"/>
  <Override PartName="/ppt/slideLayouts/slideLayout545.xml" ContentType="application/vnd.openxmlformats-officedocument.presentationml.slideLayout+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Layouts/slideLayout384.xml" ContentType="application/vnd.openxmlformats-officedocument.presentationml.slideLayout+xml"/>
  <Override PartName="/ppt/slideLayouts/slideLayout523.xml" ContentType="application/vnd.openxmlformats-officedocument.presentationml.slideLayout+xml"/>
  <Override PartName="/ppt/slideLayouts/slideLayout570.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slideLayouts/slideLayout362.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Layouts/slideLayout438.xml" ContentType="application/vnd.openxmlformats-officedocument.presentationml.slideLayout+xml"/>
  <Override PartName="/ppt/slideLayouts/slideLayout485.xml" ContentType="application/vnd.openxmlformats-officedocument.presentationml.slideLayout+xml"/>
  <Override PartName="/ppt/slideLayouts/slideLayout501.xml" ContentType="application/vnd.openxmlformats-officedocument.presentationml.slideLayout+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340.xml" ContentType="application/vnd.openxmlformats-officedocument.presentationml.slideLayout+xml"/>
  <Override PartName="/ppt/presentation.xml" ContentType="application/vnd.openxmlformats-officedocument.presentationml.presentation.main+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416.xml" ContentType="application/vnd.openxmlformats-officedocument.presentationml.slideLayout+xml"/>
  <Override PartName="/ppt/slideLayouts/slideLayout46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441.xml" ContentType="application/vnd.openxmlformats-officedocument.presentationml.slideLayout+xml"/>
  <Override PartName="/ppt/slideLayouts/slideLayout539.xml" ContentType="application/vnd.openxmlformats-officedocument.presentationml.slideLayout+xml"/>
  <Override PartName="/ppt/slideLayouts/slideLayout586.xml" ContentType="application/vnd.openxmlformats-officedocument.presentationml.slideLayout+xml"/>
  <Override PartName="/ppt/charts/chart8.xml" ContentType="application/vnd.openxmlformats-officedocument.drawingml.chart+xml"/>
  <Override PartName="/ppt/slideLayouts/slideLayout10.xml" ContentType="application/vnd.openxmlformats-officedocument.presentationml.slideLayout+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slideLayouts/slideLayout378.xml" ContentType="application/vnd.openxmlformats-officedocument.presentationml.slideLayout+xml"/>
  <Override PartName="/ppt/slideLayouts/slideLayout517.xml" ContentType="application/vnd.openxmlformats-officedocument.presentationml.slideLayout+xml"/>
  <Override PartName="/ppt/slideLayouts/slideLayout564.xml" ContentType="application/vnd.openxmlformats-officedocument.presentationml.slideLayout+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356.xml" ContentType="application/vnd.openxmlformats-officedocument.presentationml.slideLayout+xml"/>
  <Override PartName="/ppt/theme/theme7.xml" ContentType="application/vnd.openxmlformats-officedocument.theme+xml"/>
  <Override PartName="/ppt/slideLayouts/slideLayout542.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slideLayouts/slideLayout381.xml" ContentType="application/vnd.openxmlformats-officedocument.presentationml.slideLayout+xml"/>
  <Override PartName="/ppt/slideLayouts/slideLayout479.xml" ContentType="application/vnd.openxmlformats-officedocument.presentationml.slideLayout+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Layouts/slideLayout457.xml" ContentType="application/vnd.openxmlformats-officedocument.presentationml.slideLayout+xml"/>
  <Override PartName="/ppt/slideLayouts/slideLayout520.xml" ContentType="application/vnd.openxmlformats-officedocument.presentationml.slideLayout+xml"/>
  <Override PartName="/ppt/slides/slide2.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Layouts/slideLayout435.xml" ContentType="application/vnd.openxmlformats-officedocument.presentationml.slideLayout+xml"/>
  <Override PartName="/ppt/slideLayouts/slideLayout482.xml" ContentType="application/vnd.openxmlformats-officedocument.presentationml.slideLayout+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Layouts/slideLayout413.xml" ContentType="application/vnd.openxmlformats-officedocument.presentationml.slideLayout+xml"/>
  <Override PartName="/ppt/slideLayouts/slideLayout460.xml" ContentType="application/vnd.openxmlformats-officedocument.presentationml.slideLayout+xml"/>
  <Override PartName="/ppt/slideLayouts/slideLayout558.xml" ContentType="application/vnd.openxmlformats-officedocument.presentationml.slideLayout+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slideLayouts/slideLayout397.xml" ContentType="application/vnd.openxmlformats-officedocument.presentationml.slideLayout+xml"/>
  <Override PartName="/ppt/slideLayouts/slideLayout89.xml" ContentType="application/vnd.openxmlformats-officedocument.presentationml.slideLayout+xml"/>
  <Override PartName="/ppt/slideLayouts/slideLayout189.xml" ContentType="application/vnd.openxmlformats-officedocument.presentationml.slideLayout+xml"/>
  <Override PartName="/ppt/slideLayouts/slideLayout536.xml" ContentType="application/vnd.openxmlformats-officedocument.presentationml.slideLayout+xml"/>
  <Override PartName="/ppt/slideLayouts/slideLayout583.xml" ContentType="application/vnd.openxmlformats-officedocument.presentationml.slideLayout+xml"/>
  <Override PartName="/ppt/charts/chart5.xml" ContentType="application/vnd.openxmlformats-officedocument.drawingml.chart+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slideLayouts/slideLayout375.xml" ContentType="application/vnd.openxmlformats-officedocument.presentationml.slideLayout+xml"/>
  <Override PartName="/ppt/slideLayouts/slideLayout514.xml" ContentType="application/vnd.openxmlformats-officedocument.presentationml.slideLayout+xml"/>
  <Override PartName="/ppt/slideLayouts/slideLayout561.xml" ContentType="application/vnd.openxmlformats-officedocument.presentationml.slideLayout+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theme/theme4.xml" ContentType="application/vnd.openxmlformats-officedocument.theme+xml"/>
  <Override PartName="/ppt/slideLayouts/slideLayout306.xml" ContentType="application/vnd.openxmlformats-officedocument.presentationml.slideLayout+xml"/>
  <Override PartName="/ppt/slideLayouts/slideLayout353.xml" ContentType="application/vnd.openxmlformats-officedocument.presentationml.slideLayout+xml"/>
  <Override PartName="/ppt/slideLayouts/slideLayout498.xml" ContentType="application/vnd.openxmlformats-officedocument.presentationml.slideLayout+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Layouts/slideLayout429.xml" ContentType="application/vnd.openxmlformats-officedocument.presentationml.slideLayout+xml"/>
  <Override PartName="/ppt/slideLayouts/slideLayout476.xml" ContentType="application/vnd.openxmlformats-officedocument.presentationml.slideLayout+xml"/>
  <Override PartName="/ppt/slides/slide24.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407.xml" ContentType="application/vnd.openxmlformats-officedocument.presentationml.slideLayout+xml"/>
  <Override PartName="/ppt/slideLayouts/slideLayout454.xml" ContentType="application/vnd.openxmlformats-officedocument.presentationml.slideLayout+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432.xml" ContentType="application/vnd.openxmlformats-officedocument.presentationml.slideLayout+xml"/>
  <Override PartName="/ppt/slideLayouts/slideLayout577.xml" ContentType="application/vnd.openxmlformats-officedocument.presentationml.slideLayout+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Layouts/slideLayout369.xml" ContentType="application/vnd.openxmlformats-officedocument.presentationml.slideLayout+xml"/>
  <Override PartName="/ppt/slideLayouts/slideLayout508.xml" ContentType="application/vnd.openxmlformats-officedocument.presentationml.slideLayout+xml"/>
  <Override PartName="/ppt/slideLayouts/slideLayout555.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Layouts/slideLayout347.xml" ContentType="application/vnd.openxmlformats-officedocument.presentationml.slideLayout+xml"/>
  <Override PartName="/ppt/slideLayouts/slideLayout394.xml" ContentType="application/vnd.openxmlformats-officedocument.presentationml.slideLayout+xml"/>
  <Override PartName="/ppt/slideLayouts/slideLayout410.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slideLayouts/slideLayout533.xml" ContentType="application/vnd.openxmlformats-officedocument.presentationml.slideLayout+xml"/>
  <Override PartName="/ppt/slideLayouts/slideLayout580.xml" ContentType="application/vnd.openxmlformats-officedocument.presentationml.slideLayout+xml"/>
  <Override PartName="/ppt/charts/chart2.xml" ContentType="application/vnd.openxmlformats-officedocument.drawingml.char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slideLayouts/slideLayout372.xml" ContentType="application/vnd.openxmlformats-officedocument.presentationml.slideLayout+xml"/>
  <Override PartName="/ppt/slides/slide18.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Layouts/slideLayout350.xml" ContentType="application/vnd.openxmlformats-officedocument.presentationml.slideLayout+xml"/>
  <Override PartName="/ppt/slideLayouts/slideLayout448.xml" ContentType="application/vnd.openxmlformats-officedocument.presentationml.slideLayout+xml"/>
  <Override PartName="/ppt/slideLayouts/slideLayout495.xml" ContentType="application/vnd.openxmlformats-officedocument.presentationml.slideLayout+xml"/>
  <Override PartName="/ppt/slideLayouts/slideLayout511.xml" ContentType="application/vnd.openxmlformats-officedocument.presentationml.slideLayout+xml"/>
  <Override PartName="/ppt/drawings/drawing2.xml" ContentType="application/vnd.openxmlformats-officedocument.drawingml.chartshapes+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slideLayouts/slideLayout42.xml" ContentType="application/vnd.openxmlformats-officedocument.presentationml.slideLayout+xml"/>
  <Override PartName="/ppt/slideLayouts/slideLayout426.xml" ContentType="application/vnd.openxmlformats-officedocument.presentationml.slideLayout+xml"/>
  <Override PartName="/ppt/slideLayouts/slideLayout473.xml" ContentType="application/vnd.openxmlformats-officedocument.presentationml.slideLayout+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Layouts/slideLayout404.xml" ContentType="application/vnd.openxmlformats-officedocument.presentationml.slideLayout+xml"/>
  <Override PartName="/ppt/slideLayouts/slideLayout451.xml" ContentType="application/vnd.openxmlformats-officedocument.presentationml.slideLayout+xml"/>
  <Override PartName="/ppt/slideLayouts/slideLayout549.xml" ContentType="application/vnd.openxmlformats-officedocument.presentationml.slideLayout+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slideLayouts/slideLayout388.xml" ContentType="application/vnd.openxmlformats-officedocument.presentationml.slideLayout+xml"/>
  <Override PartName="/ppt/slideLayouts/slideLayout527.xml" ContentType="application/vnd.openxmlformats-officedocument.presentationml.slideLayout+xml"/>
  <Override PartName="/ppt/slideLayouts/slideLayout574.xml" ContentType="application/vnd.openxmlformats-officedocument.presentationml.slideLayout+xml"/>
  <Override PartName="/ppt/slideLayouts/slideLayout319.xml" ContentType="application/vnd.openxmlformats-officedocument.presentationml.slideLayout+xml"/>
  <Override PartName="/ppt/slideLayouts/slideLayout366.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slideLayouts/slideLayout505.xml" ContentType="application/vnd.openxmlformats-officedocument.presentationml.slideLayout+xml"/>
  <Override PartName="/ppt/slideLayouts/slideLayout552.xml" ContentType="application/vnd.openxmlformats-officedocument.presentationml.slideLayout+xml"/>
  <Override PartName="/ppt/slideLayouts/slideLayout58.xml" ContentType="application/vnd.openxmlformats-officedocument.presentationml.slideLayout+xml"/>
  <Override PartName="/ppt/slideLayouts/slideLayout344.xml" ContentType="application/vnd.openxmlformats-officedocument.presentationml.slideLayout+xml"/>
  <Override PartName="/ppt/slideLayouts/slideLayout391.xml" ContentType="application/vnd.openxmlformats-officedocument.presentationml.slideLayout+xml"/>
  <Override PartName="/ppt/slideLayouts/slideLayout489.xml" ContentType="application/vnd.openxmlformats-officedocument.presentationml.slideLayout+xml"/>
  <Override PartName="/ppt/slideLayouts/slideLayout530.xml" ContentType="application/vnd.openxmlformats-officedocument.presentationml.slideLayout+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467.xml" ContentType="application/vnd.openxmlformats-officedocument.presentationml.slideLayout+xml"/>
  <Override PartName="/ppt/slides/slide15.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300.xml" ContentType="application/vnd.openxmlformats-officedocument.presentationml.slideLayout+xml"/>
  <Override PartName="/ppt/slideLayouts/slideLayout445.xml" ContentType="application/vnd.openxmlformats-officedocument.presentationml.slideLayout+xml"/>
  <Override PartName="/ppt/slideLayouts/slideLayout492.xml" ContentType="application/vnd.openxmlformats-officedocument.presentationml.slideLayout+xml"/>
  <Override PartName="/ppt/slideLayouts/slideLayout237.xml" ContentType="application/vnd.openxmlformats-officedocument.presentationml.slideLayout+xml"/>
  <Override PartName="/ppt/slideLayouts/slideLayout284.xml" ContentType="application/vnd.openxmlformats-officedocument.presentationml.slideLayout+xml"/>
  <Override PartName="/ppt/slideLayouts/slideLayout423.xml" ContentType="application/vnd.openxmlformats-officedocument.presentationml.slideLayout+xml"/>
  <Override PartName="/ppt/slideLayouts/slideLayout470.xml" ContentType="application/vnd.openxmlformats-officedocument.presentationml.slideLayout+xml"/>
  <Override PartName="/ppt/slideLayouts/slideLayout568.xml" ContentType="application/vnd.openxmlformats-officedocument.presentationml.slideLayout+xml"/>
  <Default Extension="wdp" ContentType="image/vnd.ms-photo"/>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slideLayouts/slideLayout546.xml" ContentType="application/vnd.openxmlformats-officedocument.presentationml.slideLayout+xml"/>
  <Override PartName="/ppt/slideLayouts/slideLayout99.xml" ContentType="application/vnd.openxmlformats-officedocument.presentationml.slideLayout+xml"/>
  <Override PartName="/ppt/slideLayouts/slideLayout199.xml" ContentType="application/vnd.openxmlformats-officedocument.presentationml.slideLayout+xml"/>
  <Override PartName="/ppt/slideLayouts/slideLayout338.xml" ContentType="application/vnd.openxmlformats-officedocument.presentationml.slideLayout+xml"/>
  <Override PartName="/ppt/slideLayouts/slideLayout385.xml" ContentType="application/vnd.openxmlformats-officedocument.presentationml.slideLayout+xml"/>
  <Override PartName="/ppt/slideLayouts/slideLayout40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 id="2147483898" r:id="rId3"/>
    <p:sldMasterId id="2147483957" r:id="rId4"/>
    <p:sldMasterId id="2147484016" r:id="rId5"/>
    <p:sldMasterId id="2147484075" r:id="rId6"/>
    <p:sldMasterId id="2147484134" r:id="rId7"/>
    <p:sldMasterId id="2147484193" r:id="rId8"/>
    <p:sldMasterId id="2147484252" r:id="rId9"/>
    <p:sldMasterId id="2147484311" r:id="rId10"/>
  </p:sldMasterIdLst>
  <p:notesMasterIdLst>
    <p:notesMasterId r:id="rId37"/>
  </p:notesMasterIdLst>
  <p:sldIdLst>
    <p:sldId id="1356" r:id="rId11"/>
    <p:sldId id="1402" r:id="rId12"/>
    <p:sldId id="1418" r:id="rId13"/>
    <p:sldId id="1423" r:id="rId14"/>
    <p:sldId id="1419" r:id="rId15"/>
    <p:sldId id="1422" r:id="rId16"/>
    <p:sldId id="1420" r:id="rId17"/>
    <p:sldId id="1421" r:id="rId18"/>
    <p:sldId id="1416" r:id="rId19"/>
    <p:sldId id="1424" r:id="rId20"/>
    <p:sldId id="1432" r:id="rId21"/>
    <p:sldId id="1425" r:id="rId22"/>
    <p:sldId id="1426" r:id="rId23"/>
    <p:sldId id="1427" r:id="rId24"/>
    <p:sldId id="1428" r:id="rId25"/>
    <p:sldId id="1415" r:id="rId26"/>
    <p:sldId id="1429" r:id="rId27"/>
    <p:sldId id="1430" r:id="rId28"/>
    <p:sldId id="1366" r:id="rId29"/>
    <p:sldId id="1436" r:id="rId30"/>
    <p:sldId id="1437" r:id="rId31"/>
    <p:sldId id="1438" r:id="rId32"/>
    <p:sldId id="1435" r:id="rId33"/>
    <p:sldId id="1433" r:id="rId34"/>
    <p:sldId id="1434" r:id="rId35"/>
    <p:sldId id="1417" r:id="rId36"/>
  </p:sldIdLst>
  <p:sldSz cx="9144000" cy="5143500" type="screen16x9"/>
  <p:notesSz cx="6858000" cy="9144000"/>
  <p:defaultTextStyle>
    <a:defPPr>
      <a:defRPr lang="en-US"/>
    </a:defPPr>
    <a:lvl1pPr marL="0" algn="l" defTabSz="914233" rtl="0" eaLnBrk="1" latinLnBrk="0" hangingPunct="1">
      <a:defRPr sz="1800" kern="1200">
        <a:solidFill>
          <a:schemeClr val="tx1"/>
        </a:solidFill>
        <a:latin typeface="+mn-lt"/>
        <a:ea typeface="+mn-ea"/>
        <a:cs typeface="+mn-cs"/>
      </a:defRPr>
    </a:lvl1pPr>
    <a:lvl2pPr marL="457117" algn="l" defTabSz="914233" rtl="0" eaLnBrk="1" latinLnBrk="0" hangingPunct="1">
      <a:defRPr sz="1800" kern="1200">
        <a:solidFill>
          <a:schemeClr val="tx1"/>
        </a:solidFill>
        <a:latin typeface="+mn-lt"/>
        <a:ea typeface="+mn-ea"/>
        <a:cs typeface="+mn-cs"/>
      </a:defRPr>
    </a:lvl2pPr>
    <a:lvl3pPr marL="914233" algn="l" defTabSz="914233" rtl="0" eaLnBrk="1" latinLnBrk="0" hangingPunct="1">
      <a:defRPr sz="1800" kern="1200">
        <a:solidFill>
          <a:schemeClr val="tx1"/>
        </a:solidFill>
        <a:latin typeface="+mn-lt"/>
        <a:ea typeface="+mn-ea"/>
        <a:cs typeface="+mn-cs"/>
      </a:defRPr>
    </a:lvl3pPr>
    <a:lvl4pPr marL="1371349" algn="l" defTabSz="914233" rtl="0" eaLnBrk="1" latinLnBrk="0" hangingPunct="1">
      <a:defRPr sz="1800" kern="1200">
        <a:solidFill>
          <a:schemeClr val="tx1"/>
        </a:solidFill>
        <a:latin typeface="+mn-lt"/>
        <a:ea typeface="+mn-ea"/>
        <a:cs typeface="+mn-cs"/>
      </a:defRPr>
    </a:lvl4pPr>
    <a:lvl5pPr marL="1828465" algn="l" defTabSz="914233" rtl="0" eaLnBrk="1" latinLnBrk="0" hangingPunct="1">
      <a:defRPr sz="1800" kern="1200">
        <a:solidFill>
          <a:schemeClr val="tx1"/>
        </a:solidFill>
        <a:latin typeface="+mn-lt"/>
        <a:ea typeface="+mn-ea"/>
        <a:cs typeface="+mn-cs"/>
      </a:defRPr>
    </a:lvl5pPr>
    <a:lvl6pPr marL="2285582" algn="l" defTabSz="914233" rtl="0" eaLnBrk="1" latinLnBrk="0" hangingPunct="1">
      <a:defRPr sz="1800" kern="1200">
        <a:solidFill>
          <a:schemeClr val="tx1"/>
        </a:solidFill>
        <a:latin typeface="+mn-lt"/>
        <a:ea typeface="+mn-ea"/>
        <a:cs typeface="+mn-cs"/>
      </a:defRPr>
    </a:lvl6pPr>
    <a:lvl7pPr marL="2742698" algn="l" defTabSz="914233" rtl="0" eaLnBrk="1" latinLnBrk="0" hangingPunct="1">
      <a:defRPr sz="1800" kern="1200">
        <a:solidFill>
          <a:schemeClr val="tx1"/>
        </a:solidFill>
        <a:latin typeface="+mn-lt"/>
        <a:ea typeface="+mn-ea"/>
        <a:cs typeface="+mn-cs"/>
      </a:defRPr>
    </a:lvl7pPr>
    <a:lvl8pPr marL="3199816" algn="l" defTabSz="914233" rtl="0" eaLnBrk="1" latinLnBrk="0" hangingPunct="1">
      <a:defRPr sz="1800" kern="1200">
        <a:solidFill>
          <a:schemeClr val="tx1"/>
        </a:solidFill>
        <a:latin typeface="+mn-lt"/>
        <a:ea typeface="+mn-ea"/>
        <a:cs typeface="+mn-cs"/>
      </a:defRPr>
    </a:lvl8pPr>
    <a:lvl9pPr marL="3656933" algn="l" defTabSz="91423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Font" id="{01319F16-3CEB-44B1-837A-5DFE664B1540}">
          <p14:sldIdLst>
            <p14:sldId id="1356"/>
            <p14:sldId id="1402"/>
            <p14:sldId id="1418"/>
            <p14:sldId id="1423"/>
            <p14:sldId id="1419"/>
            <p14:sldId id="1422"/>
            <p14:sldId id="1420"/>
            <p14:sldId id="1421"/>
            <p14:sldId id="1416"/>
            <p14:sldId id="1424"/>
            <p14:sldId id="1432"/>
            <p14:sldId id="1425"/>
            <p14:sldId id="1426"/>
            <p14:sldId id="1427"/>
            <p14:sldId id="1428"/>
            <p14:sldId id="1415"/>
            <p14:sldId id="1429"/>
            <p14:sldId id="1430"/>
            <p14:sldId id="1366"/>
            <p14:sldId id="1436"/>
            <p14:sldId id="1437"/>
            <p14:sldId id="1438"/>
            <p14:sldId id="1435"/>
            <p14:sldId id="1433"/>
            <p14:sldId id="1434"/>
            <p14:sldId id="1417"/>
          </p14:sldIdLst>
        </p14:section>
        <p14:section name="Custom icons" id="{AE7553D5-C09E-4928-A948-69A0E1F717F4}">
          <p14:sldIdLst/>
        </p14:section>
      </p14:sectionLst>
    </p:ext>
    <p:ext uri="{EFAFB233-063F-42B5-8137-9DF3F51BA10A}">
      <p15:sldGuideLst xmlns="" xmlns:p15="http://schemas.microsoft.com/office/powerpoint/2012/main">
        <p15:guide id="1" orient="horz" pos="742" userDrawn="1">
          <p15:clr>
            <a:srgbClr val="A4A3A4"/>
          </p15:clr>
        </p15:guide>
        <p15:guide id="2" pos="1882" userDrawn="1">
          <p15:clr>
            <a:srgbClr val="A4A3A4"/>
          </p15:clr>
        </p15:guide>
        <p15:guide id="3" orient="horz" pos="517" userDrawn="1">
          <p15:clr>
            <a:srgbClr val="A4A3A4"/>
          </p15:clr>
        </p15:guide>
        <p15:guide id="4" pos="1568"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нвар Фархадович" initials="АФ"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DDDDD"/>
    <a:srgbClr val="FF6600"/>
    <a:srgbClr val="5F5F5F"/>
    <a:srgbClr val="FF9999"/>
    <a:srgbClr val="FFCCFF"/>
    <a:srgbClr val="000000"/>
    <a:srgbClr val="B2B2B2"/>
    <a:srgbClr val="FFFFFF"/>
    <a:srgbClr val="808080"/>
    <a:srgbClr val="C0C0C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464" autoAdjust="0"/>
    <p:restoredTop sz="95491" autoAdjust="0"/>
  </p:normalViewPr>
  <p:slideViewPr>
    <p:cSldViewPr snapToObjects="1">
      <p:cViewPr varScale="1">
        <p:scale>
          <a:sx n="107" d="100"/>
          <a:sy n="107" d="100"/>
        </p:scale>
        <p:origin x="-90" y="-612"/>
      </p:cViewPr>
      <p:guideLst>
        <p:guide orient="horz" pos="1178"/>
        <p:guide orient="horz" pos="821"/>
        <p:guide pos="2988"/>
        <p:guide pos="2489"/>
      </p:guideLst>
    </p:cSldViewPr>
  </p:slideViewPr>
  <p:notesTextViewPr>
    <p:cViewPr>
      <p:scale>
        <a:sx n="1" d="1"/>
        <a:sy n="1" d="1"/>
      </p:scale>
      <p:origin x="0" y="0"/>
    </p:cViewPr>
  </p:notesTextViewPr>
  <p:sorterViewPr>
    <p:cViewPr>
      <p:scale>
        <a:sx n="33" d="100"/>
        <a:sy n="33" d="100"/>
      </p:scale>
      <p:origin x="0" y="-35886"/>
    </p:cViewPr>
  </p:sorterViewPr>
  <p:notesViewPr>
    <p:cSldViewPr snapToObjects="1">
      <p:cViewPr varScale="1">
        <p:scale>
          <a:sx n="73" d="100"/>
          <a:sy n="73" d="100"/>
        </p:scale>
        <p:origin x="-3792" y="-11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Office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Office_Excel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Office_Excel8.xlsx"/></Relationships>
</file>

<file path=ppt/charts/chart1.xml><?xml version="1.0" encoding="utf-8"?>
<c:chartSpace xmlns:c="http://schemas.openxmlformats.org/drawingml/2006/chart" xmlns:a="http://schemas.openxmlformats.org/drawingml/2006/main" xmlns:r="http://schemas.openxmlformats.org/officeDocument/2006/relationships">
  <c:lang val="ru-RU"/>
  <c:chart>
    <c:autoTitleDeleted val="1"/>
    <c:plotArea>
      <c:layout/>
      <c:doughnutChart>
        <c:varyColors val="1"/>
        <c:ser>
          <c:idx val="0"/>
          <c:order val="0"/>
          <c:tx>
            <c:strRef>
              <c:f>Sheet1!$B$1</c:f>
              <c:strCache>
                <c:ptCount val="1"/>
                <c:pt idx="0">
                  <c:v>Sales</c:v>
                </c:pt>
              </c:strCache>
            </c:strRef>
          </c:tx>
          <c:dPt>
            <c:idx val="0"/>
            <c:extLst xmlns:c16r2="http://schemas.microsoft.com/office/drawing/2015/06/chart">
              <c:ext xmlns:c16="http://schemas.microsoft.com/office/drawing/2014/chart" uri="{C3380CC4-5D6E-409C-BE32-E72D297353CC}">
                <c16:uniqueId val="{00000001-0FFB-4A14-9C30-35DEAE1D3D50}"/>
              </c:ext>
            </c:extLst>
          </c:dPt>
          <c:dPt>
            <c:idx val="1"/>
            <c:extLst xmlns:c16r2="http://schemas.microsoft.com/office/drawing/2015/06/chart">
              <c:ext xmlns:c16="http://schemas.microsoft.com/office/drawing/2014/chart" uri="{C3380CC4-5D6E-409C-BE32-E72D297353CC}">
                <c16:uniqueId val="{00000003-0FFB-4A14-9C30-35DEAE1D3D50}"/>
              </c:ext>
            </c:extLst>
          </c:dPt>
          <c:cat>
            <c:strRef>
              <c:f>Sheet1!$A$2:$A$3</c:f>
              <c:strCache>
                <c:ptCount val="2"/>
                <c:pt idx="0">
                  <c:v>1st Qtr</c:v>
                </c:pt>
                <c:pt idx="1">
                  <c:v>2nd Qtr</c:v>
                </c:pt>
              </c:strCache>
            </c:strRef>
          </c:cat>
          <c:val>
            <c:numRef>
              <c:f>Sheet1!$B$2:$B$3</c:f>
              <c:numCache>
                <c:formatCode>General</c:formatCode>
                <c:ptCount val="2"/>
                <c:pt idx="0">
                  <c:v>71</c:v>
                </c:pt>
                <c:pt idx="1">
                  <c:v>29</c:v>
                </c:pt>
              </c:numCache>
            </c:numRef>
          </c:val>
          <c:extLst xmlns:c16r2="http://schemas.microsoft.com/office/drawing/2015/06/chart">
            <c:ext xmlns:c16="http://schemas.microsoft.com/office/drawing/2014/chart" uri="{C3380CC4-5D6E-409C-BE32-E72D297353CC}">
              <c16:uniqueId val="{00000004-0FFB-4A14-9C30-35DEAE1D3D50}"/>
            </c:ext>
          </c:extLst>
        </c:ser>
        <c:dLbls/>
        <c:firstSliceAng val="0"/>
        <c:holeSize val="80"/>
      </c:doughnutChart>
    </c:plotArea>
    <c:plotVisOnly val="1"/>
    <c:dispBlanksAs val="zero"/>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ru-RU"/>
  <c:chart>
    <c:autoTitleDeleted val="1"/>
    <c:plotArea>
      <c:layout/>
      <c:doughnutChart>
        <c:varyColors val="1"/>
        <c:ser>
          <c:idx val="0"/>
          <c:order val="0"/>
          <c:tx>
            <c:strRef>
              <c:f>Sheet1!$B$1</c:f>
              <c:strCache>
                <c:ptCount val="1"/>
                <c:pt idx="0">
                  <c:v>Sales</c:v>
                </c:pt>
              </c:strCache>
            </c:strRef>
          </c:tx>
          <c:dPt>
            <c:idx val="0"/>
            <c:extLst xmlns:c16r2="http://schemas.microsoft.com/office/drawing/2015/06/chart">
              <c:ext xmlns:c16="http://schemas.microsoft.com/office/drawing/2014/chart" uri="{C3380CC4-5D6E-409C-BE32-E72D297353CC}">
                <c16:uniqueId val="{00000001-DD41-4B0A-9764-22F65E28324E}"/>
              </c:ext>
            </c:extLst>
          </c:dPt>
          <c:dPt>
            <c:idx val="1"/>
            <c:extLst xmlns:c16r2="http://schemas.microsoft.com/office/drawing/2015/06/chart">
              <c:ext xmlns:c16="http://schemas.microsoft.com/office/drawing/2014/chart" uri="{C3380CC4-5D6E-409C-BE32-E72D297353CC}">
                <c16:uniqueId val="{00000003-DD41-4B0A-9764-22F65E28324E}"/>
              </c:ext>
            </c:extLst>
          </c:dPt>
          <c:cat>
            <c:strRef>
              <c:f>Sheet1!$A$2:$A$3</c:f>
              <c:strCache>
                <c:ptCount val="2"/>
                <c:pt idx="0">
                  <c:v>1st Qtr</c:v>
                </c:pt>
                <c:pt idx="1">
                  <c:v>2nd Qtr</c:v>
                </c:pt>
              </c:strCache>
            </c:strRef>
          </c:cat>
          <c:val>
            <c:numRef>
              <c:f>Sheet1!$B$2:$B$3</c:f>
              <c:numCache>
                <c:formatCode>General</c:formatCode>
                <c:ptCount val="2"/>
                <c:pt idx="0">
                  <c:v>47</c:v>
                </c:pt>
                <c:pt idx="1">
                  <c:v>53</c:v>
                </c:pt>
              </c:numCache>
            </c:numRef>
          </c:val>
          <c:extLst xmlns:c16r2="http://schemas.microsoft.com/office/drawing/2015/06/chart">
            <c:ext xmlns:c16="http://schemas.microsoft.com/office/drawing/2014/chart" uri="{C3380CC4-5D6E-409C-BE32-E72D297353CC}">
              <c16:uniqueId val="{00000004-DD41-4B0A-9764-22F65E28324E}"/>
            </c:ext>
          </c:extLst>
        </c:ser>
        <c:dLbls/>
        <c:firstSliceAng val="0"/>
        <c:holeSize val="80"/>
      </c:doughnutChart>
    </c:plotArea>
    <c:plotVisOnly val="1"/>
    <c:dispBlanksAs val="zero"/>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ru-RU"/>
  <c:chart>
    <c:autoTitleDeleted val="1"/>
    <c:plotArea>
      <c:layout/>
      <c:doughnutChart>
        <c:varyColors val="1"/>
        <c:ser>
          <c:idx val="0"/>
          <c:order val="0"/>
          <c:tx>
            <c:strRef>
              <c:f>Sheet1!$B$1</c:f>
              <c:strCache>
                <c:ptCount val="1"/>
                <c:pt idx="0">
                  <c:v>Sales</c:v>
                </c:pt>
              </c:strCache>
            </c:strRef>
          </c:tx>
          <c:dPt>
            <c:idx val="0"/>
            <c:extLst xmlns:c16r2="http://schemas.microsoft.com/office/drawing/2015/06/chart">
              <c:ext xmlns:c16="http://schemas.microsoft.com/office/drawing/2014/chart" uri="{C3380CC4-5D6E-409C-BE32-E72D297353CC}">
                <c16:uniqueId val="{00000001-F7DE-4ABD-8D6D-210C23A3F9A1}"/>
              </c:ext>
            </c:extLst>
          </c:dPt>
          <c:dPt>
            <c:idx val="1"/>
            <c:extLst xmlns:c16r2="http://schemas.microsoft.com/office/drawing/2015/06/chart">
              <c:ext xmlns:c16="http://schemas.microsoft.com/office/drawing/2014/chart" uri="{C3380CC4-5D6E-409C-BE32-E72D297353CC}">
                <c16:uniqueId val="{00000003-F7DE-4ABD-8D6D-210C23A3F9A1}"/>
              </c:ext>
            </c:extLst>
          </c:dPt>
          <c:cat>
            <c:strRef>
              <c:f>Sheet1!$A$2:$A$3</c:f>
              <c:strCache>
                <c:ptCount val="2"/>
                <c:pt idx="0">
                  <c:v>1st Qtr</c:v>
                </c:pt>
                <c:pt idx="1">
                  <c:v>2nd Qtr</c:v>
                </c:pt>
              </c:strCache>
            </c:strRef>
          </c:cat>
          <c:val>
            <c:numRef>
              <c:f>Sheet1!$B$2:$B$3</c:f>
              <c:numCache>
                <c:formatCode>General</c:formatCode>
                <c:ptCount val="2"/>
                <c:pt idx="0">
                  <c:v>80</c:v>
                </c:pt>
                <c:pt idx="1">
                  <c:v>20</c:v>
                </c:pt>
              </c:numCache>
            </c:numRef>
          </c:val>
          <c:extLst xmlns:c16r2="http://schemas.microsoft.com/office/drawing/2015/06/chart">
            <c:ext xmlns:c16="http://schemas.microsoft.com/office/drawing/2014/chart" uri="{C3380CC4-5D6E-409C-BE32-E72D297353CC}">
              <c16:uniqueId val="{00000004-F7DE-4ABD-8D6D-210C23A3F9A1}"/>
            </c:ext>
          </c:extLst>
        </c:ser>
        <c:dLbls/>
        <c:firstSliceAng val="0"/>
        <c:holeSize val="80"/>
      </c:doughnutChart>
    </c:plotArea>
    <c:plotVisOnly val="1"/>
    <c:dispBlanksAs val="zero"/>
  </c:chart>
  <c:txPr>
    <a:bodyPr/>
    <a:lstStyle/>
    <a:p>
      <a:pPr>
        <a:defRPr sz="1800"/>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ru-RU"/>
  <c:chart>
    <c:autoTitleDeleted val="1"/>
    <c:plotArea>
      <c:layout/>
      <c:doughnutChart>
        <c:varyColors val="1"/>
        <c:ser>
          <c:idx val="0"/>
          <c:order val="0"/>
          <c:tx>
            <c:strRef>
              <c:f>Sheet1!$B$1</c:f>
              <c:strCache>
                <c:ptCount val="1"/>
                <c:pt idx="0">
                  <c:v>Sales</c:v>
                </c:pt>
              </c:strCache>
            </c:strRef>
          </c:tx>
          <c:dPt>
            <c:idx val="0"/>
            <c:extLst xmlns:c16r2="http://schemas.microsoft.com/office/drawing/2015/06/chart">
              <c:ext xmlns:c16="http://schemas.microsoft.com/office/drawing/2014/chart" uri="{C3380CC4-5D6E-409C-BE32-E72D297353CC}">
                <c16:uniqueId val="{00000001-0FFB-4A14-9C30-35DEAE1D3D50}"/>
              </c:ext>
            </c:extLst>
          </c:dPt>
          <c:dPt>
            <c:idx val="1"/>
            <c:extLst xmlns:c16r2="http://schemas.microsoft.com/office/drawing/2015/06/chart">
              <c:ext xmlns:c16="http://schemas.microsoft.com/office/drawing/2014/chart" uri="{C3380CC4-5D6E-409C-BE32-E72D297353CC}">
                <c16:uniqueId val="{00000003-0FFB-4A14-9C30-35DEAE1D3D50}"/>
              </c:ext>
            </c:extLst>
          </c:dPt>
          <c:cat>
            <c:strRef>
              <c:f>Sheet1!$A$2:$A$3</c:f>
              <c:strCache>
                <c:ptCount val="2"/>
                <c:pt idx="0">
                  <c:v>1st Qtr</c:v>
                </c:pt>
                <c:pt idx="1">
                  <c:v>2nd Qtr</c:v>
                </c:pt>
              </c:strCache>
            </c:strRef>
          </c:cat>
          <c:val>
            <c:numRef>
              <c:f>Sheet1!$B$2:$B$3</c:f>
              <c:numCache>
                <c:formatCode>General</c:formatCode>
                <c:ptCount val="2"/>
                <c:pt idx="0">
                  <c:v>71</c:v>
                </c:pt>
                <c:pt idx="1">
                  <c:v>29</c:v>
                </c:pt>
              </c:numCache>
            </c:numRef>
          </c:val>
          <c:extLst xmlns:c16r2="http://schemas.microsoft.com/office/drawing/2015/06/chart">
            <c:ext xmlns:c16="http://schemas.microsoft.com/office/drawing/2014/chart" uri="{C3380CC4-5D6E-409C-BE32-E72D297353CC}">
              <c16:uniqueId val="{00000004-0FFB-4A14-9C30-35DEAE1D3D50}"/>
            </c:ext>
          </c:extLst>
        </c:ser>
        <c:dLbls/>
        <c:firstSliceAng val="0"/>
        <c:holeSize val="80"/>
      </c:doughnutChart>
    </c:plotArea>
    <c:plotVisOnly val="1"/>
    <c:dispBlanksAs val="zero"/>
  </c:chart>
  <c:txPr>
    <a:bodyPr/>
    <a:lstStyle/>
    <a:p>
      <a:pPr>
        <a:defRPr sz="1800"/>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ru-RU"/>
  <c:chart>
    <c:autoTitleDeleted val="1"/>
    <c:plotArea>
      <c:layout/>
      <c:doughnutChart>
        <c:varyColors val="1"/>
        <c:ser>
          <c:idx val="0"/>
          <c:order val="0"/>
          <c:tx>
            <c:strRef>
              <c:f>Sheet1!$B$1</c:f>
              <c:strCache>
                <c:ptCount val="1"/>
                <c:pt idx="0">
                  <c:v>Sales</c:v>
                </c:pt>
              </c:strCache>
            </c:strRef>
          </c:tx>
          <c:dPt>
            <c:idx val="0"/>
            <c:extLst xmlns:c16r2="http://schemas.microsoft.com/office/drawing/2015/06/chart">
              <c:ext xmlns:c16="http://schemas.microsoft.com/office/drawing/2014/chart" uri="{C3380CC4-5D6E-409C-BE32-E72D297353CC}">
                <c16:uniqueId val="{00000001-DD41-4B0A-9764-22F65E28324E}"/>
              </c:ext>
            </c:extLst>
          </c:dPt>
          <c:dPt>
            <c:idx val="1"/>
            <c:extLst xmlns:c16r2="http://schemas.microsoft.com/office/drawing/2015/06/chart">
              <c:ext xmlns:c16="http://schemas.microsoft.com/office/drawing/2014/chart" uri="{C3380CC4-5D6E-409C-BE32-E72D297353CC}">
                <c16:uniqueId val="{00000003-DD41-4B0A-9764-22F65E28324E}"/>
              </c:ext>
            </c:extLst>
          </c:dPt>
          <c:cat>
            <c:strRef>
              <c:f>Sheet1!$A$2:$A$3</c:f>
              <c:strCache>
                <c:ptCount val="2"/>
                <c:pt idx="0">
                  <c:v>1st Qtr</c:v>
                </c:pt>
                <c:pt idx="1">
                  <c:v>2nd Qtr</c:v>
                </c:pt>
              </c:strCache>
            </c:strRef>
          </c:cat>
          <c:val>
            <c:numRef>
              <c:f>Sheet1!$B$2:$B$3</c:f>
              <c:numCache>
                <c:formatCode>General</c:formatCode>
                <c:ptCount val="2"/>
                <c:pt idx="0">
                  <c:v>47</c:v>
                </c:pt>
                <c:pt idx="1">
                  <c:v>53</c:v>
                </c:pt>
              </c:numCache>
            </c:numRef>
          </c:val>
          <c:extLst xmlns:c16r2="http://schemas.microsoft.com/office/drawing/2015/06/chart">
            <c:ext xmlns:c16="http://schemas.microsoft.com/office/drawing/2014/chart" uri="{C3380CC4-5D6E-409C-BE32-E72D297353CC}">
              <c16:uniqueId val="{00000004-DD41-4B0A-9764-22F65E28324E}"/>
            </c:ext>
          </c:extLst>
        </c:ser>
        <c:dLbls/>
        <c:firstSliceAng val="0"/>
        <c:holeSize val="80"/>
      </c:doughnutChart>
    </c:plotArea>
    <c:plotVisOnly val="1"/>
    <c:dispBlanksAs val="zero"/>
  </c:chart>
  <c:txPr>
    <a:bodyPr/>
    <a:lstStyle/>
    <a:p>
      <a:pPr>
        <a:defRPr sz="1800"/>
      </a:pPr>
      <a:endParaRPr lang="ru-RU"/>
    </a:p>
  </c:txPr>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lang val="ru-RU"/>
  <c:chart>
    <c:autoTitleDeleted val="1"/>
    <c:plotArea>
      <c:layout/>
      <c:doughnutChart>
        <c:varyColors val="1"/>
        <c:ser>
          <c:idx val="0"/>
          <c:order val="0"/>
          <c:tx>
            <c:strRef>
              <c:f>Sheet1!$B$1</c:f>
              <c:strCache>
                <c:ptCount val="1"/>
                <c:pt idx="0">
                  <c:v>Sales</c:v>
                </c:pt>
              </c:strCache>
            </c:strRef>
          </c:tx>
          <c:dPt>
            <c:idx val="0"/>
            <c:extLst xmlns:c16r2="http://schemas.microsoft.com/office/drawing/2015/06/chart">
              <c:ext xmlns:c16="http://schemas.microsoft.com/office/drawing/2014/chart" uri="{C3380CC4-5D6E-409C-BE32-E72D297353CC}">
                <c16:uniqueId val="{00000001-F7DE-4ABD-8D6D-210C23A3F9A1}"/>
              </c:ext>
            </c:extLst>
          </c:dPt>
          <c:dPt>
            <c:idx val="1"/>
            <c:extLst xmlns:c16r2="http://schemas.microsoft.com/office/drawing/2015/06/chart">
              <c:ext xmlns:c16="http://schemas.microsoft.com/office/drawing/2014/chart" uri="{C3380CC4-5D6E-409C-BE32-E72D297353CC}">
                <c16:uniqueId val="{00000003-F7DE-4ABD-8D6D-210C23A3F9A1}"/>
              </c:ext>
            </c:extLst>
          </c:dPt>
          <c:cat>
            <c:strRef>
              <c:f>Sheet1!$A$2:$A$3</c:f>
              <c:strCache>
                <c:ptCount val="2"/>
                <c:pt idx="0">
                  <c:v>1st Qtr</c:v>
                </c:pt>
                <c:pt idx="1">
                  <c:v>2nd Qtr</c:v>
                </c:pt>
              </c:strCache>
            </c:strRef>
          </c:cat>
          <c:val>
            <c:numRef>
              <c:f>Sheet1!$B$2:$B$3</c:f>
              <c:numCache>
                <c:formatCode>General</c:formatCode>
                <c:ptCount val="2"/>
                <c:pt idx="0">
                  <c:v>80</c:v>
                </c:pt>
                <c:pt idx="1">
                  <c:v>20</c:v>
                </c:pt>
              </c:numCache>
            </c:numRef>
          </c:val>
          <c:extLst xmlns:c16r2="http://schemas.microsoft.com/office/drawing/2015/06/chart">
            <c:ext xmlns:c16="http://schemas.microsoft.com/office/drawing/2014/chart" uri="{C3380CC4-5D6E-409C-BE32-E72D297353CC}">
              <c16:uniqueId val="{00000004-F7DE-4ABD-8D6D-210C23A3F9A1}"/>
            </c:ext>
          </c:extLst>
        </c:ser>
        <c:dLbls/>
        <c:firstSliceAng val="0"/>
        <c:holeSize val="80"/>
      </c:doughnutChart>
    </c:plotArea>
    <c:plotVisOnly val="1"/>
    <c:dispBlanksAs val="zero"/>
  </c:chart>
  <c:txPr>
    <a:bodyPr/>
    <a:lstStyle/>
    <a:p>
      <a:pPr>
        <a:defRPr sz="1800"/>
      </a:pPr>
      <a:endParaRPr lang="ru-RU"/>
    </a:p>
  </c:txPr>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lang val="ru-RU"/>
  <c:chart>
    <c:autoTitleDeleted val="1"/>
    <c:plotArea>
      <c:layout/>
      <c:doughnutChart>
        <c:varyColors val="1"/>
        <c:ser>
          <c:idx val="0"/>
          <c:order val="0"/>
          <c:tx>
            <c:strRef>
              <c:f>Sheet1!$B$1</c:f>
              <c:strCache>
                <c:ptCount val="1"/>
                <c:pt idx="0">
                  <c:v>Sales</c:v>
                </c:pt>
              </c:strCache>
            </c:strRef>
          </c:tx>
          <c:dPt>
            <c:idx val="0"/>
            <c:extLst xmlns:c16r2="http://schemas.microsoft.com/office/drawing/2015/06/chart">
              <c:ext xmlns:c16="http://schemas.microsoft.com/office/drawing/2014/chart" uri="{C3380CC4-5D6E-409C-BE32-E72D297353CC}">
                <c16:uniqueId val="{00000001-0FFB-4A14-9C30-35DEAE1D3D50}"/>
              </c:ext>
            </c:extLst>
          </c:dPt>
          <c:dPt>
            <c:idx val="1"/>
            <c:extLst xmlns:c16r2="http://schemas.microsoft.com/office/drawing/2015/06/chart">
              <c:ext xmlns:c16="http://schemas.microsoft.com/office/drawing/2014/chart" uri="{C3380CC4-5D6E-409C-BE32-E72D297353CC}">
                <c16:uniqueId val="{00000003-0FFB-4A14-9C30-35DEAE1D3D50}"/>
              </c:ext>
            </c:extLst>
          </c:dPt>
          <c:cat>
            <c:strRef>
              <c:f>Sheet1!$A$2:$A$3</c:f>
              <c:strCache>
                <c:ptCount val="2"/>
                <c:pt idx="0">
                  <c:v>1st Qtr</c:v>
                </c:pt>
                <c:pt idx="1">
                  <c:v>2nd Qtr</c:v>
                </c:pt>
              </c:strCache>
            </c:strRef>
          </c:cat>
          <c:val>
            <c:numRef>
              <c:f>Sheet1!$B$2:$B$3</c:f>
              <c:numCache>
                <c:formatCode>General</c:formatCode>
                <c:ptCount val="2"/>
                <c:pt idx="0">
                  <c:v>71</c:v>
                </c:pt>
                <c:pt idx="1">
                  <c:v>29</c:v>
                </c:pt>
              </c:numCache>
            </c:numRef>
          </c:val>
          <c:extLst xmlns:c16r2="http://schemas.microsoft.com/office/drawing/2015/06/chart">
            <c:ext xmlns:c16="http://schemas.microsoft.com/office/drawing/2014/chart" uri="{C3380CC4-5D6E-409C-BE32-E72D297353CC}">
              <c16:uniqueId val="{00000004-0FFB-4A14-9C30-35DEAE1D3D50}"/>
            </c:ext>
          </c:extLst>
        </c:ser>
        <c:dLbls/>
        <c:firstSliceAng val="0"/>
        <c:holeSize val="80"/>
      </c:doughnutChart>
    </c:plotArea>
    <c:plotVisOnly val="1"/>
    <c:dispBlanksAs val="zero"/>
  </c:chart>
  <c:txPr>
    <a:bodyPr/>
    <a:lstStyle/>
    <a:p>
      <a:pPr>
        <a:defRPr sz="1800"/>
      </a:pPr>
      <a:endParaRPr lang="ru-RU"/>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ru-RU"/>
  <c:chart>
    <c:autoTitleDeleted val="1"/>
    <c:plotArea>
      <c:layout/>
      <c:doughnutChart>
        <c:varyColors val="1"/>
        <c:ser>
          <c:idx val="0"/>
          <c:order val="0"/>
          <c:tx>
            <c:strRef>
              <c:f>Sheet1!$B$1</c:f>
              <c:strCache>
                <c:ptCount val="1"/>
                <c:pt idx="0">
                  <c:v>Sales</c:v>
                </c:pt>
              </c:strCache>
            </c:strRef>
          </c:tx>
          <c:dPt>
            <c:idx val="0"/>
            <c:extLst xmlns:c16r2="http://schemas.microsoft.com/office/drawing/2015/06/chart">
              <c:ext xmlns:c16="http://schemas.microsoft.com/office/drawing/2014/chart" uri="{C3380CC4-5D6E-409C-BE32-E72D297353CC}">
                <c16:uniqueId val="{00000001-DD41-4B0A-9764-22F65E28324E}"/>
              </c:ext>
            </c:extLst>
          </c:dPt>
          <c:dPt>
            <c:idx val="1"/>
            <c:extLst xmlns:c16r2="http://schemas.microsoft.com/office/drawing/2015/06/chart">
              <c:ext xmlns:c16="http://schemas.microsoft.com/office/drawing/2014/chart" uri="{C3380CC4-5D6E-409C-BE32-E72D297353CC}">
                <c16:uniqueId val="{00000003-DD41-4B0A-9764-22F65E28324E}"/>
              </c:ext>
            </c:extLst>
          </c:dPt>
          <c:cat>
            <c:strRef>
              <c:f>Sheet1!$A$2:$A$3</c:f>
              <c:strCache>
                <c:ptCount val="2"/>
                <c:pt idx="0">
                  <c:v>1st Qtr</c:v>
                </c:pt>
                <c:pt idx="1">
                  <c:v>2nd Qtr</c:v>
                </c:pt>
              </c:strCache>
            </c:strRef>
          </c:cat>
          <c:val>
            <c:numRef>
              <c:f>Sheet1!$B$2:$B$3</c:f>
              <c:numCache>
                <c:formatCode>General</c:formatCode>
                <c:ptCount val="2"/>
                <c:pt idx="0">
                  <c:v>47</c:v>
                </c:pt>
                <c:pt idx="1">
                  <c:v>53</c:v>
                </c:pt>
              </c:numCache>
            </c:numRef>
          </c:val>
          <c:extLst xmlns:c16r2="http://schemas.microsoft.com/office/drawing/2015/06/chart">
            <c:ext xmlns:c16="http://schemas.microsoft.com/office/drawing/2014/chart" uri="{C3380CC4-5D6E-409C-BE32-E72D297353CC}">
              <c16:uniqueId val="{00000004-DD41-4B0A-9764-22F65E28324E}"/>
            </c:ext>
          </c:extLst>
        </c:ser>
        <c:dLbls/>
        <c:firstSliceAng val="0"/>
        <c:holeSize val="80"/>
      </c:doughnutChart>
    </c:plotArea>
    <c:plotVisOnly val="1"/>
    <c:dispBlanksAs val="zero"/>
  </c:chart>
  <c:txPr>
    <a:bodyPr/>
    <a:lstStyle/>
    <a:p>
      <a:pPr>
        <a:defRPr sz="1800"/>
      </a:pPr>
      <a:endParaRPr lang="ru-RU"/>
    </a:p>
  </c:txPr>
  <c:externalData r:id="rId1"/>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20.png"/></Relationships>
</file>

<file path=ppt/drawings/_rels/drawing2.xml.rels><?xml version="1.0" encoding="UTF-8" standalone="yes"?>
<Relationships xmlns="http://schemas.openxmlformats.org/package/2006/relationships"><Relationship Id="rId1" Type="http://schemas.openxmlformats.org/officeDocument/2006/relationships/image" Target="../media/image20.png"/></Relationships>
</file>

<file path=ppt/drawings/_rels/drawing3.xml.rels><?xml version="1.0" encoding="UTF-8" standalone="yes"?>
<Relationships xmlns="http://schemas.openxmlformats.org/package/2006/relationships"><Relationship Id="rId1" Type="http://schemas.openxmlformats.org/officeDocument/2006/relationships/image" Target="../media/image21.png"/></Relationships>
</file>

<file path=ppt/drawings/drawing1.xml><?xml version="1.0" encoding="utf-8"?>
<c:userShapes xmlns:c="http://schemas.openxmlformats.org/drawingml/2006/chart">
  <cdr:relSizeAnchor xmlns:cdr="http://schemas.openxmlformats.org/drawingml/2006/chartDrawing">
    <cdr:from>
      <cdr:x>0.15324</cdr:x>
      <cdr:y>0.14238</cdr:y>
    </cdr:from>
    <cdr:to>
      <cdr:x>0.81712</cdr:x>
      <cdr:y>0.84591</cdr:y>
    </cdr:to>
    <cdr:pic>
      <cdr:nvPicPr>
        <cdr:cNvPr id="2" name="Picture 2"/>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1">
          <a:extLst>
            <a:ext uri="{28A0092B-C50C-407E-A947-70E740481C1C}">
              <a14:useLocalDpi xmlns:a14="http://schemas.microsoft.com/office/drawing/2010/main" xmlns="" val="0"/>
            </a:ext>
          </a:extLst>
        </a:blip>
        <a:srcRect xmlns:a="http://schemas.openxmlformats.org/drawingml/2006/main" l="57750" t="8715" b="54676"/>
        <a:stretch xmlns:a="http://schemas.openxmlformats.org/drawingml/2006/main"/>
      </cdr:blipFill>
      <cdr:spPr bwMode="auto">
        <a:xfrm xmlns:a="http://schemas.openxmlformats.org/drawingml/2006/main">
          <a:off x="373669" y="307645"/>
          <a:ext cx="1618786" cy="1520191"/>
        </a:xfrm>
        <a:prstGeom xmlns:a="http://schemas.openxmlformats.org/drawingml/2006/main" prst="ellipse">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cdr:spPr>
    </cdr:pic>
  </cdr:relSizeAnchor>
</c:userShapes>
</file>

<file path=ppt/drawings/drawing2.xml><?xml version="1.0" encoding="utf-8"?>
<c:userShapes xmlns:c="http://schemas.openxmlformats.org/drawingml/2006/chart">
  <cdr:relSizeAnchor xmlns:cdr="http://schemas.openxmlformats.org/drawingml/2006/chartDrawing">
    <cdr:from>
      <cdr:x>0.15527</cdr:x>
      <cdr:y>0.15339</cdr:y>
    </cdr:from>
    <cdr:to>
      <cdr:x>0.84206</cdr:x>
      <cdr:y>0.8351</cdr:y>
    </cdr:to>
    <cdr:pic>
      <cdr:nvPicPr>
        <cdr:cNvPr id="2" name="Picture 2"/>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1">
          <a:extLst>
            <a:ext uri="{28A0092B-C50C-407E-A947-70E740481C1C}">
              <a14:useLocalDpi xmlns:a14="http://schemas.microsoft.com/office/drawing/2010/main" xmlns="" val="0"/>
            </a:ext>
          </a:extLst>
        </a:blip>
        <a:srcRect xmlns:a="http://schemas.openxmlformats.org/drawingml/2006/main" l="57725" t="57258" b="9111"/>
        <a:stretch xmlns:a="http://schemas.openxmlformats.org/drawingml/2006/main"/>
      </cdr:blipFill>
      <cdr:spPr bwMode="auto">
        <a:xfrm xmlns:a="http://schemas.openxmlformats.org/drawingml/2006/main">
          <a:off x="378620" y="324036"/>
          <a:ext cx="1674670" cy="1440160"/>
        </a:xfrm>
        <a:prstGeom xmlns:a="http://schemas.openxmlformats.org/drawingml/2006/main" prst="ellipse">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cdr:spPr>
    </cdr:pic>
  </cdr:relSizeAnchor>
</c:userShapes>
</file>

<file path=ppt/drawings/drawing3.xml><?xml version="1.0" encoding="utf-8"?>
<c:userShapes xmlns:c="http://schemas.openxmlformats.org/drawingml/2006/chart">
  <cdr:relSizeAnchor xmlns:cdr="http://schemas.openxmlformats.org/drawingml/2006/chartDrawing">
    <cdr:from>
      <cdr:x>0.1829</cdr:x>
      <cdr:y>0.14189</cdr:y>
    </cdr:from>
    <cdr:to>
      <cdr:x>0.84594</cdr:x>
      <cdr:y>0.83262</cdr:y>
    </cdr:to>
    <cdr:pic>
      <cdr:nvPicPr>
        <cdr:cNvPr id="3" name="chart"/>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l="56665" t="8931" b="21997"/>
        <a:stretch xmlns:a="http://schemas.openxmlformats.org/drawingml/2006/main"/>
      </cdr:blipFill>
      <cdr:spPr>
        <a:xfrm xmlns:a="http://schemas.openxmlformats.org/drawingml/2006/main">
          <a:off x="605821" y="396044"/>
          <a:ext cx="2196244" cy="1927952"/>
        </a:xfrm>
        <a:prstGeom xmlns:a="http://schemas.openxmlformats.org/drawingml/2006/main" prst="ellipse">
          <a:avLst/>
        </a:prstGeom>
        <a:ln xmlns:a="http://schemas.openxmlformats.org/drawingml/2006/main">
          <a:noFill/>
        </a:ln>
        <a:effectLst xmlns:a="http://schemas.openxmlformats.org/drawingml/2006/main">
          <a:softEdge rad="112500"/>
        </a:effectLst>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A1D146-B4E0-1741-B9EE-9789392EFCC4}" type="datetimeFigureOut">
              <a:rPr lang="en-US" smtClean="0"/>
              <a:pPr/>
              <a:t>1/27/2021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863621-2E60-B848-8968-B0341E26A312}" type="slidenum">
              <a:rPr lang="en-US" smtClean="0"/>
              <a:pPr/>
              <a:t>‹#›</a:t>
            </a:fld>
            <a:endParaRPr lang="en-US"/>
          </a:p>
        </p:txBody>
      </p:sp>
    </p:spTree>
    <p:extLst>
      <p:ext uri="{BB962C8B-B14F-4D97-AF65-F5344CB8AC3E}">
        <p14:creationId xmlns:p14="http://schemas.microsoft.com/office/powerpoint/2010/main" xmlns="" val="1730024718"/>
      </p:ext>
    </p:extLst>
  </p:cSld>
  <p:clrMap bg1="lt1" tx1="dk1" bg2="lt2" tx2="dk2" accent1="accent1" accent2="accent2" accent3="accent3" accent4="accent4" accent5="accent5" accent6="accent6" hlink="hlink" folHlink="folHlink"/>
  <p:notesStyle>
    <a:lvl1pPr marL="0" algn="l" defTabSz="457117" rtl="0" eaLnBrk="1" latinLnBrk="0" hangingPunct="1">
      <a:defRPr sz="1200" kern="1200">
        <a:solidFill>
          <a:schemeClr val="tx1"/>
        </a:solidFill>
        <a:latin typeface="+mn-lt"/>
        <a:ea typeface="+mn-ea"/>
        <a:cs typeface="+mn-cs"/>
      </a:defRPr>
    </a:lvl1pPr>
    <a:lvl2pPr marL="457117" algn="l" defTabSz="457117" rtl="0" eaLnBrk="1" latinLnBrk="0" hangingPunct="1">
      <a:defRPr sz="1200" kern="1200">
        <a:solidFill>
          <a:schemeClr val="tx1"/>
        </a:solidFill>
        <a:latin typeface="+mn-lt"/>
        <a:ea typeface="+mn-ea"/>
        <a:cs typeface="+mn-cs"/>
      </a:defRPr>
    </a:lvl2pPr>
    <a:lvl3pPr marL="914233" algn="l" defTabSz="457117" rtl="0" eaLnBrk="1" latinLnBrk="0" hangingPunct="1">
      <a:defRPr sz="1200" kern="1200">
        <a:solidFill>
          <a:schemeClr val="tx1"/>
        </a:solidFill>
        <a:latin typeface="+mn-lt"/>
        <a:ea typeface="+mn-ea"/>
        <a:cs typeface="+mn-cs"/>
      </a:defRPr>
    </a:lvl3pPr>
    <a:lvl4pPr marL="1371349" algn="l" defTabSz="457117" rtl="0" eaLnBrk="1" latinLnBrk="0" hangingPunct="1">
      <a:defRPr sz="1200" kern="1200">
        <a:solidFill>
          <a:schemeClr val="tx1"/>
        </a:solidFill>
        <a:latin typeface="+mn-lt"/>
        <a:ea typeface="+mn-ea"/>
        <a:cs typeface="+mn-cs"/>
      </a:defRPr>
    </a:lvl4pPr>
    <a:lvl5pPr marL="1828465" algn="l" defTabSz="457117" rtl="0" eaLnBrk="1" latinLnBrk="0" hangingPunct="1">
      <a:defRPr sz="1200" kern="1200">
        <a:solidFill>
          <a:schemeClr val="tx1"/>
        </a:solidFill>
        <a:latin typeface="+mn-lt"/>
        <a:ea typeface="+mn-ea"/>
        <a:cs typeface="+mn-cs"/>
      </a:defRPr>
    </a:lvl5pPr>
    <a:lvl6pPr marL="2285582" algn="l" defTabSz="457117" rtl="0" eaLnBrk="1" latinLnBrk="0" hangingPunct="1">
      <a:defRPr sz="1200" kern="1200">
        <a:solidFill>
          <a:schemeClr val="tx1"/>
        </a:solidFill>
        <a:latin typeface="+mn-lt"/>
        <a:ea typeface="+mn-ea"/>
        <a:cs typeface="+mn-cs"/>
      </a:defRPr>
    </a:lvl6pPr>
    <a:lvl7pPr marL="2742698" algn="l" defTabSz="457117" rtl="0" eaLnBrk="1" latinLnBrk="0" hangingPunct="1">
      <a:defRPr sz="1200" kern="1200">
        <a:solidFill>
          <a:schemeClr val="tx1"/>
        </a:solidFill>
        <a:latin typeface="+mn-lt"/>
        <a:ea typeface="+mn-ea"/>
        <a:cs typeface="+mn-cs"/>
      </a:defRPr>
    </a:lvl7pPr>
    <a:lvl8pPr marL="3199816" algn="l" defTabSz="457117" rtl="0" eaLnBrk="1" latinLnBrk="0" hangingPunct="1">
      <a:defRPr sz="1200" kern="1200">
        <a:solidFill>
          <a:schemeClr val="tx1"/>
        </a:solidFill>
        <a:latin typeface="+mn-lt"/>
        <a:ea typeface="+mn-ea"/>
        <a:cs typeface="+mn-cs"/>
      </a:defRPr>
    </a:lvl8pPr>
    <a:lvl9pPr marL="3656933" algn="l" defTabSz="457117"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xmlns="" val="421625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41919969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5"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20923844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8"/>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067918"/>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067918"/>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067918"/>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xmlns="" val="28471987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8"/>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067918"/>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067918"/>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067918"/>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7836208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2"/>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98772"/>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298772"/>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xmlns="" val="36686194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2"/>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98772"/>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298772"/>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22040762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352962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352962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19979089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352962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352962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xmlns="" val="8840244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185138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185138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185138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18319465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185138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185138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185138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4796690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4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08224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08224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2662158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2776623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4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08224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08224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40346553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231309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231309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20155165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231309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231309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11428127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8"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8"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8"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xmlns="" val="23306490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8"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8"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8"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11380896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40"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8"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4"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13995786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40"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8"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4"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xmlns="" val="41341980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3303265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xmlns="" val="26432992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3"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8"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3"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8"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3178253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39518861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3"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8"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3"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8"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xmlns="" val="29943910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3"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9"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6280774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3"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9"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xmlns="" val="6962635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xmlns="" val="9376082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xmlns="" val="34455254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83781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xmlns="" val="3985887646"/>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787882542"/>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567343949"/>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4564900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4209360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675930834"/>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080565721"/>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635445075"/>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151238398"/>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044786345"/>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638595819"/>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282179933"/>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27958878"/>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1441673983"/>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121060697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14296703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3937250639"/>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19059737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022648607"/>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504599571"/>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179533790"/>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470047404"/>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528797045"/>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552305954"/>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356243942"/>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735707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20016116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714463186"/>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761103042"/>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329345591"/>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1694484549"/>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747004813"/>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2956542828"/>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470782781"/>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2961692942"/>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80927781"/>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35104952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914402"/>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3"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914402"/>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11439521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152475421"/>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2184411493"/>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69085267"/>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165319856"/>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4207659327"/>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973761999"/>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214947252"/>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883023915"/>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324913674"/>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66824214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1096715"/>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3" y="1352530"/>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096715"/>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352530"/>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41354587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750152653"/>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422209674"/>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780130794"/>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600840087"/>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1693910562"/>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315282144"/>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1421795886"/>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120699222"/>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4023467139"/>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55008724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18491157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506944240"/>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3195985714"/>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722337666"/>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135018766"/>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xmlns="" val="3568197899"/>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854957483"/>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125336712"/>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121511925"/>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175526895"/>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73554646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18969616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5597187"/>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175952778"/>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774637157"/>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445367663"/>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605414316"/>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05517925"/>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3484739480"/>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3414137352"/>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2599803462"/>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04536635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xmlns="" val="1734920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978672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24646963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653542956"/>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579325710"/>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735778865"/>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611143765"/>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347176381"/>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899216944"/>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118419552"/>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118659093"/>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91058827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18005485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989956909"/>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1942819185"/>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139927953"/>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4229013295"/>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092664599"/>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3368719438"/>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092173615"/>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1735026498"/>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789004971"/>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71834377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3"/>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3"/>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3"/>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3"/>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3"/>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5"/>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5"/>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5"/>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5"/>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5"/>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5"/>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35087" y="3422145"/>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63316" y="3422145"/>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91544" y="3422145"/>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5"/>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334313678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970897567"/>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498603325"/>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3843216157"/>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101431757"/>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261335920"/>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861329368"/>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669532758"/>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490604085"/>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98905847"/>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401945447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10921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621388674"/>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056413030"/>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515010480"/>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914393041"/>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2564892834"/>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998644508"/>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3324811051"/>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541904790"/>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1223411978"/>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213305415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2946211348"/>
      </p:ext>
    </p:extLst>
  </p:cSld>
  <p:clrMapOvr>
    <a:masterClrMapping/>
  </p:clrMapOvr>
  <p:extLst mod="1">
    <p:ext uri="{DCECCB84-F9BA-43D5-87BE-67443E8EF086}">
      <p15:sldGuideLst xmlns=""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2151799782"/>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868745135"/>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xmlns="" val="1474615073"/>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842225047"/>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091438644"/>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298620857"/>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623512394"/>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546020665"/>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142611329"/>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6558948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3144564981"/>
      </p:ext>
    </p:extLst>
  </p:cSld>
  <p:clrMapOvr>
    <a:masterClrMapping/>
  </p:clrMapOvr>
  <p:extLst mod="1">
    <p:ext uri="{DCECCB84-F9BA-43D5-87BE-67443E8EF086}">
      <p15:sldGuideLst xmlns=""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826400163"/>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311225823"/>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131523801"/>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69624357"/>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4204611979"/>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3433452258"/>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2084663455"/>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94813167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824699157"/>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63824243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195991942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505791167"/>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157970541"/>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187634780"/>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250349317"/>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294084419"/>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966715209"/>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795025979"/>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44859617"/>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212189205"/>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363752010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90695991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156814261"/>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2543864297"/>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905969785"/>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768246473"/>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321077410"/>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2383518894"/>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904581124"/>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1020844325"/>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339853715"/>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55703482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3"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317931907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1390549139"/>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055241816"/>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670873418"/>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415128631"/>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109740518"/>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141477694"/>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2520135"/>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1137280325"/>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592806086"/>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44060172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3"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405595668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3070312643"/>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263522534"/>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3511591985"/>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370364755"/>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1754303008"/>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951673689"/>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2658081160"/>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7224238"/>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1915325510"/>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5386410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6318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6545733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xmlns="" val="1867400219"/>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402562798"/>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102906902"/>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652459135"/>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123987314"/>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469522711"/>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138542638"/>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376501476"/>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101101515"/>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66952203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261071079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439443190"/>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89276325"/>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3751273801"/>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3885827430"/>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2261610188"/>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563825875"/>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386413717"/>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003155008"/>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237172055"/>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27887251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7677650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79058209"/>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807397177"/>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907441884"/>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62837122"/>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269791823"/>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284901256"/>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28921212"/>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3684108998"/>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604360091"/>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215271131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55749267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73102783"/>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1329619792"/>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517549348"/>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276989469"/>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018424114"/>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3497378054"/>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652762559"/>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047659027"/>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2946711791"/>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12750397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129168133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893247100"/>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71485955"/>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584053736"/>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204909063"/>
      </p:ext>
    </p:extLst>
  </p:cSld>
  <p:clrMapOvr>
    <a:masterClrMapping/>
  </p:clrMapOvr>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334069922"/>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456720755"/>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064772028"/>
      </p:ext>
    </p:extLst>
  </p:cSld>
  <p:clrMapOvr>
    <a:masterClrMapping/>
  </p:clrMapOvr>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407146239"/>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3736688269"/>
      </p:ext>
    </p:extLst>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9985943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105125092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3021581513"/>
      </p:ext>
    </p:extLst>
  </p:cSld>
  <p:clrMapOvr>
    <a:masterClrMapping/>
  </p:clrMapOvr>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076425549"/>
      </p:ext>
    </p:extLst>
  </p:cSld>
  <p:clrMapOvr>
    <a:masterClrMapping/>
  </p:clrMapOvr>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2583675552"/>
      </p:ext>
    </p:extLst>
  </p:cSld>
  <p:clrMapOvr>
    <a:masterClrMapping/>
  </p:clrMapOvr>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062623211"/>
      </p:ext>
    </p:extLst>
  </p:cSld>
  <p:clrMapOvr>
    <a:masterClrMapping/>
  </p:clrMapOvr>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3516315331"/>
      </p:ext>
    </p:extLst>
  </p:cSld>
  <p:clrMapOvr>
    <a:masterClrMapping/>
  </p:clrMapOvr>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2491215007"/>
      </p:ext>
    </p:extLst>
  </p:cSld>
  <p:clrMapOvr>
    <a:masterClrMapping/>
  </p:clrMapOvr>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1807769506"/>
      </p:ext>
    </p:extLst>
  </p:cSld>
  <p:clrMapOvr>
    <a:masterClrMapping/>
  </p:clrMapOvr>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707779177"/>
      </p:ext>
    </p:extLst>
  </p:cSld>
  <p:clrMapOvr>
    <a:masterClrMapping/>
  </p:clrMapOvr>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xmlns="" val="3643225016"/>
      </p:ext>
    </p:extLst>
  </p:cSld>
  <p:clrMapOvr>
    <a:masterClrMapping/>
  </p:clrMapOvr>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24789231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201021965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949471848"/>
      </p:ext>
    </p:extLst>
  </p:cSld>
  <p:clrMapOvr>
    <a:masterClrMapping/>
  </p:clrMapOvr>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851409437"/>
      </p:ext>
    </p:extLst>
  </p:cSld>
  <p:clrMapOvr>
    <a:masterClrMapping/>
  </p:clrMapOvr>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572592"/>
      </p:ext>
    </p:extLst>
  </p:cSld>
  <p:clrMapOvr>
    <a:masterClrMapping/>
  </p:clrMapOvr>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942762027"/>
      </p:ext>
    </p:extLst>
  </p:cSld>
  <p:clrMapOvr>
    <a:masterClrMapping/>
  </p:clrMapOvr>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593277465"/>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634966124"/>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035952007"/>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028329207"/>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493957833"/>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826376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403474166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1068180308"/>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1647117931"/>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2706499140"/>
      </p:ext>
    </p:extLst>
  </p:cSld>
  <p:clrMapOvr>
    <a:masterClrMapping/>
  </p:clrMapOvr>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70483926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62243199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595404039"/>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842036277"/>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285014318"/>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87956285"/>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73652187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27483778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69256602"/>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825669123"/>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966635463"/>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658488220"/>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983277559"/>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3440371156"/>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045125397"/>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887128113"/>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473930922"/>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292291837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164178122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68917356"/>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2696651083"/>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653644569"/>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1227671881"/>
      </p:ext>
    </p:extLst>
  </p:cSld>
  <p:clrMapOvr>
    <a:masterClrMapping/>
  </p:clrMapOvr>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563459376"/>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005597086"/>
      </p:ext>
    </p:extLst>
  </p:cSld>
  <p:clrMapOvr>
    <a:masterClrMapping/>
  </p:clrMapOvr>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2629963594"/>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568258038"/>
      </p:ext>
    </p:extLst>
  </p:cSld>
  <p:clrMapOvr>
    <a:masterClrMapping/>
  </p:clrMapOvr>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741116388"/>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0934320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xmlns="" val="516314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40"/>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5" y="2295740"/>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338701004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488435721"/>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831842112"/>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051136257"/>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3516084502"/>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093738756"/>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204591908"/>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1645829942"/>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437960403"/>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211547641"/>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30490838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40"/>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5" y="2295740"/>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313578439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3855387105"/>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382320944"/>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3230587942"/>
      </p:ext>
    </p:extLst>
  </p:cSld>
  <p:clrMapOvr>
    <a:masterClrMapping/>
  </p:clrMapOvr>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1155961946"/>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3300761908"/>
      </p:ext>
    </p:extLst>
  </p:cSld>
  <p:clrMapOvr>
    <a:masterClrMapping/>
  </p:clrMapOvr>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128548458"/>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xmlns="" val="1825301988"/>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879184753"/>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45549622"/>
      </p:ext>
    </p:extLst>
  </p:cSld>
  <p:clrMapOvr>
    <a:masterClrMapping/>
  </p:clrMapOvr>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89206035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319958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8"/>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067918"/>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067918"/>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067918"/>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xmlns="" val="80879945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964785957"/>
      </p:ext>
    </p:extLst>
  </p:cSld>
  <p:clrMapOvr>
    <a:masterClrMapping/>
  </p:clrMapOvr>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097024025"/>
      </p:ext>
    </p:extLst>
  </p:cSld>
  <p:clrMapOvr>
    <a:masterClrMapping/>
  </p:clrMapOvr>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149489935"/>
      </p:ext>
    </p:extLst>
  </p:cSld>
  <p:clrMapOvr>
    <a:masterClrMapping/>
  </p:clrMapOvr>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736918537"/>
      </p:ext>
    </p:extLst>
  </p:cSld>
  <p:clrMapOvr>
    <a:masterClrMapping/>
  </p:clrMapOvr>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010554033"/>
      </p:ext>
    </p:extLst>
  </p:cSld>
  <p:clrMapOvr>
    <a:masterClrMapping/>
  </p:clrMapOvr>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985999708"/>
      </p:ext>
    </p:extLst>
  </p:cSld>
  <p:clrMapOvr>
    <a:masterClrMapping/>
  </p:clrMapOvr>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563347856"/>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91727809"/>
      </p:ext>
    </p:extLst>
  </p:cSld>
  <p:clrMapOvr>
    <a:masterClrMapping/>
  </p:clrMapOvr>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1045208348"/>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262970479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319958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8"/>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067918"/>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067918"/>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067918"/>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286521696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1323516906"/>
      </p:ext>
    </p:extLst>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03030319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138143035"/>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293589600"/>
      </p:ext>
    </p:extLst>
  </p:cSld>
  <p:clrMapOvr>
    <a:masterClrMapping/>
  </p:clrMapOvr>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065375422"/>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816508567"/>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43978236"/>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145677539"/>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103975483"/>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29886455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2"/>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98772"/>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298772"/>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xmlns="" val="386816054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411081070"/>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816198012"/>
      </p:ext>
    </p:extLst>
  </p:cSld>
  <p:clrMapOvr>
    <a:masterClrMapping/>
  </p:clrMapOvr>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891406028"/>
      </p:ext>
    </p:extLst>
  </p:cSld>
  <p:clrMapOvr>
    <a:masterClrMapping/>
  </p:clrMapOvr>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1745939814"/>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779427246"/>
      </p:ext>
    </p:extLst>
  </p:cSld>
  <p:clrMapOvr>
    <a:masterClrMapping/>
  </p:clrMapOvr>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7080949"/>
      </p:ext>
    </p:extLst>
  </p:cSld>
  <p:clrMapOvr>
    <a:masterClrMapping/>
  </p:clrMapOvr>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310362642"/>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3826579514"/>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446554131"/>
      </p:ext>
    </p:extLst>
  </p:cSld>
  <p:clrMapOvr>
    <a:masterClrMapping/>
  </p:clrMapOvr>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18512262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2"/>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98772"/>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298772"/>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395692724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140178231"/>
      </p:ext>
    </p:extLst>
  </p:cSld>
  <p:clrMapOvr>
    <a:masterClrMapping/>
  </p:clrMapOvr>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4158933061"/>
      </p:ext>
    </p:extLst>
  </p:cSld>
  <p:clrMapOvr>
    <a:masterClrMapping/>
  </p:clrMapOvr>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765096231"/>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53573466"/>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2319045411"/>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379905018"/>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210448446"/>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669614714"/>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784238369"/>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13705642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1"/>
            <a:ext cx="381419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352962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352962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256367780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836104506"/>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1491936585"/>
      </p:ext>
    </p:extLst>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079342117"/>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419061864"/>
      </p:ext>
    </p:extLst>
  </p:cSld>
  <p:clrMapOvr>
    <a:masterClrMapping/>
  </p:clrMapOvr>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3168643185"/>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136938554"/>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1138816792"/>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43338044"/>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594223741"/>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77849525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1"/>
            <a:ext cx="381419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352962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352962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xmlns="" val="252798254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334591557"/>
      </p:ext>
    </p:extLst>
  </p:cSld>
  <p:clrMapOvr>
    <a:masterClrMapping/>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1697267805"/>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2822046640"/>
      </p:ext>
    </p:extLst>
  </p:cSld>
  <p:clrMapOvr>
    <a:masterClrMapping/>
  </p:clrMapOvr>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153169967"/>
      </p:ext>
    </p:extLst>
  </p:cSld>
  <p:clrMapOvr>
    <a:masterClrMapping/>
  </p:clrMapOvr>
  <p:timing>
    <p:tnLst>
      <p:par>
        <p:cT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xmlns="" val="4258972636"/>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874460341"/>
      </p:ext>
    </p:extLst>
  </p:cSld>
  <p:clrMapOvr>
    <a:masterClrMapping/>
  </p:clrMapOvr>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683859978"/>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674821724"/>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68060300"/>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8977403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98305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185138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185138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185138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246921614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70440661"/>
      </p:ext>
    </p:extLst>
  </p:cSld>
  <p:clrMapOvr>
    <a:masterClrMapping/>
  </p:clrMapOvr>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240189643"/>
      </p:ext>
    </p:extLst>
  </p:cSld>
  <p:clrMapOvr>
    <a:masterClrMapping/>
  </p:clrMapOvr>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640690328"/>
      </p:ext>
    </p:extLst>
  </p:cSld>
  <p:clrMapOvr>
    <a:masterClrMapping/>
  </p:clrMapOvr>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312995185"/>
      </p:ext>
    </p:extLst>
  </p:cSld>
  <p:clrMapOvr>
    <a:masterClrMapping/>
  </p:clrMapOvr>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053896411"/>
      </p:ext>
    </p:extLst>
  </p:cSld>
  <p:clrMapOvr>
    <a:masterClrMapping/>
  </p:clrMapOvr>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11974346"/>
      </p:ext>
    </p:extLst>
  </p:cSld>
  <p:clrMapOvr>
    <a:masterClrMapping/>
  </p:clrMapOvr>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1035101975"/>
      </p:ext>
    </p:extLst>
  </p:cSld>
  <p:clrMapOvr>
    <a:masterClrMapping/>
  </p:clrMapOvr>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2570310023"/>
      </p:ext>
    </p:extLst>
  </p:cSld>
  <p:clrMapOvr>
    <a:masterClrMapping/>
  </p:clrMapOvr>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3080018092"/>
      </p:ext>
    </p:extLst>
  </p:cSld>
  <p:clrMapOvr>
    <a:masterClrMapping/>
  </p:clrMapOvr>
  <p:timing>
    <p:tnLst>
      <p:par>
        <p:cT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939638768"/>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98305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185138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185138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185138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235557416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483011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503181289"/>
      </p:ext>
    </p:extLst>
  </p:cSld>
  <p:clrMapOvr>
    <a:masterClrMapping/>
  </p:clrMapOvr>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787527327"/>
      </p:ext>
    </p:extLst>
  </p:cSld>
  <p:clrMapOvr>
    <a:masterClrMapping/>
  </p:clrMapOvr>
  <p:timing>
    <p:tnLst>
      <p:par>
        <p:cT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048309109"/>
      </p:ext>
    </p:extLst>
  </p:cSld>
  <p:clrMapOvr>
    <a:masterClrMapping/>
  </p:clrMapOvr>
  <p:timing>
    <p:tnLst>
      <p:par>
        <p:cT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085322904"/>
      </p:ext>
    </p:extLst>
  </p:cSld>
  <p:clrMapOvr>
    <a:masterClrMapping/>
  </p:clrMapOvr>
  <p:timing>
    <p:tnLst>
      <p:par>
        <p:cT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266921681"/>
      </p:ext>
    </p:extLst>
  </p:cSld>
  <p:clrMapOvr>
    <a:masterClrMapping/>
  </p:clrMapOvr>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85815082"/>
      </p:ext>
    </p:extLst>
  </p:cSld>
  <p:clrMapOvr>
    <a:masterClrMapping/>
  </p:clrMapOvr>
  <p:timing>
    <p:tnLst>
      <p:par>
        <p:cT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609619123"/>
      </p:ext>
    </p:extLst>
  </p:cSld>
  <p:clrMapOvr>
    <a:masterClrMapping/>
  </p:clrMapOvr>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295374876"/>
      </p:ext>
    </p:extLst>
  </p:cSld>
  <p:clrMapOvr>
    <a:masterClrMapping/>
  </p:clrMapOvr>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5802586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62355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4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08224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08224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267074892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277867405"/>
      </p:ext>
    </p:extLst>
  </p:cSld>
  <p:clrMapOvr>
    <a:masterClrMapping/>
  </p:clrMapOvr>
  <p:timing>
    <p:tnLst>
      <p:par>
        <p:cTn id="1" dur="indefinite" restart="never" nodeType="tmRoot"/>
      </p:par>
    </p:tn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2447707661"/>
      </p:ext>
    </p:extLst>
  </p:cSld>
  <p:clrMapOvr>
    <a:masterClrMapping/>
  </p:clrMapOvr>
  <p:timing>
    <p:tnLst>
      <p:par>
        <p:cT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457371461"/>
      </p:ext>
    </p:extLst>
  </p:cSld>
  <p:clrMapOvr>
    <a:masterClrMapping/>
  </p:clrMapOvr>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2042634309"/>
      </p:ext>
    </p:extLst>
  </p:cSld>
  <p:clrMapOvr>
    <a:masterClrMapping/>
  </p:clrMapOvr>
  <p:timing>
    <p:tnLst>
      <p:par>
        <p:cT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441258891"/>
      </p:ext>
    </p:extLst>
  </p:cSld>
  <p:clrMapOvr>
    <a:masterClrMapping/>
  </p:clrMapOvr>
  <p:timing>
    <p:tnLst>
      <p:par>
        <p:cT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89772925"/>
      </p:ext>
    </p:extLst>
  </p:cSld>
  <p:clrMapOvr>
    <a:masterClrMapping/>
  </p:clrMapOvr>
  <p:timing>
    <p:tnLst>
      <p:par>
        <p:cTn id="1" dur="indefinite" restart="never" nodeType="tmRoot"/>
      </p:par>
    </p:tn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800008128"/>
      </p:ext>
    </p:extLst>
  </p:cSld>
  <p:clrMapOvr>
    <a:masterClrMapping/>
  </p:clrMapOvr>
  <p:timing>
    <p:tnLst>
      <p:par>
        <p:cT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1840478455"/>
      </p:ext>
    </p:extLst>
  </p:cSld>
  <p:clrMapOvr>
    <a:masterClrMapping/>
  </p:clrMapOvr>
  <p:timing>
    <p:tnLst>
      <p:par>
        <p:cTn id="1" dur="indefinite" restart="never" nodeType="tmRoot"/>
      </p:par>
    </p:tn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517227354"/>
      </p:ext>
    </p:extLst>
  </p:cSld>
  <p:clrMapOvr>
    <a:masterClrMapping/>
  </p:clrMapOvr>
  <p:timing>
    <p:tnLst>
      <p:par>
        <p:cTn id="1" dur="indefinite" restart="never" nodeType="tmRoot"/>
      </p:par>
    </p:tn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193989006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4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08224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08224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290715585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748767264"/>
      </p:ext>
    </p:extLst>
  </p:cSld>
  <p:clrMapOvr>
    <a:masterClrMapping/>
  </p:clrMapOvr>
  <p:timing>
    <p:tnLst>
      <p:par>
        <p:cT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835492868"/>
      </p:ext>
    </p:extLst>
  </p:cSld>
  <p:clrMapOvr>
    <a:masterClrMapping/>
  </p:clrMapOvr>
  <p:timing>
    <p:tnLst>
      <p:par>
        <p:cTn id="1" dur="indefinite" restart="never" nodeType="tmRoot"/>
      </p:par>
    </p:tn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342045072"/>
      </p:ext>
    </p:extLst>
  </p:cSld>
  <p:clrMapOvr>
    <a:masterClrMapping/>
  </p:clrMapOvr>
  <p:timing>
    <p:tnLst>
      <p:par>
        <p:cT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693914944"/>
      </p:ext>
    </p:extLst>
  </p:cSld>
  <p:clrMapOvr>
    <a:masterClrMapping/>
  </p:clrMapOvr>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528353028"/>
      </p:ext>
    </p:extLst>
  </p:cSld>
  <p:clrMapOvr>
    <a:masterClrMapping/>
  </p:clrMapOvr>
  <p:timing>
    <p:tnLst>
      <p:par>
        <p:cT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546520186"/>
      </p:ext>
    </p:extLst>
  </p:cSld>
  <p:clrMapOvr>
    <a:masterClrMapping/>
  </p:clrMapOvr>
  <p:timing>
    <p:tnLst>
      <p:par>
        <p:cTn id="1" dur="indefinite" restart="never" nodeType="tmRoot"/>
      </p:par>
    </p:tn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617666038"/>
      </p:ext>
    </p:extLst>
  </p:cSld>
  <p:clrMapOvr>
    <a:masterClrMapping/>
  </p:clrMapOvr>
  <p:timing>
    <p:tnLst>
      <p:par>
        <p:cT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131971335"/>
      </p:ext>
    </p:extLst>
  </p:cSld>
  <p:clrMapOvr>
    <a:masterClrMapping/>
  </p:clrMapOvr>
  <p:timing>
    <p:tnLst>
      <p:par>
        <p:cTn id="1" dur="indefinite" restart="never" nodeType="tmRoot"/>
      </p:par>
    </p:tnLst>
  </p:timing>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989035701"/>
      </p:ext>
    </p:extLst>
  </p:cSld>
  <p:clrMapOvr>
    <a:masterClrMapping/>
  </p:clrMapOvr>
  <p:timing>
    <p:tnLst>
      <p:par>
        <p:cT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182340761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0"/>
            <a:ext cx="381419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231309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231309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257928760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755483112"/>
      </p:ext>
    </p:extLst>
  </p:cSld>
  <p:clrMapOvr>
    <a:masterClrMapping/>
  </p:clrMapOvr>
  <p:timing>
    <p:tnLst>
      <p:par>
        <p:cT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881889966"/>
      </p:ext>
    </p:extLst>
  </p:cSld>
  <p:clrMapOvr>
    <a:masterClrMapping/>
  </p:clrMapOvr>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2232014347"/>
      </p:ext>
    </p:extLst>
  </p:cSld>
  <p:clrMapOvr>
    <a:masterClrMapping/>
  </p:clrMapOvr>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245091896"/>
      </p:ext>
    </p:extLst>
  </p:cSld>
  <p:clrMapOvr>
    <a:masterClrMapping/>
  </p:clrMapOvr>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1243848918"/>
      </p:ext>
    </p:extLst>
  </p:cSld>
  <p:clrMapOvr>
    <a:masterClrMapping/>
  </p:clrMapOvr>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074624364"/>
      </p:ext>
    </p:extLst>
  </p:cSld>
  <p:clrMapOvr>
    <a:masterClrMapping/>
  </p:clrMapOvr>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4181394912"/>
      </p:ext>
    </p:extLst>
  </p:cSld>
  <p:clrMapOvr>
    <a:masterClrMapping/>
  </p:clrMapOvr>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557873892"/>
      </p:ext>
    </p:extLst>
  </p:cSld>
  <p:clrMapOvr>
    <a:masterClrMapping/>
  </p:clrMapOvr>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2121081107"/>
      </p:ext>
    </p:extLst>
  </p:cSld>
  <p:clrMapOvr>
    <a:masterClrMapping/>
  </p:clrMapOvr>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395989802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0"/>
            <a:ext cx="381419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231309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231309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95154080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729467"/>
      </p:ext>
    </p:extLst>
  </p:cSld>
  <p:clrMapOvr>
    <a:masterClrMapping/>
  </p:clrMapOvr>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53398850"/>
      </p:ext>
    </p:extLst>
  </p:cSld>
  <p:clrMapOvr>
    <a:masterClrMapping/>
  </p:clrMapOvr>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xmlns="" val="2279047380"/>
      </p:ext>
    </p:extLst>
  </p:cSld>
  <p:clrMapOvr>
    <a:masterClrMapping/>
  </p:clrMapOvr>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018509571"/>
      </p:ext>
    </p:extLst>
  </p:cSld>
  <p:clrMapOvr>
    <a:masterClrMapping/>
  </p:clrMapOvr>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723307807"/>
      </p:ext>
    </p:extLst>
  </p:cSld>
  <p:clrMapOvr>
    <a:masterClrMapping/>
  </p:clrMapOvr>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785282134"/>
      </p:ext>
    </p:extLst>
  </p:cSld>
  <p:clrMapOvr>
    <a:masterClrMapping/>
  </p:clrMapOvr>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596222851"/>
      </p:ext>
    </p:extLst>
  </p:cSld>
  <p:clrMapOvr>
    <a:masterClrMapping/>
  </p:clrMapOvr>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883511663"/>
      </p:ext>
    </p:extLst>
  </p:cSld>
  <p:clrMapOvr>
    <a:masterClrMapping/>
  </p:clrMapOvr>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325383918"/>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61032877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8"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8"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8"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xmlns="" val="348777419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09840220"/>
      </p:ext>
    </p:extLst>
  </p:cSld>
  <p:clrMapOvr>
    <a:masterClrMapping/>
  </p:clrMapOvr>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074845680"/>
      </p:ext>
    </p:extLst>
  </p:cSld>
  <p:clrMapOvr>
    <a:masterClrMapping/>
  </p:clrMapOvr>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828756705"/>
      </p:ext>
    </p:extLst>
  </p:cSld>
  <p:clrMapOvr>
    <a:masterClrMapping/>
  </p:clrMapOvr>
  <p:timing>
    <p:tnLst>
      <p:par>
        <p:cTn id="1" dur="indefinite" restart="never" nodeType="tmRoot"/>
      </p:par>
    </p:tn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70651485"/>
      </p:ext>
    </p:extLst>
  </p:cSld>
  <p:clrMapOvr>
    <a:masterClrMapping/>
  </p:clrMapOvr>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3492792694"/>
      </p:ext>
    </p:extLst>
  </p:cSld>
  <p:clrMapOvr>
    <a:masterClrMapping/>
  </p:clrMapOvr>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2824627144"/>
      </p:ext>
    </p:extLst>
  </p:cSld>
  <p:clrMapOvr>
    <a:masterClrMapping/>
  </p:clrMapOvr>
  <p:timing>
    <p:tnLst>
      <p:par>
        <p:cT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1213416047"/>
      </p:ext>
    </p:extLst>
  </p:cSld>
  <p:clrMapOvr>
    <a:masterClrMapping/>
  </p:clrMapOvr>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066405044"/>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80413566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89314482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8"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8"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8"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246738053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94704535"/>
      </p:ext>
    </p:extLst>
  </p:cSld>
  <p:clrMapOvr>
    <a:masterClrMapping/>
  </p:clrMapOvr>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85230456"/>
      </p:ext>
    </p:extLst>
  </p:cSld>
  <p:clrMapOvr>
    <a:masterClrMapping/>
  </p:clrMapOvr>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199972214"/>
      </p:ext>
    </p:extLst>
  </p:cSld>
  <p:clrMapOvr>
    <a:masterClrMapping/>
  </p:clrMapOvr>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89010900"/>
      </p:ext>
    </p:extLst>
  </p:cSld>
  <p:clrMapOvr>
    <a:masterClrMapping/>
  </p:clrMapOvr>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65441194"/>
      </p:ext>
    </p:extLst>
  </p:cSld>
  <p:clrMapOvr>
    <a:masterClrMapping/>
  </p:clrMapOvr>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085051984"/>
      </p:ext>
    </p:extLst>
  </p:cSld>
  <p:clrMapOvr>
    <a:masterClrMapping/>
  </p:clrMapOvr>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66633513"/>
      </p:ext>
    </p:extLst>
  </p:cSld>
  <p:clrMapOvr>
    <a:masterClrMapping/>
  </p:clrMapOvr>
  <p:timing>
    <p:tnLst>
      <p:par>
        <p:cT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168332972"/>
      </p:ext>
    </p:extLst>
  </p:cSld>
  <p:clrMapOvr>
    <a:masterClrMapping/>
  </p:clrMapOvr>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166162546"/>
      </p:ext>
    </p:extLst>
  </p:cSld>
  <p:clrMapOvr>
    <a:masterClrMapping/>
  </p:clrMapOvr>
  <p:timing>
    <p:tnLst>
      <p:par>
        <p:cT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186310803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40"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8"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4"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1080104007"/>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738321325"/>
      </p:ext>
    </p:extLst>
  </p:cSld>
  <p:clrMapOvr>
    <a:masterClrMapping/>
  </p:clrMapOvr>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711722723"/>
      </p:ext>
    </p:extLst>
  </p:cSld>
  <p:clrMapOvr>
    <a:masterClrMapping/>
  </p:clrMapOvr>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890239444"/>
      </p:ext>
    </p:extLst>
  </p:cSld>
  <p:clrMapOvr>
    <a:masterClrMapping/>
  </p:clrMapOvr>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2645574992"/>
      </p:ext>
    </p:extLst>
  </p:cSld>
  <p:clrMapOvr>
    <a:masterClrMapping/>
  </p:clrMapOvr>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484596754"/>
      </p:ext>
    </p:extLst>
  </p:cSld>
  <p:clrMapOvr>
    <a:masterClrMapping/>
  </p:clrMapOvr>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3217947868"/>
      </p:ext>
    </p:extLst>
  </p:cSld>
  <p:clrMapOvr>
    <a:masterClrMapping/>
  </p:clrMapOvr>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845094559"/>
      </p:ext>
    </p:extLst>
  </p:cSld>
  <p:clrMapOvr>
    <a:masterClrMapping/>
  </p:clrMapOvr>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964610202"/>
      </p:ext>
    </p:extLst>
  </p:cSld>
  <p:clrMapOvr>
    <a:masterClrMapping/>
  </p:clrMapOvr>
  <p:timing>
    <p:tnLst>
      <p:par>
        <p:cTn id="1" dur="indefinite" restart="never" nodeType="tmRoot"/>
      </p:par>
    </p:tnLst>
  </p:timing>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4215196826"/>
      </p:ext>
    </p:extLst>
  </p:cSld>
  <p:clrMapOvr>
    <a:masterClrMapping/>
  </p:clrMapOvr>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16568423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40"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8"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4"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xmlns="" val="418890732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xmlns="" val="889182833"/>
      </p:ext>
    </p:extLst>
  </p:cSld>
  <p:clrMapOvr>
    <a:masterClrMapping/>
  </p:clrMapOvr>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432617912"/>
      </p:ext>
    </p:extLst>
  </p:cSld>
  <p:clrMapOvr>
    <a:masterClrMapping/>
  </p:clrMapOvr>
  <p:timing>
    <p:tnLst>
      <p:par>
        <p:cTn id="1" dur="indefinite" restart="never" nodeType="tmRoot"/>
      </p:par>
    </p:tn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584457527"/>
      </p:ext>
    </p:extLst>
  </p:cSld>
  <p:clrMapOvr>
    <a:masterClrMapping/>
  </p:clrMapOvr>
  <p:timing>
    <p:tnLst>
      <p:par>
        <p:cT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419804011"/>
      </p:ext>
    </p:extLst>
  </p:cSld>
  <p:clrMapOvr>
    <a:masterClrMapping/>
  </p:clrMapOvr>
  <p:timing>
    <p:tnLst>
      <p:par>
        <p:cTn id="1" dur="indefinite" restart="never" nodeType="tmRoot"/>
      </p:par>
    </p:tnLst>
  </p:timing>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739422350"/>
      </p:ext>
    </p:extLst>
  </p:cSld>
  <p:clrMapOvr>
    <a:masterClrMapping/>
  </p:clrMapOvr>
  <p:timing>
    <p:tnLst>
      <p:par>
        <p:cT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212442303"/>
      </p:ext>
    </p:extLst>
  </p:cSld>
  <p:clrMapOvr>
    <a:masterClrMapping/>
  </p:clrMapOvr>
  <p:timing>
    <p:tnLst>
      <p:par>
        <p:cTn id="1" dur="indefinite" restart="never" nodeType="tmRoot"/>
      </p:par>
    </p:tn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043296181"/>
      </p:ext>
    </p:extLst>
  </p:cSld>
  <p:clrMapOvr>
    <a:masterClrMapping/>
  </p:clrMapOvr>
  <p:timing>
    <p:tnLst>
      <p:par>
        <p:cT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1771316317"/>
      </p:ext>
    </p:extLst>
  </p:cSld>
  <p:clrMapOvr>
    <a:masterClrMapping/>
  </p:clrMapOvr>
  <p:timing>
    <p:tnLst>
      <p:par>
        <p:cT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1067171822"/>
      </p:ext>
    </p:extLst>
  </p:cSld>
  <p:clrMapOvr>
    <a:masterClrMapping/>
  </p:clrMapOvr>
  <p:timing>
    <p:tnLst>
      <p:par>
        <p:cTn id="1" dur="indefinite" restart="never" nodeType="tmRoot"/>
      </p:par>
    </p:tnLst>
  </p:timing>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86379226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153546258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870526740"/>
      </p:ext>
    </p:extLst>
  </p:cSld>
  <p:clrMapOvr>
    <a:masterClrMapping/>
  </p:clrMapOvr>
  <p:timing>
    <p:tnLst>
      <p:par>
        <p:cT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646780366"/>
      </p:ext>
    </p:extLst>
  </p:cSld>
  <p:clrMapOvr>
    <a:masterClrMapping/>
  </p:clrMapOvr>
  <p:timing>
    <p:tnLst>
      <p:par>
        <p:cT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2122198145"/>
      </p:ext>
    </p:extLst>
  </p:cSld>
  <p:clrMapOvr>
    <a:masterClrMapping/>
  </p:clrMapOvr>
  <p:timing>
    <p:tnLst>
      <p:par>
        <p:cTn id="1" dur="indefinite" restart="never" nodeType="tmRoot"/>
      </p:par>
    </p:tn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2750023260"/>
      </p:ext>
    </p:extLst>
  </p:cSld>
  <p:clrMapOvr>
    <a:masterClrMapping/>
  </p:clrMapOvr>
  <p:timing>
    <p:tnLst>
      <p:par>
        <p:cTn id="1" dur="indefinite" restart="never" nodeType="tmRoot"/>
      </p:par>
    </p:tn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4232405943"/>
      </p:ext>
    </p:extLst>
  </p:cSld>
  <p:clrMapOvr>
    <a:masterClrMapping/>
  </p:clrMapOvr>
  <p:timing>
    <p:tnLst>
      <p:par>
        <p:cT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xmlns="" val="3562821934"/>
      </p:ext>
    </p:extLst>
  </p:cSld>
  <p:clrMapOvr>
    <a:masterClrMapping/>
  </p:clrMapOvr>
  <p:timing>
    <p:tnLst>
      <p:par>
        <p:cT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3185297982"/>
      </p:ext>
    </p:extLst>
  </p:cSld>
  <p:clrMapOvr>
    <a:masterClrMapping/>
  </p:clrMapOvr>
  <p:timing>
    <p:tnLst>
      <p:par>
        <p:cT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1637672075"/>
      </p:ext>
    </p:extLst>
  </p:cSld>
  <p:clrMapOvr>
    <a:masterClrMapping/>
  </p:clrMapOvr>
  <p:timing>
    <p:tnLst>
      <p:par>
        <p:cTn id="1" dur="indefinite" restart="never" nodeType="tmRoot"/>
      </p:par>
    </p:tn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1152375048"/>
      </p:ext>
    </p:extLst>
  </p:cSld>
  <p:clrMapOvr>
    <a:masterClrMapping/>
  </p:clrMapOvr>
  <p:timing>
    <p:tnLst>
      <p:par>
        <p:cT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75475048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xmlns="" val="3741556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xmlns="" val="2420926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3"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22984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8"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3"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8"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4235360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3"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22984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8"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3"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8"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xmlns="" val="32781646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3"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9"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18409620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3"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9"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xmlns="" val="834898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xmlns="" val="2452773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xmlns="" val="3477330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951572"/>
            <a:ext cx="1764195" cy="2651759"/>
          </a:xfrm>
          <a:solidFill>
            <a:schemeClr val="bg1">
              <a:lumMod val="90000"/>
              <a:lumOff val="10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2"/>
            <a:ext cx="1764195" cy="2651759"/>
          </a:xfrm>
          <a:solidFill>
            <a:schemeClr val="bg1">
              <a:lumMod val="90000"/>
              <a:lumOff val="10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2"/>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6598342" y="951572"/>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685800" y="3735426"/>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4693479" y="3735426"/>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8899476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cSld name="Two Content">
    <p:spTree>
      <p:nvGrpSpPr>
        <p:cNvPr id="1" name=""/>
        <p:cNvGrpSpPr/>
        <p:nvPr/>
      </p:nvGrpSpPr>
      <p:grpSpPr>
        <a:xfrm>
          <a:off x="0" y="0"/>
          <a:ext cx="0" cy="0"/>
          <a:chOff x="0" y="0"/>
          <a:chExt cx="0" cy="0"/>
        </a:xfrm>
      </p:grpSpPr>
      <p:sp>
        <p:nvSpPr>
          <p:cNvPr id="16" name="bg object 16"/>
          <p:cNvSpPr/>
          <p:nvPr/>
        </p:nvSpPr>
        <p:spPr>
          <a:xfrm>
            <a:off x="106003" y="849895"/>
            <a:ext cx="8961725" cy="4199350"/>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endParaRPr sz="1800"/>
          </a:p>
        </p:txBody>
      </p:sp>
      <p:sp>
        <p:nvSpPr>
          <p:cNvPr id="17" name="bg object 17"/>
          <p:cNvSpPr/>
          <p:nvPr/>
        </p:nvSpPr>
        <p:spPr>
          <a:xfrm>
            <a:off x="106015" y="112796"/>
            <a:ext cx="8961725" cy="680430"/>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4200" b="1" i="0">
                <a:solidFill>
                  <a:srgbClr val="FEFEFE"/>
                </a:solidFill>
                <a:latin typeface="Arial"/>
                <a:cs typeface="Arial"/>
              </a:defRPr>
            </a:lvl1pPr>
          </a:lstStyle>
          <a:p>
            <a:endParaRPr/>
          </a:p>
        </p:txBody>
      </p:sp>
      <p:sp>
        <p:nvSpPr>
          <p:cNvPr id="3" name="Holder 3"/>
          <p:cNvSpPr>
            <a:spLocks noGrp="1"/>
          </p:cNvSpPr>
          <p:nvPr>
            <p:ph sz="half" idx="2"/>
          </p:nvPr>
        </p:nvSpPr>
        <p:spPr>
          <a:xfrm>
            <a:off x="393480" y="1142502"/>
            <a:ext cx="2893251" cy="341498"/>
          </a:xfrm>
          <a:prstGeom prst="rect">
            <a:avLst/>
          </a:prstGeom>
        </p:spPr>
        <p:txBody>
          <a:bodyPr wrap="square" lIns="0" tIns="0" rIns="0" bIns="0">
            <a:spAutoFit/>
          </a:bodyPr>
          <a:lstStyle>
            <a:lvl1pPr>
              <a:defRPr sz="2200" b="0" i="0">
                <a:solidFill>
                  <a:srgbClr val="FEFEFE"/>
                </a:solidFill>
                <a:latin typeface="Arial"/>
                <a:cs typeface="Arial"/>
              </a:defRPr>
            </a:lvl1pPr>
          </a:lstStyle>
          <a:p>
            <a:endParaRPr/>
          </a:p>
        </p:txBody>
      </p:sp>
      <p:sp>
        <p:nvSpPr>
          <p:cNvPr id="4" name="Holder 4"/>
          <p:cNvSpPr>
            <a:spLocks noGrp="1"/>
          </p:cNvSpPr>
          <p:nvPr>
            <p:ph sz="half" idx="3"/>
          </p:nvPr>
        </p:nvSpPr>
        <p:spPr>
          <a:xfrm>
            <a:off x="4709161" y="1183005"/>
            <a:ext cx="3977640" cy="23085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1/27/2021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xmlns="" val="3707351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xmlns="" val="41532803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2717594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739499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38695642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16326632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9006425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1807929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32990726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914402"/>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3"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914402"/>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14296580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1096715"/>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3" y="1352530"/>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096715"/>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352530"/>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6564980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8123059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5917543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11880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xmlns="" val="31607797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30176093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3"/>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3"/>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3"/>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3"/>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3"/>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5"/>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5"/>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5"/>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5"/>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5"/>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5"/>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5"/>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5"/>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5"/>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5"/>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33454840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xmlns="" val="28621175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1452237378"/>
      </p:ext>
    </p:extLst>
  </p:cSld>
  <p:clrMapOvr>
    <a:masterClrMapping/>
  </p:clrMapOvr>
  <p:extLst mod="1">
    <p:ext uri="{DCECCB84-F9BA-43D5-87BE-67443E8EF086}">
      <p15:sldGuideLst xmlns=""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3848899943"/>
      </p:ext>
    </p:extLst>
  </p:cSld>
  <p:clrMapOvr>
    <a:masterClrMapping/>
  </p:clrMapOvr>
  <p:extLst mod="1">
    <p:ext uri="{DCECCB84-F9BA-43D5-87BE-67443E8EF086}">
      <p15:sldGuideLst xmlns=""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19102453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32348692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3"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22607589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3"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36067278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849097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849526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3648967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35175573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8362607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33806414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23869852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7404932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16310634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6661069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xmlns="" val="27132010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5"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xmlns="" val="15771398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hyperlink" Target="https://twitter.com/"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hyperlink" Target="https://www.facebook.com" TargetMode="Externa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hyperlink" Target="https://www.linkedin.com/" TargetMode="Externa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544.xml"/><Relationship Id="rId18" Type="http://schemas.openxmlformats.org/officeDocument/2006/relationships/slideLayout" Target="../slideLayouts/slideLayout549.xml"/><Relationship Id="rId26" Type="http://schemas.openxmlformats.org/officeDocument/2006/relationships/slideLayout" Target="../slideLayouts/slideLayout557.xml"/><Relationship Id="rId39" Type="http://schemas.openxmlformats.org/officeDocument/2006/relationships/slideLayout" Target="../slideLayouts/slideLayout570.xml"/><Relationship Id="rId21" Type="http://schemas.openxmlformats.org/officeDocument/2006/relationships/slideLayout" Target="../slideLayouts/slideLayout552.xml"/><Relationship Id="rId34" Type="http://schemas.openxmlformats.org/officeDocument/2006/relationships/slideLayout" Target="../slideLayouts/slideLayout565.xml"/><Relationship Id="rId42" Type="http://schemas.openxmlformats.org/officeDocument/2006/relationships/slideLayout" Target="../slideLayouts/slideLayout573.xml"/><Relationship Id="rId47" Type="http://schemas.openxmlformats.org/officeDocument/2006/relationships/slideLayout" Target="../slideLayouts/slideLayout578.xml"/><Relationship Id="rId50" Type="http://schemas.openxmlformats.org/officeDocument/2006/relationships/slideLayout" Target="../slideLayouts/slideLayout581.xml"/><Relationship Id="rId55" Type="http://schemas.openxmlformats.org/officeDocument/2006/relationships/slideLayout" Target="../slideLayouts/slideLayout586.xml"/><Relationship Id="rId7" Type="http://schemas.openxmlformats.org/officeDocument/2006/relationships/slideLayout" Target="../slideLayouts/slideLayout538.xml"/><Relationship Id="rId2" Type="http://schemas.openxmlformats.org/officeDocument/2006/relationships/slideLayout" Target="../slideLayouts/slideLayout533.xml"/><Relationship Id="rId16" Type="http://schemas.openxmlformats.org/officeDocument/2006/relationships/slideLayout" Target="../slideLayouts/slideLayout547.xml"/><Relationship Id="rId20" Type="http://schemas.openxmlformats.org/officeDocument/2006/relationships/slideLayout" Target="../slideLayouts/slideLayout551.xml"/><Relationship Id="rId29" Type="http://schemas.openxmlformats.org/officeDocument/2006/relationships/slideLayout" Target="../slideLayouts/slideLayout560.xml"/><Relationship Id="rId41" Type="http://schemas.openxmlformats.org/officeDocument/2006/relationships/slideLayout" Target="../slideLayouts/slideLayout572.xml"/><Relationship Id="rId54" Type="http://schemas.openxmlformats.org/officeDocument/2006/relationships/slideLayout" Target="../slideLayouts/slideLayout585.xml"/><Relationship Id="rId62" Type="http://schemas.openxmlformats.org/officeDocument/2006/relationships/hyperlink" Target="https://twitter.com/" TargetMode="Externa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24" Type="http://schemas.openxmlformats.org/officeDocument/2006/relationships/slideLayout" Target="../slideLayouts/slideLayout555.xml"/><Relationship Id="rId32" Type="http://schemas.openxmlformats.org/officeDocument/2006/relationships/slideLayout" Target="../slideLayouts/slideLayout563.xml"/><Relationship Id="rId37" Type="http://schemas.openxmlformats.org/officeDocument/2006/relationships/slideLayout" Target="../slideLayouts/slideLayout568.xml"/><Relationship Id="rId40" Type="http://schemas.openxmlformats.org/officeDocument/2006/relationships/slideLayout" Target="../slideLayouts/slideLayout571.xml"/><Relationship Id="rId45" Type="http://schemas.openxmlformats.org/officeDocument/2006/relationships/slideLayout" Target="../slideLayouts/slideLayout576.xml"/><Relationship Id="rId53" Type="http://schemas.openxmlformats.org/officeDocument/2006/relationships/slideLayout" Target="../slideLayouts/slideLayout584.xml"/><Relationship Id="rId58" Type="http://schemas.openxmlformats.org/officeDocument/2006/relationships/slideLayout" Target="../slideLayouts/slideLayout589.xml"/><Relationship Id="rId5" Type="http://schemas.openxmlformats.org/officeDocument/2006/relationships/slideLayout" Target="../slideLayouts/slideLayout536.xml"/><Relationship Id="rId15" Type="http://schemas.openxmlformats.org/officeDocument/2006/relationships/slideLayout" Target="../slideLayouts/slideLayout546.xml"/><Relationship Id="rId23" Type="http://schemas.openxmlformats.org/officeDocument/2006/relationships/slideLayout" Target="../slideLayouts/slideLayout554.xml"/><Relationship Id="rId28" Type="http://schemas.openxmlformats.org/officeDocument/2006/relationships/slideLayout" Target="../slideLayouts/slideLayout559.xml"/><Relationship Id="rId36" Type="http://schemas.openxmlformats.org/officeDocument/2006/relationships/slideLayout" Target="../slideLayouts/slideLayout567.xml"/><Relationship Id="rId49" Type="http://schemas.openxmlformats.org/officeDocument/2006/relationships/slideLayout" Target="../slideLayouts/slideLayout580.xml"/><Relationship Id="rId57" Type="http://schemas.openxmlformats.org/officeDocument/2006/relationships/slideLayout" Target="../slideLayouts/slideLayout588.xml"/><Relationship Id="rId61" Type="http://schemas.openxmlformats.org/officeDocument/2006/relationships/hyperlink" Target="https://www.linkedin.com/" TargetMode="External"/><Relationship Id="rId10" Type="http://schemas.openxmlformats.org/officeDocument/2006/relationships/slideLayout" Target="../slideLayouts/slideLayout541.xml"/><Relationship Id="rId19" Type="http://schemas.openxmlformats.org/officeDocument/2006/relationships/slideLayout" Target="../slideLayouts/slideLayout550.xml"/><Relationship Id="rId31" Type="http://schemas.openxmlformats.org/officeDocument/2006/relationships/slideLayout" Target="../slideLayouts/slideLayout562.xml"/><Relationship Id="rId44" Type="http://schemas.openxmlformats.org/officeDocument/2006/relationships/slideLayout" Target="../slideLayouts/slideLayout575.xml"/><Relationship Id="rId52" Type="http://schemas.openxmlformats.org/officeDocument/2006/relationships/slideLayout" Target="../slideLayouts/slideLayout583.xml"/><Relationship Id="rId60" Type="http://schemas.openxmlformats.org/officeDocument/2006/relationships/hyperlink" Target="https://www.facebook.com" TargetMode="External"/><Relationship Id="rId4" Type="http://schemas.openxmlformats.org/officeDocument/2006/relationships/slideLayout" Target="../slideLayouts/slideLayout535.xml"/><Relationship Id="rId9" Type="http://schemas.openxmlformats.org/officeDocument/2006/relationships/slideLayout" Target="../slideLayouts/slideLayout540.xml"/><Relationship Id="rId14" Type="http://schemas.openxmlformats.org/officeDocument/2006/relationships/slideLayout" Target="../slideLayouts/slideLayout545.xml"/><Relationship Id="rId22" Type="http://schemas.openxmlformats.org/officeDocument/2006/relationships/slideLayout" Target="../slideLayouts/slideLayout553.xml"/><Relationship Id="rId27" Type="http://schemas.openxmlformats.org/officeDocument/2006/relationships/slideLayout" Target="../slideLayouts/slideLayout558.xml"/><Relationship Id="rId30" Type="http://schemas.openxmlformats.org/officeDocument/2006/relationships/slideLayout" Target="../slideLayouts/slideLayout561.xml"/><Relationship Id="rId35" Type="http://schemas.openxmlformats.org/officeDocument/2006/relationships/slideLayout" Target="../slideLayouts/slideLayout566.xml"/><Relationship Id="rId43" Type="http://schemas.openxmlformats.org/officeDocument/2006/relationships/slideLayout" Target="../slideLayouts/slideLayout574.xml"/><Relationship Id="rId48" Type="http://schemas.openxmlformats.org/officeDocument/2006/relationships/slideLayout" Target="../slideLayouts/slideLayout579.xml"/><Relationship Id="rId56" Type="http://schemas.openxmlformats.org/officeDocument/2006/relationships/slideLayout" Target="../slideLayouts/slideLayout587.xml"/><Relationship Id="rId8" Type="http://schemas.openxmlformats.org/officeDocument/2006/relationships/slideLayout" Target="../slideLayouts/slideLayout539.xml"/><Relationship Id="rId51" Type="http://schemas.openxmlformats.org/officeDocument/2006/relationships/slideLayout" Target="../slideLayouts/slideLayout582.xml"/><Relationship Id="rId3" Type="http://schemas.openxmlformats.org/officeDocument/2006/relationships/slideLayout" Target="../slideLayouts/slideLayout534.xml"/><Relationship Id="rId12" Type="http://schemas.openxmlformats.org/officeDocument/2006/relationships/slideLayout" Target="../slideLayouts/slideLayout543.xml"/><Relationship Id="rId17" Type="http://schemas.openxmlformats.org/officeDocument/2006/relationships/slideLayout" Target="../slideLayouts/slideLayout548.xml"/><Relationship Id="rId25" Type="http://schemas.openxmlformats.org/officeDocument/2006/relationships/slideLayout" Target="../slideLayouts/slideLayout556.xml"/><Relationship Id="rId33" Type="http://schemas.openxmlformats.org/officeDocument/2006/relationships/slideLayout" Target="../slideLayouts/slideLayout564.xml"/><Relationship Id="rId38" Type="http://schemas.openxmlformats.org/officeDocument/2006/relationships/slideLayout" Target="../slideLayouts/slideLayout569.xml"/><Relationship Id="rId46" Type="http://schemas.openxmlformats.org/officeDocument/2006/relationships/slideLayout" Target="../slideLayouts/slideLayout577.xml"/><Relationship Id="rId5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slideLayout" Target="../slideLayouts/slideLayout117.xml"/><Relationship Id="rId55" Type="http://schemas.openxmlformats.org/officeDocument/2006/relationships/slideLayout" Target="../slideLayouts/slideLayout122.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62" Type="http://schemas.openxmlformats.org/officeDocument/2006/relationships/hyperlink" Target="https://twitter.com/" TargetMode="Externa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slideLayout" Target="../slideLayouts/slideLayout125.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61" Type="http://schemas.openxmlformats.org/officeDocument/2006/relationships/hyperlink" Target="https://www.linkedin.com/" TargetMode="Externa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hyperlink" Target="https://www.facebook.com" TargetMode="Externa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42" Type="http://schemas.openxmlformats.org/officeDocument/2006/relationships/slideLayout" Target="../slideLayouts/slideLayout167.xml"/><Relationship Id="rId47" Type="http://schemas.openxmlformats.org/officeDocument/2006/relationships/slideLayout" Target="../slideLayouts/slideLayout172.xml"/><Relationship Id="rId50" Type="http://schemas.openxmlformats.org/officeDocument/2006/relationships/slideLayout" Target="../slideLayouts/slideLayout175.xml"/><Relationship Id="rId55" Type="http://schemas.openxmlformats.org/officeDocument/2006/relationships/slideLayout" Target="../slideLayouts/slideLayout180.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41" Type="http://schemas.openxmlformats.org/officeDocument/2006/relationships/slideLayout" Target="../slideLayouts/slideLayout166.xml"/><Relationship Id="rId54" Type="http://schemas.openxmlformats.org/officeDocument/2006/relationships/slideLayout" Target="../slideLayouts/slideLayout179.xml"/><Relationship Id="rId62" Type="http://schemas.openxmlformats.org/officeDocument/2006/relationships/hyperlink" Target="https://twitter.com/" TargetMode="Externa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45" Type="http://schemas.openxmlformats.org/officeDocument/2006/relationships/slideLayout" Target="../slideLayouts/slideLayout170.xml"/><Relationship Id="rId53" Type="http://schemas.openxmlformats.org/officeDocument/2006/relationships/slideLayout" Target="../slideLayouts/slideLayout178.xml"/><Relationship Id="rId58" Type="http://schemas.openxmlformats.org/officeDocument/2006/relationships/slideLayout" Target="../slideLayouts/slideLayout183.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49" Type="http://schemas.openxmlformats.org/officeDocument/2006/relationships/slideLayout" Target="../slideLayouts/slideLayout174.xml"/><Relationship Id="rId57" Type="http://schemas.openxmlformats.org/officeDocument/2006/relationships/slideLayout" Target="../slideLayouts/slideLayout182.xml"/><Relationship Id="rId61" Type="http://schemas.openxmlformats.org/officeDocument/2006/relationships/hyperlink" Target="https://www.linkedin.com/" TargetMode="Externa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4" Type="http://schemas.openxmlformats.org/officeDocument/2006/relationships/slideLayout" Target="../slideLayouts/slideLayout169.xml"/><Relationship Id="rId52" Type="http://schemas.openxmlformats.org/officeDocument/2006/relationships/slideLayout" Target="../slideLayouts/slideLayout177.xml"/><Relationship Id="rId60" Type="http://schemas.openxmlformats.org/officeDocument/2006/relationships/hyperlink" Target="https://www.facebook.com" TargetMode="Externa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slideLayout" Target="../slideLayouts/slideLayout168.xml"/><Relationship Id="rId48" Type="http://schemas.openxmlformats.org/officeDocument/2006/relationships/slideLayout" Target="../slideLayouts/slideLayout173.xml"/><Relationship Id="rId56" Type="http://schemas.openxmlformats.org/officeDocument/2006/relationships/slideLayout" Target="../slideLayouts/slideLayout181.xml"/><Relationship Id="rId8" Type="http://schemas.openxmlformats.org/officeDocument/2006/relationships/slideLayout" Target="../slideLayouts/slideLayout133.xml"/><Relationship Id="rId51" Type="http://schemas.openxmlformats.org/officeDocument/2006/relationships/slideLayout" Target="../slideLayouts/slideLayout176.xml"/><Relationship Id="rId3" Type="http://schemas.openxmlformats.org/officeDocument/2006/relationships/slideLayout" Target="../slideLayouts/slideLayout128.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 Id="rId46" Type="http://schemas.openxmlformats.org/officeDocument/2006/relationships/slideLayout" Target="../slideLayouts/slideLayout171.xml"/><Relationship Id="rId5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26" Type="http://schemas.openxmlformats.org/officeDocument/2006/relationships/slideLayout" Target="../slideLayouts/slideLayout209.xml"/><Relationship Id="rId39" Type="http://schemas.openxmlformats.org/officeDocument/2006/relationships/slideLayout" Target="../slideLayouts/slideLayout222.xml"/><Relationship Id="rId21" Type="http://schemas.openxmlformats.org/officeDocument/2006/relationships/slideLayout" Target="../slideLayouts/slideLayout204.xml"/><Relationship Id="rId34" Type="http://schemas.openxmlformats.org/officeDocument/2006/relationships/slideLayout" Target="../slideLayouts/slideLayout217.xml"/><Relationship Id="rId42" Type="http://schemas.openxmlformats.org/officeDocument/2006/relationships/slideLayout" Target="../slideLayouts/slideLayout225.xml"/><Relationship Id="rId47" Type="http://schemas.openxmlformats.org/officeDocument/2006/relationships/slideLayout" Target="../slideLayouts/slideLayout230.xml"/><Relationship Id="rId50" Type="http://schemas.openxmlformats.org/officeDocument/2006/relationships/slideLayout" Target="../slideLayouts/slideLayout233.xml"/><Relationship Id="rId55" Type="http://schemas.openxmlformats.org/officeDocument/2006/relationships/slideLayout" Target="../slideLayouts/slideLayout238.xml"/><Relationship Id="rId7" Type="http://schemas.openxmlformats.org/officeDocument/2006/relationships/slideLayout" Target="../slideLayouts/slideLayout19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29" Type="http://schemas.openxmlformats.org/officeDocument/2006/relationships/slideLayout" Target="../slideLayouts/slideLayout212.xml"/><Relationship Id="rId41" Type="http://schemas.openxmlformats.org/officeDocument/2006/relationships/slideLayout" Target="../slideLayouts/slideLayout224.xml"/><Relationship Id="rId54" Type="http://schemas.openxmlformats.org/officeDocument/2006/relationships/slideLayout" Target="../slideLayouts/slideLayout237.xml"/><Relationship Id="rId62" Type="http://schemas.openxmlformats.org/officeDocument/2006/relationships/hyperlink" Target="https://twitter.com/" TargetMode="Externa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24" Type="http://schemas.openxmlformats.org/officeDocument/2006/relationships/slideLayout" Target="../slideLayouts/slideLayout207.xml"/><Relationship Id="rId32" Type="http://schemas.openxmlformats.org/officeDocument/2006/relationships/slideLayout" Target="../slideLayouts/slideLayout215.xml"/><Relationship Id="rId37" Type="http://schemas.openxmlformats.org/officeDocument/2006/relationships/slideLayout" Target="../slideLayouts/slideLayout220.xml"/><Relationship Id="rId40" Type="http://schemas.openxmlformats.org/officeDocument/2006/relationships/slideLayout" Target="../slideLayouts/slideLayout223.xml"/><Relationship Id="rId45" Type="http://schemas.openxmlformats.org/officeDocument/2006/relationships/slideLayout" Target="../slideLayouts/slideLayout228.xml"/><Relationship Id="rId53" Type="http://schemas.openxmlformats.org/officeDocument/2006/relationships/slideLayout" Target="../slideLayouts/slideLayout236.xml"/><Relationship Id="rId58" Type="http://schemas.openxmlformats.org/officeDocument/2006/relationships/slideLayout" Target="../slideLayouts/slideLayout241.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28" Type="http://schemas.openxmlformats.org/officeDocument/2006/relationships/slideLayout" Target="../slideLayouts/slideLayout211.xml"/><Relationship Id="rId36" Type="http://schemas.openxmlformats.org/officeDocument/2006/relationships/slideLayout" Target="../slideLayouts/slideLayout219.xml"/><Relationship Id="rId49" Type="http://schemas.openxmlformats.org/officeDocument/2006/relationships/slideLayout" Target="../slideLayouts/slideLayout232.xml"/><Relationship Id="rId57" Type="http://schemas.openxmlformats.org/officeDocument/2006/relationships/slideLayout" Target="../slideLayouts/slideLayout240.xml"/><Relationship Id="rId61" Type="http://schemas.openxmlformats.org/officeDocument/2006/relationships/hyperlink" Target="https://www.linkedin.com/" TargetMode="Externa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31" Type="http://schemas.openxmlformats.org/officeDocument/2006/relationships/slideLayout" Target="../slideLayouts/slideLayout214.xml"/><Relationship Id="rId44" Type="http://schemas.openxmlformats.org/officeDocument/2006/relationships/slideLayout" Target="../slideLayouts/slideLayout227.xml"/><Relationship Id="rId52" Type="http://schemas.openxmlformats.org/officeDocument/2006/relationships/slideLayout" Target="../slideLayouts/slideLayout235.xml"/><Relationship Id="rId60" Type="http://schemas.openxmlformats.org/officeDocument/2006/relationships/hyperlink" Target="https://www.facebook.com" TargetMode="Externa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slideLayout" Target="../slideLayouts/slideLayout205.xml"/><Relationship Id="rId27" Type="http://schemas.openxmlformats.org/officeDocument/2006/relationships/slideLayout" Target="../slideLayouts/slideLayout210.xml"/><Relationship Id="rId30" Type="http://schemas.openxmlformats.org/officeDocument/2006/relationships/slideLayout" Target="../slideLayouts/slideLayout213.xml"/><Relationship Id="rId35" Type="http://schemas.openxmlformats.org/officeDocument/2006/relationships/slideLayout" Target="../slideLayouts/slideLayout218.xml"/><Relationship Id="rId43" Type="http://schemas.openxmlformats.org/officeDocument/2006/relationships/slideLayout" Target="../slideLayouts/slideLayout226.xml"/><Relationship Id="rId48" Type="http://schemas.openxmlformats.org/officeDocument/2006/relationships/slideLayout" Target="../slideLayouts/slideLayout231.xml"/><Relationship Id="rId56" Type="http://schemas.openxmlformats.org/officeDocument/2006/relationships/slideLayout" Target="../slideLayouts/slideLayout239.xml"/><Relationship Id="rId8" Type="http://schemas.openxmlformats.org/officeDocument/2006/relationships/slideLayout" Target="../slideLayouts/slideLayout191.xml"/><Relationship Id="rId51" Type="http://schemas.openxmlformats.org/officeDocument/2006/relationships/slideLayout" Target="../slideLayouts/slideLayout234.xml"/><Relationship Id="rId3" Type="http://schemas.openxmlformats.org/officeDocument/2006/relationships/slideLayout" Target="../slideLayouts/slideLayout186.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slideLayout" Target="../slideLayouts/slideLayout208.xml"/><Relationship Id="rId33" Type="http://schemas.openxmlformats.org/officeDocument/2006/relationships/slideLayout" Target="../slideLayouts/slideLayout216.xml"/><Relationship Id="rId38" Type="http://schemas.openxmlformats.org/officeDocument/2006/relationships/slideLayout" Target="../slideLayouts/slideLayout221.xml"/><Relationship Id="rId46" Type="http://schemas.openxmlformats.org/officeDocument/2006/relationships/slideLayout" Target="../slideLayouts/slideLayout229.xml"/><Relationship Id="rId5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slideLayout" Target="../slideLayouts/slideLayout267.xml"/><Relationship Id="rId39" Type="http://schemas.openxmlformats.org/officeDocument/2006/relationships/slideLayout" Target="../slideLayouts/slideLayout280.xml"/><Relationship Id="rId21" Type="http://schemas.openxmlformats.org/officeDocument/2006/relationships/slideLayout" Target="../slideLayouts/slideLayout262.xml"/><Relationship Id="rId34" Type="http://schemas.openxmlformats.org/officeDocument/2006/relationships/slideLayout" Target="../slideLayouts/slideLayout275.xml"/><Relationship Id="rId42" Type="http://schemas.openxmlformats.org/officeDocument/2006/relationships/slideLayout" Target="../slideLayouts/slideLayout283.xml"/><Relationship Id="rId47" Type="http://schemas.openxmlformats.org/officeDocument/2006/relationships/slideLayout" Target="../slideLayouts/slideLayout288.xml"/><Relationship Id="rId50" Type="http://schemas.openxmlformats.org/officeDocument/2006/relationships/slideLayout" Target="../slideLayouts/slideLayout291.xml"/><Relationship Id="rId55" Type="http://schemas.openxmlformats.org/officeDocument/2006/relationships/slideLayout" Target="../slideLayouts/slideLayout296.xml"/><Relationship Id="rId7" Type="http://schemas.openxmlformats.org/officeDocument/2006/relationships/slideLayout" Target="../slideLayouts/slideLayout248.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29" Type="http://schemas.openxmlformats.org/officeDocument/2006/relationships/slideLayout" Target="../slideLayouts/slideLayout270.xml"/><Relationship Id="rId41" Type="http://schemas.openxmlformats.org/officeDocument/2006/relationships/slideLayout" Target="../slideLayouts/slideLayout282.xml"/><Relationship Id="rId54" Type="http://schemas.openxmlformats.org/officeDocument/2006/relationships/slideLayout" Target="../slideLayouts/slideLayout295.xml"/><Relationship Id="rId62" Type="http://schemas.openxmlformats.org/officeDocument/2006/relationships/hyperlink" Target="https://twitter.com/" TargetMode="Externa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32" Type="http://schemas.openxmlformats.org/officeDocument/2006/relationships/slideLayout" Target="../slideLayouts/slideLayout273.xml"/><Relationship Id="rId37" Type="http://schemas.openxmlformats.org/officeDocument/2006/relationships/slideLayout" Target="../slideLayouts/slideLayout278.xml"/><Relationship Id="rId40" Type="http://schemas.openxmlformats.org/officeDocument/2006/relationships/slideLayout" Target="../slideLayouts/slideLayout281.xml"/><Relationship Id="rId45" Type="http://schemas.openxmlformats.org/officeDocument/2006/relationships/slideLayout" Target="../slideLayouts/slideLayout286.xml"/><Relationship Id="rId53" Type="http://schemas.openxmlformats.org/officeDocument/2006/relationships/slideLayout" Target="../slideLayouts/slideLayout294.xml"/><Relationship Id="rId58" Type="http://schemas.openxmlformats.org/officeDocument/2006/relationships/slideLayout" Target="../slideLayouts/slideLayout299.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slideLayout" Target="../slideLayouts/slideLayout269.xml"/><Relationship Id="rId36" Type="http://schemas.openxmlformats.org/officeDocument/2006/relationships/slideLayout" Target="../slideLayouts/slideLayout277.xml"/><Relationship Id="rId49" Type="http://schemas.openxmlformats.org/officeDocument/2006/relationships/slideLayout" Target="../slideLayouts/slideLayout290.xml"/><Relationship Id="rId57" Type="http://schemas.openxmlformats.org/officeDocument/2006/relationships/slideLayout" Target="../slideLayouts/slideLayout298.xml"/><Relationship Id="rId61" Type="http://schemas.openxmlformats.org/officeDocument/2006/relationships/hyperlink" Target="https://www.linkedin.com/" TargetMode="Externa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31" Type="http://schemas.openxmlformats.org/officeDocument/2006/relationships/slideLayout" Target="../slideLayouts/slideLayout272.xml"/><Relationship Id="rId44" Type="http://schemas.openxmlformats.org/officeDocument/2006/relationships/slideLayout" Target="../slideLayouts/slideLayout285.xml"/><Relationship Id="rId52" Type="http://schemas.openxmlformats.org/officeDocument/2006/relationships/slideLayout" Target="../slideLayouts/slideLayout293.xml"/><Relationship Id="rId60" Type="http://schemas.openxmlformats.org/officeDocument/2006/relationships/hyperlink" Target="https://www.facebook.com" TargetMode="Externa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slideLayout" Target="../slideLayouts/slideLayout268.xml"/><Relationship Id="rId30" Type="http://schemas.openxmlformats.org/officeDocument/2006/relationships/slideLayout" Target="../slideLayouts/slideLayout271.xml"/><Relationship Id="rId35" Type="http://schemas.openxmlformats.org/officeDocument/2006/relationships/slideLayout" Target="../slideLayouts/slideLayout276.xml"/><Relationship Id="rId43" Type="http://schemas.openxmlformats.org/officeDocument/2006/relationships/slideLayout" Target="../slideLayouts/slideLayout284.xml"/><Relationship Id="rId48" Type="http://schemas.openxmlformats.org/officeDocument/2006/relationships/slideLayout" Target="../slideLayouts/slideLayout289.xml"/><Relationship Id="rId56" Type="http://schemas.openxmlformats.org/officeDocument/2006/relationships/slideLayout" Target="../slideLayouts/slideLayout297.xml"/><Relationship Id="rId8" Type="http://schemas.openxmlformats.org/officeDocument/2006/relationships/slideLayout" Target="../slideLayouts/slideLayout249.xml"/><Relationship Id="rId51" Type="http://schemas.openxmlformats.org/officeDocument/2006/relationships/slideLayout" Target="../slideLayouts/slideLayout292.xml"/><Relationship Id="rId3" Type="http://schemas.openxmlformats.org/officeDocument/2006/relationships/slideLayout" Target="../slideLayouts/slideLayout244.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33" Type="http://schemas.openxmlformats.org/officeDocument/2006/relationships/slideLayout" Target="../slideLayouts/slideLayout274.xml"/><Relationship Id="rId38" Type="http://schemas.openxmlformats.org/officeDocument/2006/relationships/slideLayout" Target="../slideLayouts/slideLayout279.xml"/><Relationship Id="rId46" Type="http://schemas.openxmlformats.org/officeDocument/2006/relationships/slideLayout" Target="../slideLayouts/slideLayout287.xml"/><Relationship Id="rId5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312.xml"/><Relationship Id="rId18" Type="http://schemas.openxmlformats.org/officeDocument/2006/relationships/slideLayout" Target="../slideLayouts/slideLayout317.xml"/><Relationship Id="rId26" Type="http://schemas.openxmlformats.org/officeDocument/2006/relationships/slideLayout" Target="../slideLayouts/slideLayout325.xml"/><Relationship Id="rId39" Type="http://schemas.openxmlformats.org/officeDocument/2006/relationships/slideLayout" Target="../slideLayouts/slideLayout338.xml"/><Relationship Id="rId21" Type="http://schemas.openxmlformats.org/officeDocument/2006/relationships/slideLayout" Target="../slideLayouts/slideLayout320.xml"/><Relationship Id="rId34" Type="http://schemas.openxmlformats.org/officeDocument/2006/relationships/slideLayout" Target="../slideLayouts/slideLayout333.xml"/><Relationship Id="rId42" Type="http://schemas.openxmlformats.org/officeDocument/2006/relationships/slideLayout" Target="../slideLayouts/slideLayout341.xml"/><Relationship Id="rId47" Type="http://schemas.openxmlformats.org/officeDocument/2006/relationships/slideLayout" Target="../slideLayouts/slideLayout346.xml"/><Relationship Id="rId50" Type="http://schemas.openxmlformats.org/officeDocument/2006/relationships/slideLayout" Target="../slideLayouts/slideLayout349.xml"/><Relationship Id="rId55" Type="http://schemas.openxmlformats.org/officeDocument/2006/relationships/slideLayout" Target="../slideLayouts/slideLayout354.xml"/><Relationship Id="rId7" Type="http://schemas.openxmlformats.org/officeDocument/2006/relationships/slideLayout" Target="../slideLayouts/slideLayout306.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20" Type="http://schemas.openxmlformats.org/officeDocument/2006/relationships/slideLayout" Target="../slideLayouts/slideLayout319.xml"/><Relationship Id="rId29" Type="http://schemas.openxmlformats.org/officeDocument/2006/relationships/slideLayout" Target="../slideLayouts/slideLayout328.xml"/><Relationship Id="rId41" Type="http://schemas.openxmlformats.org/officeDocument/2006/relationships/slideLayout" Target="../slideLayouts/slideLayout340.xml"/><Relationship Id="rId54" Type="http://schemas.openxmlformats.org/officeDocument/2006/relationships/slideLayout" Target="../slideLayouts/slideLayout353.xml"/><Relationship Id="rId62" Type="http://schemas.openxmlformats.org/officeDocument/2006/relationships/hyperlink" Target="https://twitter.com/" TargetMode="Externa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24" Type="http://schemas.openxmlformats.org/officeDocument/2006/relationships/slideLayout" Target="../slideLayouts/slideLayout323.xml"/><Relationship Id="rId32" Type="http://schemas.openxmlformats.org/officeDocument/2006/relationships/slideLayout" Target="../slideLayouts/slideLayout331.xml"/><Relationship Id="rId37" Type="http://schemas.openxmlformats.org/officeDocument/2006/relationships/slideLayout" Target="../slideLayouts/slideLayout336.xml"/><Relationship Id="rId40" Type="http://schemas.openxmlformats.org/officeDocument/2006/relationships/slideLayout" Target="../slideLayouts/slideLayout339.xml"/><Relationship Id="rId45" Type="http://schemas.openxmlformats.org/officeDocument/2006/relationships/slideLayout" Target="../slideLayouts/slideLayout344.xml"/><Relationship Id="rId53" Type="http://schemas.openxmlformats.org/officeDocument/2006/relationships/slideLayout" Target="../slideLayouts/slideLayout352.xml"/><Relationship Id="rId58" Type="http://schemas.openxmlformats.org/officeDocument/2006/relationships/slideLayout" Target="../slideLayouts/slideLayout357.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23" Type="http://schemas.openxmlformats.org/officeDocument/2006/relationships/slideLayout" Target="../slideLayouts/slideLayout322.xml"/><Relationship Id="rId28" Type="http://schemas.openxmlformats.org/officeDocument/2006/relationships/slideLayout" Target="../slideLayouts/slideLayout327.xml"/><Relationship Id="rId36" Type="http://schemas.openxmlformats.org/officeDocument/2006/relationships/slideLayout" Target="../slideLayouts/slideLayout335.xml"/><Relationship Id="rId49" Type="http://schemas.openxmlformats.org/officeDocument/2006/relationships/slideLayout" Target="../slideLayouts/slideLayout348.xml"/><Relationship Id="rId57" Type="http://schemas.openxmlformats.org/officeDocument/2006/relationships/slideLayout" Target="../slideLayouts/slideLayout356.xml"/><Relationship Id="rId61" Type="http://schemas.openxmlformats.org/officeDocument/2006/relationships/hyperlink" Target="https://www.linkedin.com/" TargetMode="External"/><Relationship Id="rId10" Type="http://schemas.openxmlformats.org/officeDocument/2006/relationships/slideLayout" Target="../slideLayouts/slideLayout309.xml"/><Relationship Id="rId19" Type="http://schemas.openxmlformats.org/officeDocument/2006/relationships/slideLayout" Target="../slideLayouts/slideLayout318.xml"/><Relationship Id="rId31" Type="http://schemas.openxmlformats.org/officeDocument/2006/relationships/slideLayout" Target="../slideLayouts/slideLayout330.xml"/><Relationship Id="rId44" Type="http://schemas.openxmlformats.org/officeDocument/2006/relationships/slideLayout" Target="../slideLayouts/slideLayout343.xml"/><Relationship Id="rId52" Type="http://schemas.openxmlformats.org/officeDocument/2006/relationships/slideLayout" Target="../slideLayouts/slideLayout351.xml"/><Relationship Id="rId60" Type="http://schemas.openxmlformats.org/officeDocument/2006/relationships/hyperlink" Target="https://www.facebook.com" TargetMode="Externa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 Id="rId22" Type="http://schemas.openxmlformats.org/officeDocument/2006/relationships/slideLayout" Target="../slideLayouts/slideLayout321.xml"/><Relationship Id="rId27" Type="http://schemas.openxmlformats.org/officeDocument/2006/relationships/slideLayout" Target="../slideLayouts/slideLayout326.xml"/><Relationship Id="rId30" Type="http://schemas.openxmlformats.org/officeDocument/2006/relationships/slideLayout" Target="../slideLayouts/slideLayout329.xml"/><Relationship Id="rId35" Type="http://schemas.openxmlformats.org/officeDocument/2006/relationships/slideLayout" Target="../slideLayouts/slideLayout334.xml"/><Relationship Id="rId43" Type="http://schemas.openxmlformats.org/officeDocument/2006/relationships/slideLayout" Target="../slideLayouts/slideLayout342.xml"/><Relationship Id="rId48" Type="http://schemas.openxmlformats.org/officeDocument/2006/relationships/slideLayout" Target="../slideLayouts/slideLayout347.xml"/><Relationship Id="rId56" Type="http://schemas.openxmlformats.org/officeDocument/2006/relationships/slideLayout" Target="../slideLayouts/slideLayout355.xml"/><Relationship Id="rId8" Type="http://schemas.openxmlformats.org/officeDocument/2006/relationships/slideLayout" Target="../slideLayouts/slideLayout307.xml"/><Relationship Id="rId51" Type="http://schemas.openxmlformats.org/officeDocument/2006/relationships/slideLayout" Target="../slideLayouts/slideLayout350.xml"/><Relationship Id="rId3" Type="http://schemas.openxmlformats.org/officeDocument/2006/relationships/slideLayout" Target="../slideLayouts/slideLayout302.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5" Type="http://schemas.openxmlformats.org/officeDocument/2006/relationships/slideLayout" Target="../slideLayouts/slideLayout324.xml"/><Relationship Id="rId33" Type="http://schemas.openxmlformats.org/officeDocument/2006/relationships/slideLayout" Target="../slideLayouts/slideLayout332.xml"/><Relationship Id="rId38" Type="http://schemas.openxmlformats.org/officeDocument/2006/relationships/slideLayout" Target="../slideLayouts/slideLayout337.xml"/><Relationship Id="rId46" Type="http://schemas.openxmlformats.org/officeDocument/2006/relationships/slideLayout" Target="../slideLayouts/slideLayout345.xml"/><Relationship Id="rId5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370.xml"/><Relationship Id="rId18" Type="http://schemas.openxmlformats.org/officeDocument/2006/relationships/slideLayout" Target="../slideLayouts/slideLayout375.xml"/><Relationship Id="rId26" Type="http://schemas.openxmlformats.org/officeDocument/2006/relationships/slideLayout" Target="../slideLayouts/slideLayout383.xml"/><Relationship Id="rId39" Type="http://schemas.openxmlformats.org/officeDocument/2006/relationships/slideLayout" Target="../slideLayouts/slideLayout396.xml"/><Relationship Id="rId21" Type="http://schemas.openxmlformats.org/officeDocument/2006/relationships/slideLayout" Target="../slideLayouts/slideLayout378.xml"/><Relationship Id="rId34" Type="http://schemas.openxmlformats.org/officeDocument/2006/relationships/slideLayout" Target="../slideLayouts/slideLayout391.xml"/><Relationship Id="rId42" Type="http://schemas.openxmlformats.org/officeDocument/2006/relationships/slideLayout" Target="../slideLayouts/slideLayout399.xml"/><Relationship Id="rId47" Type="http://schemas.openxmlformats.org/officeDocument/2006/relationships/slideLayout" Target="../slideLayouts/slideLayout404.xml"/><Relationship Id="rId50" Type="http://schemas.openxmlformats.org/officeDocument/2006/relationships/slideLayout" Target="../slideLayouts/slideLayout407.xml"/><Relationship Id="rId55" Type="http://schemas.openxmlformats.org/officeDocument/2006/relationships/slideLayout" Target="../slideLayouts/slideLayout412.xml"/><Relationship Id="rId7" Type="http://schemas.openxmlformats.org/officeDocument/2006/relationships/slideLayout" Target="../slideLayouts/slideLayout364.xml"/><Relationship Id="rId2" Type="http://schemas.openxmlformats.org/officeDocument/2006/relationships/slideLayout" Target="../slideLayouts/slideLayout359.xml"/><Relationship Id="rId16" Type="http://schemas.openxmlformats.org/officeDocument/2006/relationships/slideLayout" Target="../slideLayouts/slideLayout373.xml"/><Relationship Id="rId20" Type="http://schemas.openxmlformats.org/officeDocument/2006/relationships/slideLayout" Target="../slideLayouts/slideLayout377.xml"/><Relationship Id="rId29" Type="http://schemas.openxmlformats.org/officeDocument/2006/relationships/slideLayout" Target="../slideLayouts/slideLayout386.xml"/><Relationship Id="rId41" Type="http://schemas.openxmlformats.org/officeDocument/2006/relationships/slideLayout" Target="../slideLayouts/slideLayout398.xml"/><Relationship Id="rId54" Type="http://schemas.openxmlformats.org/officeDocument/2006/relationships/slideLayout" Target="../slideLayouts/slideLayout411.xml"/><Relationship Id="rId62" Type="http://schemas.openxmlformats.org/officeDocument/2006/relationships/hyperlink" Target="https://twitter.com/" TargetMode="Externa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24" Type="http://schemas.openxmlformats.org/officeDocument/2006/relationships/slideLayout" Target="../slideLayouts/slideLayout381.xml"/><Relationship Id="rId32" Type="http://schemas.openxmlformats.org/officeDocument/2006/relationships/slideLayout" Target="../slideLayouts/slideLayout389.xml"/><Relationship Id="rId37" Type="http://schemas.openxmlformats.org/officeDocument/2006/relationships/slideLayout" Target="../slideLayouts/slideLayout394.xml"/><Relationship Id="rId40" Type="http://schemas.openxmlformats.org/officeDocument/2006/relationships/slideLayout" Target="../slideLayouts/slideLayout397.xml"/><Relationship Id="rId45" Type="http://schemas.openxmlformats.org/officeDocument/2006/relationships/slideLayout" Target="../slideLayouts/slideLayout402.xml"/><Relationship Id="rId53" Type="http://schemas.openxmlformats.org/officeDocument/2006/relationships/slideLayout" Target="../slideLayouts/slideLayout410.xml"/><Relationship Id="rId58" Type="http://schemas.openxmlformats.org/officeDocument/2006/relationships/slideLayout" Target="../slideLayouts/slideLayout415.xml"/><Relationship Id="rId5" Type="http://schemas.openxmlformats.org/officeDocument/2006/relationships/slideLayout" Target="../slideLayouts/slideLayout362.xml"/><Relationship Id="rId15" Type="http://schemas.openxmlformats.org/officeDocument/2006/relationships/slideLayout" Target="../slideLayouts/slideLayout372.xml"/><Relationship Id="rId23" Type="http://schemas.openxmlformats.org/officeDocument/2006/relationships/slideLayout" Target="../slideLayouts/slideLayout380.xml"/><Relationship Id="rId28" Type="http://schemas.openxmlformats.org/officeDocument/2006/relationships/slideLayout" Target="../slideLayouts/slideLayout385.xml"/><Relationship Id="rId36" Type="http://schemas.openxmlformats.org/officeDocument/2006/relationships/slideLayout" Target="../slideLayouts/slideLayout393.xml"/><Relationship Id="rId49" Type="http://schemas.openxmlformats.org/officeDocument/2006/relationships/slideLayout" Target="../slideLayouts/slideLayout406.xml"/><Relationship Id="rId57" Type="http://schemas.openxmlformats.org/officeDocument/2006/relationships/slideLayout" Target="../slideLayouts/slideLayout414.xml"/><Relationship Id="rId61" Type="http://schemas.openxmlformats.org/officeDocument/2006/relationships/hyperlink" Target="https://www.linkedin.com/" TargetMode="External"/><Relationship Id="rId10" Type="http://schemas.openxmlformats.org/officeDocument/2006/relationships/slideLayout" Target="../slideLayouts/slideLayout367.xml"/><Relationship Id="rId19" Type="http://schemas.openxmlformats.org/officeDocument/2006/relationships/slideLayout" Target="../slideLayouts/slideLayout376.xml"/><Relationship Id="rId31" Type="http://schemas.openxmlformats.org/officeDocument/2006/relationships/slideLayout" Target="../slideLayouts/slideLayout388.xml"/><Relationship Id="rId44" Type="http://schemas.openxmlformats.org/officeDocument/2006/relationships/slideLayout" Target="../slideLayouts/slideLayout401.xml"/><Relationship Id="rId52" Type="http://schemas.openxmlformats.org/officeDocument/2006/relationships/slideLayout" Target="../slideLayouts/slideLayout409.xml"/><Relationship Id="rId60" Type="http://schemas.openxmlformats.org/officeDocument/2006/relationships/hyperlink" Target="https://www.facebook.com" TargetMode="Externa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slideLayout" Target="../slideLayouts/slideLayout371.xml"/><Relationship Id="rId22" Type="http://schemas.openxmlformats.org/officeDocument/2006/relationships/slideLayout" Target="../slideLayouts/slideLayout379.xml"/><Relationship Id="rId27" Type="http://schemas.openxmlformats.org/officeDocument/2006/relationships/slideLayout" Target="../slideLayouts/slideLayout384.xml"/><Relationship Id="rId30" Type="http://schemas.openxmlformats.org/officeDocument/2006/relationships/slideLayout" Target="../slideLayouts/slideLayout387.xml"/><Relationship Id="rId35" Type="http://schemas.openxmlformats.org/officeDocument/2006/relationships/slideLayout" Target="../slideLayouts/slideLayout392.xml"/><Relationship Id="rId43" Type="http://schemas.openxmlformats.org/officeDocument/2006/relationships/slideLayout" Target="../slideLayouts/slideLayout400.xml"/><Relationship Id="rId48" Type="http://schemas.openxmlformats.org/officeDocument/2006/relationships/slideLayout" Target="../slideLayouts/slideLayout405.xml"/><Relationship Id="rId56" Type="http://schemas.openxmlformats.org/officeDocument/2006/relationships/slideLayout" Target="../slideLayouts/slideLayout413.xml"/><Relationship Id="rId8" Type="http://schemas.openxmlformats.org/officeDocument/2006/relationships/slideLayout" Target="../slideLayouts/slideLayout365.xml"/><Relationship Id="rId51" Type="http://schemas.openxmlformats.org/officeDocument/2006/relationships/slideLayout" Target="../slideLayouts/slideLayout408.xml"/><Relationship Id="rId3" Type="http://schemas.openxmlformats.org/officeDocument/2006/relationships/slideLayout" Target="../slideLayouts/slideLayout360.xml"/><Relationship Id="rId12" Type="http://schemas.openxmlformats.org/officeDocument/2006/relationships/slideLayout" Target="../slideLayouts/slideLayout369.xml"/><Relationship Id="rId17" Type="http://schemas.openxmlformats.org/officeDocument/2006/relationships/slideLayout" Target="../slideLayouts/slideLayout374.xml"/><Relationship Id="rId25" Type="http://schemas.openxmlformats.org/officeDocument/2006/relationships/slideLayout" Target="../slideLayouts/slideLayout382.xml"/><Relationship Id="rId33" Type="http://schemas.openxmlformats.org/officeDocument/2006/relationships/slideLayout" Target="../slideLayouts/slideLayout390.xml"/><Relationship Id="rId38" Type="http://schemas.openxmlformats.org/officeDocument/2006/relationships/slideLayout" Target="../slideLayouts/slideLayout395.xml"/><Relationship Id="rId46" Type="http://schemas.openxmlformats.org/officeDocument/2006/relationships/slideLayout" Target="../slideLayouts/slideLayout403.xml"/><Relationship Id="rId5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428.xml"/><Relationship Id="rId18" Type="http://schemas.openxmlformats.org/officeDocument/2006/relationships/slideLayout" Target="../slideLayouts/slideLayout433.xml"/><Relationship Id="rId26" Type="http://schemas.openxmlformats.org/officeDocument/2006/relationships/slideLayout" Target="../slideLayouts/slideLayout441.xml"/><Relationship Id="rId39" Type="http://schemas.openxmlformats.org/officeDocument/2006/relationships/slideLayout" Target="../slideLayouts/slideLayout454.xml"/><Relationship Id="rId21" Type="http://schemas.openxmlformats.org/officeDocument/2006/relationships/slideLayout" Target="../slideLayouts/slideLayout436.xml"/><Relationship Id="rId34" Type="http://schemas.openxmlformats.org/officeDocument/2006/relationships/slideLayout" Target="../slideLayouts/slideLayout449.xml"/><Relationship Id="rId42" Type="http://schemas.openxmlformats.org/officeDocument/2006/relationships/slideLayout" Target="../slideLayouts/slideLayout457.xml"/><Relationship Id="rId47" Type="http://schemas.openxmlformats.org/officeDocument/2006/relationships/slideLayout" Target="../slideLayouts/slideLayout462.xml"/><Relationship Id="rId50" Type="http://schemas.openxmlformats.org/officeDocument/2006/relationships/slideLayout" Target="../slideLayouts/slideLayout465.xml"/><Relationship Id="rId55" Type="http://schemas.openxmlformats.org/officeDocument/2006/relationships/slideLayout" Target="../slideLayouts/slideLayout470.xml"/><Relationship Id="rId7" Type="http://schemas.openxmlformats.org/officeDocument/2006/relationships/slideLayout" Target="../slideLayouts/slideLayout422.xml"/><Relationship Id="rId2" Type="http://schemas.openxmlformats.org/officeDocument/2006/relationships/slideLayout" Target="../slideLayouts/slideLayout417.xml"/><Relationship Id="rId16" Type="http://schemas.openxmlformats.org/officeDocument/2006/relationships/slideLayout" Target="../slideLayouts/slideLayout431.xml"/><Relationship Id="rId20" Type="http://schemas.openxmlformats.org/officeDocument/2006/relationships/slideLayout" Target="../slideLayouts/slideLayout435.xml"/><Relationship Id="rId29" Type="http://schemas.openxmlformats.org/officeDocument/2006/relationships/slideLayout" Target="../slideLayouts/slideLayout444.xml"/><Relationship Id="rId41" Type="http://schemas.openxmlformats.org/officeDocument/2006/relationships/slideLayout" Target="../slideLayouts/slideLayout456.xml"/><Relationship Id="rId54" Type="http://schemas.openxmlformats.org/officeDocument/2006/relationships/slideLayout" Target="../slideLayouts/slideLayout469.xml"/><Relationship Id="rId62" Type="http://schemas.openxmlformats.org/officeDocument/2006/relationships/hyperlink" Target="https://twitter.com/" TargetMode="Externa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24" Type="http://schemas.openxmlformats.org/officeDocument/2006/relationships/slideLayout" Target="../slideLayouts/slideLayout439.xml"/><Relationship Id="rId32" Type="http://schemas.openxmlformats.org/officeDocument/2006/relationships/slideLayout" Target="../slideLayouts/slideLayout447.xml"/><Relationship Id="rId37" Type="http://schemas.openxmlformats.org/officeDocument/2006/relationships/slideLayout" Target="../slideLayouts/slideLayout452.xml"/><Relationship Id="rId40" Type="http://schemas.openxmlformats.org/officeDocument/2006/relationships/slideLayout" Target="../slideLayouts/slideLayout455.xml"/><Relationship Id="rId45" Type="http://schemas.openxmlformats.org/officeDocument/2006/relationships/slideLayout" Target="../slideLayouts/slideLayout460.xml"/><Relationship Id="rId53" Type="http://schemas.openxmlformats.org/officeDocument/2006/relationships/slideLayout" Target="../slideLayouts/slideLayout468.xml"/><Relationship Id="rId58" Type="http://schemas.openxmlformats.org/officeDocument/2006/relationships/slideLayout" Target="../slideLayouts/slideLayout473.xml"/><Relationship Id="rId5" Type="http://schemas.openxmlformats.org/officeDocument/2006/relationships/slideLayout" Target="../slideLayouts/slideLayout420.xml"/><Relationship Id="rId15" Type="http://schemas.openxmlformats.org/officeDocument/2006/relationships/slideLayout" Target="../slideLayouts/slideLayout430.xml"/><Relationship Id="rId23" Type="http://schemas.openxmlformats.org/officeDocument/2006/relationships/slideLayout" Target="../slideLayouts/slideLayout438.xml"/><Relationship Id="rId28" Type="http://schemas.openxmlformats.org/officeDocument/2006/relationships/slideLayout" Target="../slideLayouts/slideLayout443.xml"/><Relationship Id="rId36" Type="http://schemas.openxmlformats.org/officeDocument/2006/relationships/slideLayout" Target="../slideLayouts/slideLayout451.xml"/><Relationship Id="rId49" Type="http://schemas.openxmlformats.org/officeDocument/2006/relationships/slideLayout" Target="../slideLayouts/slideLayout464.xml"/><Relationship Id="rId57" Type="http://schemas.openxmlformats.org/officeDocument/2006/relationships/slideLayout" Target="../slideLayouts/slideLayout472.xml"/><Relationship Id="rId61" Type="http://schemas.openxmlformats.org/officeDocument/2006/relationships/hyperlink" Target="https://www.linkedin.com/" TargetMode="External"/><Relationship Id="rId10" Type="http://schemas.openxmlformats.org/officeDocument/2006/relationships/slideLayout" Target="../slideLayouts/slideLayout425.xml"/><Relationship Id="rId19" Type="http://schemas.openxmlformats.org/officeDocument/2006/relationships/slideLayout" Target="../slideLayouts/slideLayout434.xml"/><Relationship Id="rId31" Type="http://schemas.openxmlformats.org/officeDocument/2006/relationships/slideLayout" Target="../slideLayouts/slideLayout446.xml"/><Relationship Id="rId44" Type="http://schemas.openxmlformats.org/officeDocument/2006/relationships/slideLayout" Target="../slideLayouts/slideLayout459.xml"/><Relationship Id="rId52" Type="http://schemas.openxmlformats.org/officeDocument/2006/relationships/slideLayout" Target="../slideLayouts/slideLayout467.xml"/><Relationship Id="rId60" Type="http://schemas.openxmlformats.org/officeDocument/2006/relationships/hyperlink" Target="https://www.facebook.com" TargetMode="External"/><Relationship Id="rId4" Type="http://schemas.openxmlformats.org/officeDocument/2006/relationships/slideLayout" Target="../slideLayouts/slideLayout419.xml"/><Relationship Id="rId9" Type="http://schemas.openxmlformats.org/officeDocument/2006/relationships/slideLayout" Target="../slideLayouts/slideLayout424.xml"/><Relationship Id="rId14" Type="http://schemas.openxmlformats.org/officeDocument/2006/relationships/slideLayout" Target="../slideLayouts/slideLayout429.xml"/><Relationship Id="rId22" Type="http://schemas.openxmlformats.org/officeDocument/2006/relationships/slideLayout" Target="../slideLayouts/slideLayout437.xml"/><Relationship Id="rId27" Type="http://schemas.openxmlformats.org/officeDocument/2006/relationships/slideLayout" Target="../slideLayouts/slideLayout442.xml"/><Relationship Id="rId30" Type="http://schemas.openxmlformats.org/officeDocument/2006/relationships/slideLayout" Target="../slideLayouts/slideLayout445.xml"/><Relationship Id="rId35" Type="http://schemas.openxmlformats.org/officeDocument/2006/relationships/slideLayout" Target="../slideLayouts/slideLayout450.xml"/><Relationship Id="rId43" Type="http://schemas.openxmlformats.org/officeDocument/2006/relationships/slideLayout" Target="../slideLayouts/slideLayout458.xml"/><Relationship Id="rId48" Type="http://schemas.openxmlformats.org/officeDocument/2006/relationships/slideLayout" Target="../slideLayouts/slideLayout463.xml"/><Relationship Id="rId56" Type="http://schemas.openxmlformats.org/officeDocument/2006/relationships/slideLayout" Target="../slideLayouts/slideLayout471.xml"/><Relationship Id="rId8" Type="http://schemas.openxmlformats.org/officeDocument/2006/relationships/slideLayout" Target="../slideLayouts/slideLayout423.xml"/><Relationship Id="rId51" Type="http://schemas.openxmlformats.org/officeDocument/2006/relationships/slideLayout" Target="../slideLayouts/slideLayout466.xml"/><Relationship Id="rId3" Type="http://schemas.openxmlformats.org/officeDocument/2006/relationships/slideLayout" Target="../slideLayouts/slideLayout418.xml"/><Relationship Id="rId12" Type="http://schemas.openxmlformats.org/officeDocument/2006/relationships/slideLayout" Target="../slideLayouts/slideLayout427.xml"/><Relationship Id="rId17" Type="http://schemas.openxmlformats.org/officeDocument/2006/relationships/slideLayout" Target="../slideLayouts/slideLayout432.xml"/><Relationship Id="rId25" Type="http://schemas.openxmlformats.org/officeDocument/2006/relationships/slideLayout" Target="../slideLayouts/slideLayout440.xml"/><Relationship Id="rId33" Type="http://schemas.openxmlformats.org/officeDocument/2006/relationships/slideLayout" Target="../slideLayouts/slideLayout448.xml"/><Relationship Id="rId38" Type="http://schemas.openxmlformats.org/officeDocument/2006/relationships/slideLayout" Target="../slideLayouts/slideLayout453.xml"/><Relationship Id="rId46" Type="http://schemas.openxmlformats.org/officeDocument/2006/relationships/slideLayout" Target="../slideLayouts/slideLayout461.xml"/><Relationship Id="rId5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486.xml"/><Relationship Id="rId18" Type="http://schemas.openxmlformats.org/officeDocument/2006/relationships/slideLayout" Target="../slideLayouts/slideLayout491.xml"/><Relationship Id="rId26" Type="http://schemas.openxmlformats.org/officeDocument/2006/relationships/slideLayout" Target="../slideLayouts/slideLayout499.xml"/><Relationship Id="rId39" Type="http://schemas.openxmlformats.org/officeDocument/2006/relationships/slideLayout" Target="../slideLayouts/slideLayout512.xml"/><Relationship Id="rId21" Type="http://schemas.openxmlformats.org/officeDocument/2006/relationships/slideLayout" Target="../slideLayouts/slideLayout494.xml"/><Relationship Id="rId34" Type="http://schemas.openxmlformats.org/officeDocument/2006/relationships/slideLayout" Target="../slideLayouts/slideLayout507.xml"/><Relationship Id="rId42" Type="http://schemas.openxmlformats.org/officeDocument/2006/relationships/slideLayout" Target="../slideLayouts/slideLayout515.xml"/><Relationship Id="rId47" Type="http://schemas.openxmlformats.org/officeDocument/2006/relationships/slideLayout" Target="../slideLayouts/slideLayout520.xml"/><Relationship Id="rId50" Type="http://schemas.openxmlformats.org/officeDocument/2006/relationships/slideLayout" Target="../slideLayouts/slideLayout523.xml"/><Relationship Id="rId55" Type="http://schemas.openxmlformats.org/officeDocument/2006/relationships/slideLayout" Target="../slideLayouts/slideLayout528.xml"/><Relationship Id="rId7" Type="http://schemas.openxmlformats.org/officeDocument/2006/relationships/slideLayout" Target="../slideLayouts/slideLayout480.xml"/><Relationship Id="rId2" Type="http://schemas.openxmlformats.org/officeDocument/2006/relationships/slideLayout" Target="../slideLayouts/slideLayout475.xml"/><Relationship Id="rId16" Type="http://schemas.openxmlformats.org/officeDocument/2006/relationships/slideLayout" Target="../slideLayouts/slideLayout489.xml"/><Relationship Id="rId20" Type="http://schemas.openxmlformats.org/officeDocument/2006/relationships/slideLayout" Target="../slideLayouts/slideLayout493.xml"/><Relationship Id="rId29" Type="http://schemas.openxmlformats.org/officeDocument/2006/relationships/slideLayout" Target="../slideLayouts/slideLayout502.xml"/><Relationship Id="rId41" Type="http://schemas.openxmlformats.org/officeDocument/2006/relationships/slideLayout" Target="../slideLayouts/slideLayout514.xml"/><Relationship Id="rId54" Type="http://schemas.openxmlformats.org/officeDocument/2006/relationships/slideLayout" Target="../slideLayouts/slideLayout527.xml"/><Relationship Id="rId62" Type="http://schemas.openxmlformats.org/officeDocument/2006/relationships/hyperlink" Target="https://twitter.com/" TargetMode="Externa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24" Type="http://schemas.openxmlformats.org/officeDocument/2006/relationships/slideLayout" Target="../slideLayouts/slideLayout497.xml"/><Relationship Id="rId32" Type="http://schemas.openxmlformats.org/officeDocument/2006/relationships/slideLayout" Target="../slideLayouts/slideLayout505.xml"/><Relationship Id="rId37" Type="http://schemas.openxmlformats.org/officeDocument/2006/relationships/slideLayout" Target="../slideLayouts/slideLayout510.xml"/><Relationship Id="rId40" Type="http://schemas.openxmlformats.org/officeDocument/2006/relationships/slideLayout" Target="../slideLayouts/slideLayout513.xml"/><Relationship Id="rId45" Type="http://schemas.openxmlformats.org/officeDocument/2006/relationships/slideLayout" Target="../slideLayouts/slideLayout518.xml"/><Relationship Id="rId53" Type="http://schemas.openxmlformats.org/officeDocument/2006/relationships/slideLayout" Target="../slideLayouts/slideLayout526.xml"/><Relationship Id="rId58" Type="http://schemas.openxmlformats.org/officeDocument/2006/relationships/slideLayout" Target="../slideLayouts/slideLayout531.xml"/><Relationship Id="rId5" Type="http://schemas.openxmlformats.org/officeDocument/2006/relationships/slideLayout" Target="../slideLayouts/slideLayout478.xml"/><Relationship Id="rId15" Type="http://schemas.openxmlformats.org/officeDocument/2006/relationships/slideLayout" Target="../slideLayouts/slideLayout488.xml"/><Relationship Id="rId23" Type="http://schemas.openxmlformats.org/officeDocument/2006/relationships/slideLayout" Target="../slideLayouts/slideLayout496.xml"/><Relationship Id="rId28" Type="http://schemas.openxmlformats.org/officeDocument/2006/relationships/slideLayout" Target="../slideLayouts/slideLayout501.xml"/><Relationship Id="rId36" Type="http://schemas.openxmlformats.org/officeDocument/2006/relationships/slideLayout" Target="../slideLayouts/slideLayout509.xml"/><Relationship Id="rId49" Type="http://schemas.openxmlformats.org/officeDocument/2006/relationships/slideLayout" Target="../slideLayouts/slideLayout522.xml"/><Relationship Id="rId57" Type="http://schemas.openxmlformats.org/officeDocument/2006/relationships/slideLayout" Target="../slideLayouts/slideLayout530.xml"/><Relationship Id="rId61" Type="http://schemas.openxmlformats.org/officeDocument/2006/relationships/hyperlink" Target="https://www.linkedin.com/" TargetMode="External"/><Relationship Id="rId10" Type="http://schemas.openxmlformats.org/officeDocument/2006/relationships/slideLayout" Target="../slideLayouts/slideLayout483.xml"/><Relationship Id="rId19" Type="http://schemas.openxmlformats.org/officeDocument/2006/relationships/slideLayout" Target="../slideLayouts/slideLayout492.xml"/><Relationship Id="rId31" Type="http://schemas.openxmlformats.org/officeDocument/2006/relationships/slideLayout" Target="../slideLayouts/slideLayout504.xml"/><Relationship Id="rId44" Type="http://schemas.openxmlformats.org/officeDocument/2006/relationships/slideLayout" Target="../slideLayouts/slideLayout517.xml"/><Relationship Id="rId52" Type="http://schemas.openxmlformats.org/officeDocument/2006/relationships/slideLayout" Target="../slideLayouts/slideLayout525.xml"/><Relationship Id="rId60" Type="http://schemas.openxmlformats.org/officeDocument/2006/relationships/hyperlink" Target="https://www.facebook.com" TargetMode="Externa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slideLayout" Target="../slideLayouts/slideLayout487.xml"/><Relationship Id="rId22" Type="http://schemas.openxmlformats.org/officeDocument/2006/relationships/slideLayout" Target="../slideLayouts/slideLayout495.xml"/><Relationship Id="rId27" Type="http://schemas.openxmlformats.org/officeDocument/2006/relationships/slideLayout" Target="../slideLayouts/slideLayout500.xml"/><Relationship Id="rId30" Type="http://schemas.openxmlformats.org/officeDocument/2006/relationships/slideLayout" Target="../slideLayouts/slideLayout503.xml"/><Relationship Id="rId35" Type="http://schemas.openxmlformats.org/officeDocument/2006/relationships/slideLayout" Target="../slideLayouts/slideLayout508.xml"/><Relationship Id="rId43" Type="http://schemas.openxmlformats.org/officeDocument/2006/relationships/slideLayout" Target="../slideLayouts/slideLayout516.xml"/><Relationship Id="rId48" Type="http://schemas.openxmlformats.org/officeDocument/2006/relationships/slideLayout" Target="../slideLayouts/slideLayout521.xml"/><Relationship Id="rId56" Type="http://schemas.openxmlformats.org/officeDocument/2006/relationships/slideLayout" Target="../slideLayouts/slideLayout529.xml"/><Relationship Id="rId8" Type="http://schemas.openxmlformats.org/officeDocument/2006/relationships/slideLayout" Target="../slideLayouts/slideLayout481.xml"/><Relationship Id="rId51" Type="http://schemas.openxmlformats.org/officeDocument/2006/relationships/slideLayout" Target="../slideLayouts/slideLayout524.xml"/><Relationship Id="rId3" Type="http://schemas.openxmlformats.org/officeDocument/2006/relationships/slideLayout" Target="../slideLayouts/slideLayout476.xml"/><Relationship Id="rId12" Type="http://schemas.openxmlformats.org/officeDocument/2006/relationships/slideLayout" Target="../slideLayouts/slideLayout485.xml"/><Relationship Id="rId17" Type="http://schemas.openxmlformats.org/officeDocument/2006/relationships/slideLayout" Target="../slideLayouts/slideLayout490.xml"/><Relationship Id="rId25" Type="http://schemas.openxmlformats.org/officeDocument/2006/relationships/slideLayout" Target="../slideLayouts/slideLayout498.xml"/><Relationship Id="rId33" Type="http://schemas.openxmlformats.org/officeDocument/2006/relationships/slideLayout" Target="../slideLayouts/slideLayout506.xml"/><Relationship Id="rId38" Type="http://schemas.openxmlformats.org/officeDocument/2006/relationships/slideLayout" Target="../slideLayouts/slideLayout511.xml"/><Relationship Id="rId46" Type="http://schemas.openxmlformats.org/officeDocument/2006/relationships/slideLayout" Target="../slideLayouts/slideLayout519.xml"/><Relationship Id="rId5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3" y="209971"/>
            <a:ext cx="7772401" cy="61317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5803" y="914400"/>
            <a:ext cx="7772401" cy="347067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t>i9 presentation to Joe Smith</a:t>
            </a:r>
          </a:p>
        </p:txBody>
      </p:sp>
      <p:sp>
        <p:nvSpPr>
          <p:cNvPr id="7" name="Slide Number Placeholder 5"/>
          <p:cNvSpPr txBox="1">
            <a:spLocks/>
          </p:cNvSpPr>
          <p:nvPr userDrawn="1"/>
        </p:nvSpPr>
        <p:spPr>
          <a:xfrm>
            <a:off x="611225"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900" smtClean="0">
                <a:solidFill>
                  <a:schemeClr val="tx1"/>
                </a:solidFill>
              </a:rPr>
              <a:pPr algn="ctr"/>
              <a:t>‹#›</a:t>
            </a:fld>
            <a:endParaRPr lang="en-US" sz="900" dirty="0">
              <a:solidFill>
                <a:schemeClr val="tx1"/>
              </a:solidFill>
            </a:endParaRPr>
          </a:p>
        </p:txBody>
      </p:sp>
      <p:sp>
        <p:nvSpPr>
          <p:cNvPr id="10" name="Oval 9"/>
          <p:cNvSpPr/>
          <p:nvPr/>
        </p:nvSpPr>
        <p:spPr>
          <a:xfrm>
            <a:off x="538557"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6" name="Oval 15"/>
          <p:cNvSpPr/>
          <p:nvPr/>
        </p:nvSpPr>
        <p:spPr>
          <a:xfrm>
            <a:off x="211396"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7" name="Rectangle 9"/>
          <p:cNvSpPr/>
          <p:nvPr/>
        </p:nvSpPr>
        <p:spPr>
          <a:xfrm rot="2700000">
            <a:off x="320040"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4" name="Oval 13"/>
          <p:cNvSpPr/>
          <p:nvPr/>
        </p:nvSpPr>
        <p:spPr>
          <a:xfrm rot="10800000">
            <a:off x="865716"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5" name="Rectangle 9"/>
          <p:cNvSpPr/>
          <p:nvPr/>
        </p:nvSpPr>
        <p:spPr>
          <a:xfrm rot="13500000">
            <a:off x="939384"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9" name="Freeform 6"/>
          <p:cNvSpPr>
            <a:spLocks/>
          </p:cNvSpPr>
          <p:nvPr/>
        </p:nvSpPr>
        <p:spPr bwMode="auto">
          <a:xfrm>
            <a:off x="8125168"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2" name="Oval 21"/>
          <p:cNvSpPr/>
          <p:nvPr userDrawn="1"/>
        </p:nvSpPr>
        <p:spPr>
          <a:xfrm>
            <a:off x="8351423"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23" name="Oval 22"/>
          <p:cNvSpPr/>
          <p:nvPr userDrawn="1"/>
        </p:nvSpPr>
        <p:spPr>
          <a:xfrm>
            <a:off x="8024264"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24" name="Oval 23"/>
          <p:cNvSpPr/>
          <p:nvPr userDrawn="1"/>
        </p:nvSpPr>
        <p:spPr>
          <a:xfrm rot="10800000">
            <a:off x="8678584"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18" name="Rectangle 17">
            <a:hlinkClick r:id="rId69"/>
          </p:cNvPr>
          <p:cNvSpPr/>
          <p:nvPr userDrawn="1"/>
        </p:nvSpPr>
        <p:spPr>
          <a:xfrm>
            <a:off x="7994199"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5" name="Rectangle 24">
            <a:hlinkClick r:id="rId70"/>
          </p:cNvPr>
          <p:cNvSpPr/>
          <p:nvPr userDrawn="1"/>
        </p:nvSpPr>
        <p:spPr>
          <a:xfrm>
            <a:off x="8319704"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6" name="Rectangle 25">
            <a:hlinkClick r:id="rId71"/>
          </p:cNvPr>
          <p:cNvSpPr/>
          <p:nvPr userDrawn="1"/>
        </p:nvSpPr>
        <p:spPr>
          <a:xfrm>
            <a:off x="8652658"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7" name="Action Button: Forward or Next 26">
            <a:hlinkClick r:id="" action="ppaction://hlinkshowjump?jump=nextslide" highlightClick="1"/>
          </p:cNvPr>
          <p:cNvSpPr/>
          <p:nvPr userDrawn="1"/>
        </p:nvSpPr>
        <p:spPr>
          <a:xfrm>
            <a:off x="845309" y="4694325"/>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lvl="0" algn="ctr"/>
            <a:endParaRPr lang="en-US" sz="900"/>
          </a:p>
        </p:txBody>
      </p:sp>
      <p:sp>
        <p:nvSpPr>
          <p:cNvPr id="28" name="Action Button: Back or Previous 27">
            <a:hlinkClick r:id="" action="ppaction://hlinkshowjump?jump=previousslide" highlightClick="1"/>
          </p:cNvPr>
          <p:cNvSpPr/>
          <p:nvPr userDrawn="1"/>
        </p:nvSpPr>
        <p:spPr>
          <a:xfrm>
            <a:off x="187470" y="4688494"/>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lvl="0" algn="ctr"/>
            <a:endParaRPr lang="en-US" sz="900"/>
          </a:p>
        </p:txBody>
      </p:sp>
    </p:spTree>
    <p:extLst>
      <p:ext uri="{BB962C8B-B14F-4D97-AF65-F5344CB8AC3E}">
        <p14:creationId xmlns:p14="http://schemas.microsoft.com/office/powerpoint/2010/main" xmlns="" val="289061279"/>
      </p:ext>
    </p:extLst>
  </p:cSld>
  <p:clrMap bg1="dk1" tx1="lt1" bg2="dk2" tx2="lt2" accent1="accent1" accent2="accent2" accent3="accent3" accent4="accent4" accent5="accent5" accent6="accent6" hlink="hlink" folHlink="folHlink"/>
  <p:sldLayoutIdLst>
    <p:sldLayoutId id="2147483649" r:id="rId1"/>
    <p:sldLayoutId id="2147483888" r:id="rId2"/>
    <p:sldLayoutId id="2147483889" r:id="rId3"/>
    <p:sldLayoutId id="2147483891" r:id="rId4"/>
    <p:sldLayoutId id="2147483892" r:id="rId5"/>
    <p:sldLayoutId id="2147483893" r:id="rId6"/>
    <p:sldLayoutId id="2147483894" r:id="rId7"/>
    <p:sldLayoutId id="2147483895" r:id="rId8"/>
    <p:sldLayoutId id="2147483896" r:id="rId9"/>
    <p:sldLayoutId id="2147483650" r:id="rId10"/>
    <p:sldLayoutId id="2147483664" r:id="rId11"/>
    <p:sldLayoutId id="2147483678" r:id="rId12"/>
    <p:sldLayoutId id="2147483679" r:id="rId13"/>
    <p:sldLayoutId id="2147483652" r:id="rId14"/>
    <p:sldLayoutId id="2147483665" r:id="rId15"/>
    <p:sldLayoutId id="2147483653" r:id="rId16"/>
    <p:sldLayoutId id="2147483666" r:id="rId17"/>
    <p:sldLayoutId id="2147483654" r:id="rId18"/>
    <p:sldLayoutId id="2147483667" r:id="rId19"/>
    <p:sldLayoutId id="2147483655" r:id="rId20"/>
    <p:sldLayoutId id="2147483734" r:id="rId21"/>
    <p:sldLayoutId id="2147483735" r:id="rId22"/>
    <p:sldLayoutId id="2147483736"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 id="2147483875" r:id="rId55"/>
    <p:sldLayoutId id="2147483876" r:id="rId56"/>
    <p:sldLayoutId id="2147483877" r:id="rId57"/>
    <p:sldLayoutId id="2147483878" r:id="rId58"/>
    <p:sldLayoutId id="2147483879" r:id="rId59"/>
    <p:sldLayoutId id="2147483880" r:id="rId60"/>
    <p:sldLayoutId id="2147483881" r:id="rId61"/>
    <p:sldLayoutId id="2147483882" r:id="rId62"/>
    <p:sldLayoutId id="2147483883" r:id="rId63"/>
    <p:sldLayoutId id="2147483884" r:id="rId64"/>
    <p:sldLayoutId id="2147483885" r:id="rId65"/>
    <p:sldLayoutId id="2147483886" r:id="rId66"/>
    <p:sldLayoutId id="2147483897" r:id="rId67"/>
  </p:sldLayoutIdLst>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xmlns="" val="2769725232"/>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 id="2147484328" r:id="rId17"/>
    <p:sldLayoutId id="2147484329" r:id="rId18"/>
    <p:sldLayoutId id="2147484330" r:id="rId19"/>
    <p:sldLayoutId id="2147484331" r:id="rId20"/>
    <p:sldLayoutId id="2147484332" r:id="rId21"/>
    <p:sldLayoutId id="2147484333" r:id="rId22"/>
    <p:sldLayoutId id="2147484334" r:id="rId23"/>
    <p:sldLayoutId id="2147484335" r:id="rId24"/>
    <p:sldLayoutId id="2147484336" r:id="rId25"/>
    <p:sldLayoutId id="2147484337" r:id="rId26"/>
    <p:sldLayoutId id="2147484338" r:id="rId27"/>
    <p:sldLayoutId id="2147484339" r:id="rId28"/>
    <p:sldLayoutId id="2147484340" r:id="rId29"/>
    <p:sldLayoutId id="2147484341" r:id="rId30"/>
    <p:sldLayoutId id="2147484342" r:id="rId31"/>
    <p:sldLayoutId id="2147484343" r:id="rId32"/>
    <p:sldLayoutId id="2147484344" r:id="rId33"/>
    <p:sldLayoutId id="2147484345" r:id="rId34"/>
    <p:sldLayoutId id="2147484346" r:id="rId35"/>
    <p:sldLayoutId id="2147484347" r:id="rId36"/>
    <p:sldLayoutId id="2147484348" r:id="rId37"/>
    <p:sldLayoutId id="2147484349" r:id="rId38"/>
    <p:sldLayoutId id="2147484350" r:id="rId39"/>
    <p:sldLayoutId id="2147484351" r:id="rId40"/>
    <p:sldLayoutId id="2147484352" r:id="rId41"/>
    <p:sldLayoutId id="2147484353" r:id="rId42"/>
    <p:sldLayoutId id="2147484354" r:id="rId43"/>
    <p:sldLayoutId id="2147484355" r:id="rId44"/>
    <p:sldLayoutId id="2147484356" r:id="rId45"/>
    <p:sldLayoutId id="2147484357" r:id="rId46"/>
    <p:sldLayoutId id="2147484358" r:id="rId47"/>
    <p:sldLayoutId id="2147484359" r:id="rId48"/>
    <p:sldLayoutId id="2147484360" r:id="rId49"/>
    <p:sldLayoutId id="2147484361" r:id="rId50"/>
    <p:sldLayoutId id="2147484362" r:id="rId51"/>
    <p:sldLayoutId id="2147484363" r:id="rId52"/>
    <p:sldLayoutId id="2147484364" r:id="rId53"/>
    <p:sldLayoutId id="2147484365" r:id="rId54"/>
    <p:sldLayoutId id="2147484366" r:id="rId55"/>
    <p:sldLayoutId id="2147484367" r:id="rId56"/>
    <p:sldLayoutId id="2147484368" r:id="rId57"/>
    <p:sldLayoutId id="2147484369"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3" y="209971"/>
            <a:ext cx="7772401" cy="61317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5803" y="914400"/>
            <a:ext cx="7772401" cy="347067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t>i9 presentation to Joe Smith</a:t>
            </a:r>
          </a:p>
        </p:txBody>
      </p:sp>
      <p:sp>
        <p:nvSpPr>
          <p:cNvPr id="7" name="Slide Number Placeholder 5"/>
          <p:cNvSpPr txBox="1">
            <a:spLocks/>
          </p:cNvSpPr>
          <p:nvPr userDrawn="1"/>
        </p:nvSpPr>
        <p:spPr>
          <a:xfrm>
            <a:off x="611225"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900" smtClean="0"/>
              <a:pPr algn="ctr"/>
              <a:t>‹#›</a:t>
            </a:fld>
            <a:endParaRPr lang="en-US" sz="900" dirty="0"/>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7" name="Rectangle 9"/>
          <p:cNvSpPr/>
          <p:nvPr/>
        </p:nvSpPr>
        <p:spPr>
          <a:xfrm rot="2700000">
            <a:off x="320040"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5" name="Rectangle 9"/>
          <p:cNvSpPr/>
          <p:nvPr/>
        </p:nvSpPr>
        <p:spPr>
          <a:xfrm rot="13500000">
            <a:off x="939384"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9" name="Freeform 6"/>
          <p:cNvSpPr>
            <a:spLocks/>
          </p:cNvSpPr>
          <p:nvPr/>
        </p:nvSpPr>
        <p:spPr bwMode="auto">
          <a:xfrm>
            <a:off x="8125168"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18" name="Rectangle 17">
            <a:hlinkClick r:id="rId60"/>
          </p:cNvPr>
          <p:cNvSpPr/>
          <p:nvPr userDrawn="1"/>
        </p:nvSpPr>
        <p:spPr>
          <a:xfrm>
            <a:off x="7994199"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5" name="Rectangle 24">
            <a:hlinkClick r:id="rId61"/>
          </p:cNvPr>
          <p:cNvSpPr/>
          <p:nvPr userDrawn="1"/>
        </p:nvSpPr>
        <p:spPr>
          <a:xfrm>
            <a:off x="8319704"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6" name="Rectangle 25">
            <a:hlinkClick r:id="rId62"/>
          </p:cNvPr>
          <p:cNvSpPr/>
          <p:nvPr userDrawn="1"/>
        </p:nvSpPr>
        <p:spPr>
          <a:xfrm>
            <a:off x="8652658"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7" name="Action Button: Forward or Next 26">
            <a:hlinkClick r:id="" action="ppaction://hlinkshowjump?jump=nextslide" highlightClick="1"/>
          </p:cNvPr>
          <p:cNvSpPr/>
          <p:nvPr userDrawn="1"/>
        </p:nvSpPr>
        <p:spPr>
          <a:xfrm>
            <a:off x="845309" y="4694325"/>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lvl="0" algn="ctr"/>
            <a:endParaRPr lang="en-US" sz="900"/>
          </a:p>
        </p:txBody>
      </p:sp>
      <p:sp>
        <p:nvSpPr>
          <p:cNvPr id="28" name="Action Button: Back or Previous 27">
            <a:hlinkClick r:id="" action="ppaction://hlinkshowjump?jump=previousslide" highlightClick="1"/>
          </p:cNvPr>
          <p:cNvSpPr/>
          <p:nvPr userDrawn="1"/>
        </p:nvSpPr>
        <p:spPr>
          <a:xfrm>
            <a:off x="187470" y="4688494"/>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lvl="0" algn="ctr"/>
            <a:endParaRPr lang="en-US" sz="900"/>
          </a:p>
        </p:txBody>
      </p:sp>
    </p:spTree>
    <p:extLst>
      <p:ext uri="{BB962C8B-B14F-4D97-AF65-F5344CB8AC3E}">
        <p14:creationId xmlns:p14="http://schemas.microsoft.com/office/powerpoint/2010/main" xmlns="" val="12419110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52" r:id="rId13"/>
    <p:sldLayoutId id="2147483753" r:id="rId14"/>
    <p:sldLayoutId id="2147483754" r:id="rId15"/>
    <p:sldLayoutId id="2147483755" r:id="rId16"/>
    <p:sldLayoutId id="2147483774" r:id="rId17"/>
    <p:sldLayoutId id="2147483756" r:id="rId18"/>
    <p:sldLayoutId id="2147483775" r:id="rId19"/>
    <p:sldLayoutId id="2147483757" r:id="rId20"/>
    <p:sldLayoutId id="2147483776" r:id="rId21"/>
    <p:sldLayoutId id="2147483758" r:id="rId22"/>
    <p:sldLayoutId id="2147483777" r:id="rId23"/>
    <p:sldLayoutId id="2147483759" r:id="rId24"/>
    <p:sldLayoutId id="2147483778" r:id="rId25"/>
    <p:sldLayoutId id="2147483760" r:id="rId26"/>
    <p:sldLayoutId id="2147483779" r:id="rId27"/>
    <p:sldLayoutId id="2147483761" r:id="rId28"/>
    <p:sldLayoutId id="2147483780" r:id="rId29"/>
    <p:sldLayoutId id="2147483762" r:id="rId30"/>
    <p:sldLayoutId id="2147483781" r:id="rId31"/>
    <p:sldLayoutId id="2147483763" r:id="rId32"/>
    <p:sldLayoutId id="2147483782" r:id="rId33"/>
    <p:sldLayoutId id="2147483764" r:id="rId34"/>
    <p:sldLayoutId id="2147483783" r:id="rId35"/>
    <p:sldLayoutId id="2147483765" r:id="rId36"/>
    <p:sldLayoutId id="2147483784" r:id="rId37"/>
    <p:sldLayoutId id="2147483785" r:id="rId38"/>
    <p:sldLayoutId id="2147483766" r:id="rId39"/>
    <p:sldLayoutId id="2147483768" r:id="rId40"/>
    <p:sldLayoutId id="2147483786" r:id="rId41"/>
    <p:sldLayoutId id="2147483788" r:id="rId42"/>
    <p:sldLayoutId id="2147483769" r:id="rId43"/>
    <p:sldLayoutId id="2147483767" r:id="rId44"/>
    <p:sldLayoutId id="2147483787" r:id="rId45"/>
    <p:sldLayoutId id="2147483771" r:id="rId46"/>
    <p:sldLayoutId id="2147483773" r:id="rId47"/>
    <p:sldLayoutId id="2147483792" r:id="rId48"/>
    <p:sldLayoutId id="2147483793" r:id="rId49"/>
    <p:sldLayoutId id="2147483794" r:id="rId50"/>
    <p:sldLayoutId id="2147483795" r:id="rId51"/>
    <p:sldLayoutId id="2147483796" r:id="rId52"/>
    <p:sldLayoutId id="2147483797" r:id="rId53"/>
    <p:sldLayoutId id="2147483798" r:id="rId54"/>
    <p:sldLayoutId id="2147483842" r:id="rId55"/>
    <p:sldLayoutId id="2147483841" r:id="rId56"/>
    <p:sldLayoutId id="2147483843" r:id="rId57"/>
    <p:sldLayoutId id="2147484437" r:id="rId58"/>
  </p:sldLayoutIdLst>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xmlns="" val="381861392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 id="2147483919" r:id="rId21"/>
    <p:sldLayoutId id="2147483920" r:id="rId22"/>
    <p:sldLayoutId id="2147483921" r:id="rId23"/>
    <p:sldLayoutId id="2147483922" r:id="rId24"/>
    <p:sldLayoutId id="2147483923" r:id="rId25"/>
    <p:sldLayoutId id="2147483924" r:id="rId26"/>
    <p:sldLayoutId id="2147483925" r:id="rId27"/>
    <p:sldLayoutId id="2147483926" r:id="rId28"/>
    <p:sldLayoutId id="2147483927" r:id="rId29"/>
    <p:sldLayoutId id="2147483928" r:id="rId30"/>
    <p:sldLayoutId id="2147483929" r:id="rId31"/>
    <p:sldLayoutId id="2147483930" r:id="rId32"/>
    <p:sldLayoutId id="2147483931" r:id="rId33"/>
    <p:sldLayoutId id="2147483932" r:id="rId34"/>
    <p:sldLayoutId id="2147483933" r:id="rId35"/>
    <p:sldLayoutId id="2147483934" r:id="rId36"/>
    <p:sldLayoutId id="2147483935" r:id="rId37"/>
    <p:sldLayoutId id="2147483936" r:id="rId38"/>
    <p:sldLayoutId id="2147483937" r:id="rId39"/>
    <p:sldLayoutId id="2147483938" r:id="rId40"/>
    <p:sldLayoutId id="2147483939" r:id="rId41"/>
    <p:sldLayoutId id="2147483940" r:id="rId42"/>
    <p:sldLayoutId id="2147483941" r:id="rId43"/>
    <p:sldLayoutId id="2147483942" r:id="rId44"/>
    <p:sldLayoutId id="2147483943" r:id="rId45"/>
    <p:sldLayoutId id="2147483944" r:id="rId46"/>
    <p:sldLayoutId id="2147483945" r:id="rId47"/>
    <p:sldLayoutId id="2147483946" r:id="rId48"/>
    <p:sldLayoutId id="2147483947" r:id="rId49"/>
    <p:sldLayoutId id="2147483948" r:id="rId50"/>
    <p:sldLayoutId id="2147483949" r:id="rId51"/>
    <p:sldLayoutId id="2147483950" r:id="rId52"/>
    <p:sldLayoutId id="2147483951" r:id="rId53"/>
    <p:sldLayoutId id="2147483952" r:id="rId54"/>
    <p:sldLayoutId id="2147483953" r:id="rId55"/>
    <p:sldLayoutId id="2147483954" r:id="rId56"/>
    <p:sldLayoutId id="2147483955" r:id="rId57"/>
    <p:sldLayoutId id="2147483956"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xmlns="" val="1476074377"/>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 id="2147483980" r:id="rId23"/>
    <p:sldLayoutId id="2147483981" r:id="rId24"/>
    <p:sldLayoutId id="2147483982" r:id="rId25"/>
    <p:sldLayoutId id="2147483983" r:id="rId26"/>
    <p:sldLayoutId id="2147483984" r:id="rId27"/>
    <p:sldLayoutId id="2147483985" r:id="rId28"/>
    <p:sldLayoutId id="2147483986" r:id="rId29"/>
    <p:sldLayoutId id="2147483987" r:id="rId30"/>
    <p:sldLayoutId id="2147483988" r:id="rId31"/>
    <p:sldLayoutId id="2147483989" r:id="rId32"/>
    <p:sldLayoutId id="2147483990" r:id="rId33"/>
    <p:sldLayoutId id="2147483991" r:id="rId34"/>
    <p:sldLayoutId id="2147483992" r:id="rId35"/>
    <p:sldLayoutId id="2147483993" r:id="rId36"/>
    <p:sldLayoutId id="2147483994" r:id="rId37"/>
    <p:sldLayoutId id="2147483995" r:id="rId38"/>
    <p:sldLayoutId id="2147483996" r:id="rId39"/>
    <p:sldLayoutId id="2147483997" r:id="rId40"/>
    <p:sldLayoutId id="2147483998" r:id="rId41"/>
    <p:sldLayoutId id="2147483999" r:id="rId42"/>
    <p:sldLayoutId id="2147484000" r:id="rId43"/>
    <p:sldLayoutId id="2147484001" r:id="rId44"/>
    <p:sldLayoutId id="2147484002" r:id="rId45"/>
    <p:sldLayoutId id="2147484003" r:id="rId46"/>
    <p:sldLayoutId id="2147484004" r:id="rId47"/>
    <p:sldLayoutId id="2147484005" r:id="rId48"/>
    <p:sldLayoutId id="2147484006" r:id="rId49"/>
    <p:sldLayoutId id="2147484007" r:id="rId50"/>
    <p:sldLayoutId id="2147484008" r:id="rId51"/>
    <p:sldLayoutId id="2147484009" r:id="rId52"/>
    <p:sldLayoutId id="2147484010" r:id="rId53"/>
    <p:sldLayoutId id="2147484011" r:id="rId54"/>
    <p:sldLayoutId id="2147484012" r:id="rId55"/>
    <p:sldLayoutId id="2147484013" r:id="rId56"/>
    <p:sldLayoutId id="2147484014" r:id="rId57"/>
    <p:sldLayoutId id="2147484015"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xmlns="" val="925494064"/>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 id="2147484039" r:id="rId23"/>
    <p:sldLayoutId id="2147484040" r:id="rId24"/>
    <p:sldLayoutId id="2147484041" r:id="rId25"/>
    <p:sldLayoutId id="2147484042" r:id="rId26"/>
    <p:sldLayoutId id="2147484043" r:id="rId27"/>
    <p:sldLayoutId id="2147484044" r:id="rId28"/>
    <p:sldLayoutId id="2147484045" r:id="rId29"/>
    <p:sldLayoutId id="2147484046" r:id="rId30"/>
    <p:sldLayoutId id="2147484047" r:id="rId31"/>
    <p:sldLayoutId id="2147484048" r:id="rId32"/>
    <p:sldLayoutId id="2147484049" r:id="rId33"/>
    <p:sldLayoutId id="2147484050" r:id="rId34"/>
    <p:sldLayoutId id="2147484051" r:id="rId35"/>
    <p:sldLayoutId id="2147484052" r:id="rId36"/>
    <p:sldLayoutId id="2147484053" r:id="rId37"/>
    <p:sldLayoutId id="2147484054" r:id="rId38"/>
    <p:sldLayoutId id="2147484055" r:id="rId39"/>
    <p:sldLayoutId id="2147484056" r:id="rId40"/>
    <p:sldLayoutId id="2147484057" r:id="rId41"/>
    <p:sldLayoutId id="2147484058" r:id="rId42"/>
    <p:sldLayoutId id="2147484059" r:id="rId43"/>
    <p:sldLayoutId id="2147484060" r:id="rId44"/>
    <p:sldLayoutId id="2147484061" r:id="rId45"/>
    <p:sldLayoutId id="2147484062" r:id="rId46"/>
    <p:sldLayoutId id="2147484063" r:id="rId47"/>
    <p:sldLayoutId id="2147484064" r:id="rId48"/>
    <p:sldLayoutId id="2147484065" r:id="rId49"/>
    <p:sldLayoutId id="2147484066" r:id="rId50"/>
    <p:sldLayoutId id="2147484067" r:id="rId51"/>
    <p:sldLayoutId id="2147484068" r:id="rId52"/>
    <p:sldLayoutId id="2147484069" r:id="rId53"/>
    <p:sldLayoutId id="2147484070" r:id="rId54"/>
    <p:sldLayoutId id="2147484071" r:id="rId55"/>
    <p:sldLayoutId id="2147484072" r:id="rId56"/>
    <p:sldLayoutId id="2147484073" r:id="rId57"/>
    <p:sldLayoutId id="2147484074"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xmlns="" val="2876448156"/>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089" r:id="rId14"/>
    <p:sldLayoutId id="2147484090" r:id="rId15"/>
    <p:sldLayoutId id="2147484091" r:id="rId16"/>
    <p:sldLayoutId id="2147484092" r:id="rId17"/>
    <p:sldLayoutId id="2147484093" r:id="rId18"/>
    <p:sldLayoutId id="2147484094" r:id="rId19"/>
    <p:sldLayoutId id="2147484095" r:id="rId20"/>
    <p:sldLayoutId id="2147484096" r:id="rId21"/>
    <p:sldLayoutId id="2147484097" r:id="rId22"/>
    <p:sldLayoutId id="2147484098" r:id="rId23"/>
    <p:sldLayoutId id="2147484099" r:id="rId24"/>
    <p:sldLayoutId id="2147484100" r:id="rId25"/>
    <p:sldLayoutId id="2147484101" r:id="rId26"/>
    <p:sldLayoutId id="2147484102" r:id="rId27"/>
    <p:sldLayoutId id="2147484103" r:id="rId28"/>
    <p:sldLayoutId id="2147484104" r:id="rId29"/>
    <p:sldLayoutId id="2147484105" r:id="rId30"/>
    <p:sldLayoutId id="2147484106" r:id="rId31"/>
    <p:sldLayoutId id="2147484107" r:id="rId32"/>
    <p:sldLayoutId id="2147484108" r:id="rId33"/>
    <p:sldLayoutId id="2147484109" r:id="rId34"/>
    <p:sldLayoutId id="2147484110" r:id="rId35"/>
    <p:sldLayoutId id="2147484111" r:id="rId36"/>
    <p:sldLayoutId id="2147484112" r:id="rId37"/>
    <p:sldLayoutId id="2147484113" r:id="rId38"/>
    <p:sldLayoutId id="2147484114" r:id="rId39"/>
    <p:sldLayoutId id="2147484115" r:id="rId40"/>
    <p:sldLayoutId id="2147484116" r:id="rId41"/>
    <p:sldLayoutId id="2147484117" r:id="rId42"/>
    <p:sldLayoutId id="2147484118" r:id="rId43"/>
    <p:sldLayoutId id="2147484119" r:id="rId44"/>
    <p:sldLayoutId id="2147484120" r:id="rId45"/>
    <p:sldLayoutId id="2147484121" r:id="rId46"/>
    <p:sldLayoutId id="2147484122" r:id="rId47"/>
    <p:sldLayoutId id="2147484123" r:id="rId48"/>
    <p:sldLayoutId id="2147484124" r:id="rId49"/>
    <p:sldLayoutId id="2147484125" r:id="rId50"/>
    <p:sldLayoutId id="2147484126" r:id="rId51"/>
    <p:sldLayoutId id="2147484127" r:id="rId52"/>
    <p:sldLayoutId id="2147484128" r:id="rId53"/>
    <p:sldLayoutId id="2147484129" r:id="rId54"/>
    <p:sldLayoutId id="2147484130" r:id="rId55"/>
    <p:sldLayoutId id="2147484131" r:id="rId56"/>
    <p:sldLayoutId id="2147484132" r:id="rId57"/>
    <p:sldLayoutId id="2147484133"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xmlns="" val="3798406728"/>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 id="2147484150" r:id="rId16"/>
    <p:sldLayoutId id="2147484151" r:id="rId17"/>
    <p:sldLayoutId id="2147484152" r:id="rId18"/>
    <p:sldLayoutId id="2147484153" r:id="rId19"/>
    <p:sldLayoutId id="2147484154" r:id="rId20"/>
    <p:sldLayoutId id="2147484155" r:id="rId21"/>
    <p:sldLayoutId id="2147484156" r:id="rId22"/>
    <p:sldLayoutId id="2147484157" r:id="rId23"/>
    <p:sldLayoutId id="2147484158" r:id="rId24"/>
    <p:sldLayoutId id="2147484159" r:id="rId25"/>
    <p:sldLayoutId id="2147484160" r:id="rId26"/>
    <p:sldLayoutId id="2147484161" r:id="rId27"/>
    <p:sldLayoutId id="2147484162" r:id="rId28"/>
    <p:sldLayoutId id="2147484163" r:id="rId29"/>
    <p:sldLayoutId id="2147484164" r:id="rId30"/>
    <p:sldLayoutId id="2147484165" r:id="rId31"/>
    <p:sldLayoutId id="2147484166" r:id="rId32"/>
    <p:sldLayoutId id="2147484167" r:id="rId33"/>
    <p:sldLayoutId id="2147484168" r:id="rId34"/>
    <p:sldLayoutId id="2147484169" r:id="rId35"/>
    <p:sldLayoutId id="2147484170" r:id="rId36"/>
    <p:sldLayoutId id="2147484171" r:id="rId37"/>
    <p:sldLayoutId id="2147484172" r:id="rId38"/>
    <p:sldLayoutId id="2147484173" r:id="rId39"/>
    <p:sldLayoutId id="2147484174" r:id="rId40"/>
    <p:sldLayoutId id="2147484175" r:id="rId41"/>
    <p:sldLayoutId id="2147484176" r:id="rId42"/>
    <p:sldLayoutId id="2147484177" r:id="rId43"/>
    <p:sldLayoutId id="2147484178" r:id="rId44"/>
    <p:sldLayoutId id="2147484179" r:id="rId45"/>
    <p:sldLayoutId id="2147484180" r:id="rId46"/>
    <p:sldLayoutId id="2147484181" r:id="rId47"/>
    <p:sldLayoutId id="2147484182" r:id="rId48"/>
    <p:sldLayoutId id="2147484183" r:id="rId49"/>
    <p:sldLayoutId id="2147484184" r:id="rId50"/>
    <p:sldLayoutId id="2147484185" r:id="rId51"/>
    <p:sldLayoutId id="2147484186" r:id="rId52"/>
    <p:sldLayoutId id="2147484187" r:id="rId53"/>
    <p:sldLayoutId id="2147484188" r:id="rId54"/>
    <p:sldLayoutId id="2147484189" r:id="rId55"/>
    <p:sldLayoutId id="2147484190" r:id="rId56"/>
    <p:sldLayoutId id="2147484191" r:id="rId57"/>
    <p:sldLayoutId id="2147484192"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xmlns="" val="2276891027"/>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 id="2147484211" r:id="rId18"/>
    <p:sldLayoutId id="2147484212" r:id="rId19"/>
    <p:sldLayoutId id="2147484213" r:id="rId20"/>
    <p:sldLayoutId id="2147484214" r:id="rId21"/>
    <p:sldLayoutId id="2147484215" r:id="rId22"/>
    <p:sldLayoutId id="2147484216" r:id="rId23"/>
    <p:sldLayoutId id="2147484217" r:id="rId24"/>
    <p:sldLayoutId id="2147484218" r:id="rId25"/>
    <p:sldLayoutId id="2147484219" r:id="rId26"/>
    <p:sldLayoutId id="2147484220" r:id="rId27"/>
    <p:sldLayoutId id="2147484221" r:id="rId28"/>
    <p:sldLayoutId id="2147484222" r:id="rId29"/>
    <p:sldLayoutId id="2147484223" r:id="rId30"/>
    <p:sldLayoutId id="2147484224" r:id="rId31"/>
    <p:sldLayoutId id="2147484225" r:id="rId32"/>
    <p:sldLayoutId id="2147484226" r:id="rId33"/>
    <p:sldLayoutId id="2147484227" r:id="rId34"/>
    <p:sldLayoutId id="2147484228" r:id="rId35"/>
    <p:sldLayoutId id="2147484229" r:id="rId36"/>
    <p:sldLayoutId id="2147484230" r:id="rId37"/>
    <p:sldLayoutId id="2147484231" r:id="rId38"/>
    <p:sldLayoutId id="2147484232" r:id="rId39"/>
    <p:sldLayoutId id="2147484233" r:id="rId40"/>
    <p:sldLayoutId id="2147484234" r:id="rId41"/>
    <p:sldLayoutId id="2147484235" r:id="rId42"/>
    <p:sldLayoutId id="2147484236" r:id="rId43"/>
    <p:sldLayoutId id="2147484237" r:id="rId44"/>
    <p:sldLayoutId id="2147484238" r:id="rId45"/>
    <p:sldLayoutId id="2147484239" r:id="rId46"/>
    <p:sldLayoutId id="2147484240" r:id="rId47"/>
    <p:sldLayoutId id="2147484241" r:id="rId48"/>
    <p:sldLayoutId id="2147484242" r:id="rId49"/>
    <p:sldLayoutId id="2147484243" r:id="rId50"/>
    <p:sldLayoutId id="2147484244" r:id="rId51"/>
    <p:sldLayoutId id="2147484245" r:id="rId52"/>
    <p:sldLayoutId id="2147484246" r:id="rId53"/>
    <p:sldLayoutId id="2147484247" r:id="rId54"/>
    <p:sldLayoutId id="2147484248" r:id="rId55"/>
    <p:sldLayoutId id="2147484249" r:id="rId56"/>
    <p:sldLayoutId id="2147484250" r:id="rId57"/>
    <p:sldLayoutId id="2147484251"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xmlns="" val="3983386878"/>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 id="2147484265" r:id="rId13"/>
    <p:sldLayoutId id="2147484266" r:id="rId14"/>
    <p:sldLayoutId id="2147484267" r:id="rId15"/>
    <p:sldLayoutId id="2147484268" r:id="rId16"/>
    <p:sldLayoutId id="2147484269" r:id="rId17"/>
    <p:sldLayoutId id="2147484270" r:id="rId18"/>
    <p:sldLayoutId id="2147484271" r:id="rId19"/>
    <p:sldLayoutId id="2147484272" r:id="rId20"/>
    <p:sldLayoutId id="2147484273" r:id="rId21"/>
    <p:sldLayoutId id="2147484274" r:id="rId22"/>
    <p:sldLayoutId id="2147484275" r:id="rId23"/>
    <p:sldLayoutId id="2147484276" r:id="rId24"/>
    <p:sldLayoutId id="2147484277" r:id="rId25"/>
    <p:sldLayoutId id="2147484278" r:id="rId26"/>
    <p:sldLayoutId id="2147484279" r:id="rId27"/>
    <p:sldLayoutId id="2147484280" r:id="rId28"/>
    <p:sldLayoutId id="2147484281" r:id="rId29"/>
    <p:sldLayoutId id="2147484282" r:id="rId30"/>
    <p:sldLayoutId id="2147484283" r:id="rId31"/>
    <p:sldLayoutId id="2147484284" r:id="rId32"/>
    <p:sldLayoutId id="2147484285" r:id="rId33"/>
    <p:sldLayoutId id="2147484286" r:id="rId34"/>
    <p:sldLayoutId id="2147484287" r:id="rId35"/>
    <p:sldLayoutId id="2147484288" r:id="rId36"/>
    <p:sldLayoutId id="2147484289" r:id="rId37"/>
    <p:sldLayoutId id="2147484290" r:id="rId38"/>
    <p:sldLayoutId id="2147484291" r:id="rId39"/>
    <p:sldLayoutId id="2147484292" r:id="rId40"/>
    <p:sldLayoutId id="2147484293" r:id="rId41"/>
    <p:sldLayoutId id="2147484294" r:id="rId42"/>
    <p:sldLayoutId id="2147484295" r:id="rId43"/>
    <p:sldLayoutId id="2147484296" r:id="rId44"/>
    <p:sldLayoutId id="2147484297" r:id="rId45"/>
    <p:sldLayoutId id="2147484298" r:id="rId46"/>
    <p:sldLayoutId id="2147484299" r:id="rId47"/>
    <p:sldLayoutId id="2147484300" r:id="rId48"/>
    <p:sldLayoutId id="2147484301" r:id="rId49"/>
    <p:sldLayoutId id="2147484302" r:id="rId50"/>
    <p:sldLayoutId id="2147484303" r:id="rId51"/>
    <p:sldLayoutId id="2147484304" r:id="rId52"/>
    <p:sldLayoutId id="2147484305" r:id="rId53"/>
    <p:sldLayoutId id="2147484306" r:id="rId54"/>
    <p:sldLayoutId id="2147484307" r:id="rId55"/>
    <p:sldLayoutId id="2147484308" r:id="rId56"/>
    <p:sldLayoutId id="2147484309" r:id="rId57"/>
    <p:sldLayoutId id="2147484310"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15.xml"/><Relationship Id="rId7"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67.xml"/><Relationship Id="rId6" Type="http://schemas.openxmlformats.org/officeDocument/2006/relationships/slide" Target="slide13.xml"/><Relationship Id="rId5" Type="http://schemas.openxmlformats.org/officeDocument/2006/relationships/slide" Target="slide14.xml"/><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slide" Target="slide9.xml"/><Relationship Id="rId2" Type="http://schemas.openxmlformats.org/officeDocument/2006/relationships/slide" Target="slide3.xml"/><Relationship Id="rId1" Type="http://schemas.openxmlformats.org/officeDocument/2006/relationships/slideLayout" Target="../slideLayouts/slideLayout67.xml"/><Relationship Id="rId6" Type="http://schemas.openxmlformats.org/officeDocument/2006/relationships/image" Target="../media/image2.jpeg"/><Relationship Id="rId5" Type="http://schemas.openxmlformats.org/officeDocument/2006/relationships/slide" Target="slide8.xml"/><Relationship Id="rId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7.xml"/><Relationship Id="rId5" Type="http://schemas.openxmlformats.org/officeDocument/2006/relationships/image" Target="../media/image19.png"/><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chart" Target="../charts/chart6.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67.xml"/><Relationship Id="rId5" Type="http://schemas.openxmlformats.org/officeDocument/2006/relationships/image" Target="../media/image22.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125.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2">
            <a:extLst>
              <a:ext uri="{FF2B5EF4-FFF2-40B4-BE49-F238E27FC236}">
                <a16:creationId xmlns="" xmlns:a16="http://schemas.microsoft.com/office/drawing/2014/main" id="{EE80F0AA-4DF1-4DBF-9AA2-5439157D8912}"/>
              </a:ext>
            </a:extLst>
          </p:cNvPr>
          <p:cNvSpPr/>
          <p:nvPr/>
        </p:nvSpPr>
        <p:spPr>
          <a:xfrm>
            <a:off x="1679" y="2436"/>
            <a:ext cx="9131586" cy="1618541"/>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a:p>
        </p:txBody>
      </p:sp>
      <p:sp>
        <p:nvSpPr>
          <p:cNvPr id="14" name="object 3">
            <a:extLst>
              <a:ext uri="{FF2B5EF4-FFF2-40B4-BE49-F238E27FC236}">
                <a16:creationId xmlns="" xmlns:a16="http://schemas.microsoft.com/office/drawing/2014/main" id="{648E54F6-8C15-4BB3-94E3-7B81F0C680D4}"/>
              </a:ext>
            </a:extLst>
          </p:cNvPr>
          <p:cNvSpPr txBox="1">
            <a:spLocks noGrp="1"/>
          </p:cNvSpPr>
          <p:nvPr>
            <p:ph type="title"/>
          </p:nvPr>
        </p:nvSpPr>
        <p:spPr>
          <a:xfrm>
            <a:off x="1566044" y="348917"/>
            <a:ext cx="3789140" cy="852744"/>
          </a:xfrm>
          <a:prstGeom prst="rect">
            <a:avLst/>
          </a:prstGeom>
        </p:spPr>
        <p:txBody>
          <a:bodyPr vert="horz" wrap="square" lIns="0" tIns="23151" rIns="0" bIns="0" rtlCol="0" anchor="ctr">
            <a:spAutoFit/>
          </a:bodyPr>
          <a:lstStyle/>
          <a:p>
            <a:pPr marL="20131" algn="l">
              <a:lnSpc>
                <a:spcPct val="100000"/>
              </a:lnSpc>
              <a:spcBef>
                <a:spcPts val="181"/>
              </a:spcBef>
            </a:pPr>
            <a:r>
              <a:rPr lang="en-US" sz="5400" b="1" spc="8" dirty="0" err="1">
                <a:solidFill>
                  <a:schemeClr val="bg1"/>
                </a:solidFill>
                <a:latin typeface="Arial" panose="020B0604020202020204" pitchFamily="34" charset="0"/>
                <a:cs typeface="Arial" panose="020B0604020202020204" pitchFamily="34" charset="0"/>
              </a:rPr>
              <a:t>Français</a:t>
            </a:r>
            <a:endParaRPr sz="5400" b="1" dirty="0">
              <a:solidFill>
                <a:schemeClr val="bg1"/>
              </a:solidFill>
              <a:latin typeface="Arial" panose="020B0604020202020204" pitchFamily="34" charset="0"/>
              <a:cs typeface="Arial" panose="020B0604020202020204" pitchFamily="34" charset="0"/>
            </a:endParaRPr>
          </a:p>
        </p:txBody>
      </p:sp>
      <p:sp>
        <p:nvSpPr>
          <p:cNvPr id="15" name="object 4">
            <a:extLst>
              <a:ext uri="{FF2B5EF4-FFF2-40B4-BE49-F238E27FC236}">
                <a16:creationId xmlns="" xmlns:a16="http://schemas.microsoft.com/office/drawing/2014/main" id="{96789AA7-9596-4F83-89FD-AEC28EE179F1}"/>
              </a:ext>
            </a:extLst>
          </p:cNvPr>
          <p:cNvSpPr txBox="1"/>
          <p:nvPr/>
        </p:nvSpPr>
        <p:spPr>
          <a:xfrm>
            <a:off x="1511924" y="1983317"/>
            <a:ext cx="5060340" cy="2112676"/>
          </a:xfrm>
          <a:prstGeom prst="rect">
            <a:avLst/>
          </a:prstGeom>
        </p:spPr>
        <p:txBody>
          <a:bodyPr vert="horz" wrap="square" lIns="0" tIns="22144" rIns="0" bIns="0" rtlCol="0">
            <a:spAutoFit/>
          </a:bodyPr>
          <a:lstStyle/>
          <a:p>
            <a:pPr marL="29189">
              <a:lnSpc>
                <a:spcPts val="3099"/>
              </a:lnSpc>
              <a:spcBef>
                <a:spcPts val="175"/>
              </a:spcBef>
            </a:pPr>
            <a:r>
              <a:rPr lang="fr-FR" sz="5400" dirty="0">
                <a:solidFill>
                  <a:srgbClr val="C00000"/>
                </a:solidFill>
                <a:latin typeface="Arial"/>
                <a:cs typeface="Arial"/>
              </a:rPr>
              <a:t>Thème</a:t>
            </a:r>
            <a:r>
              <a:rPr lang="fr-FR" sz="5400" dirty="0" smtClean="0">
                <a:solidFill>
                  <a:srgbClr val="C00000"/>
                </a:solidFill>
                <a:latin typeface="Arial"/>
                <a:cs typeface="Arial"/>
              </a:rPr>
              <a:t>:</a:t>
            </a:r>
          </a:p>
          <a:p>
            <a:pPr marL="29189">
              <a:lnSpc>
                <a:spcPts val="3099"/>
              </a:lnSpc>
              <a:spcBef>
                <a:spcPts val="175"/>
              </a:spcBef>
            </a:pPr>
            <a:endParaRPr lang="fr-FR" sz="5400" b="1" dirty="0" smtClean="0">
              <a:solidFill>
                <a:srgbClr val="FF0000"/>
              </a:solidFill>
              <a:latin typeface="Arial"/>
              <a:cs typeface="Arial"/>
            </a:endParaRPr>
          </a:p>
          <a:p>
            <a:pPr marL="29189">
              <a:lnSpc>
                <a:spcPts val="3099"/>
              </a:lnSpc>
              <a:spcBef>
                <a:spcPts val="175"/>
              </a:spcBef>
            </a:pPr>
            <a:r>
              <a:rPr lang="fr-FR" sz="5400" b="1" dirty="0" smtClean="0">
                <a:solidFill>
                  <a:srgbClr val="FF0000"/>
                </a:solidFill>
                <a:latin typeface="Arial"/>
                <a:cs typeface="Arial"/>
              </a:rPr>
              <a:t>Budget  pour</a:t>
            </a:r>
          </a:p>
          <a:p>
            <a:pPr marL="29189">
              <a:lnSpc>
                <a:spcPts val="3099"/>
              </a:lnSpc>
              <a:spcBef>
                <a:spcPts val="175"/>
              </a:spcBef>
            </a:pPr>
            <a:endParaRPr lang="fr-FR" sz="5400" b="1" dirty="0" smtClean="0">
              <a:solidFill>
                <a:srgbClr val="FF0000"/>
              </a:solidFill>
              <a:latin typeface="Arial"/>
              <a:cs typeface="Arial"/>
            </a:endParaRPr>
          </a:p>
          <a:p>
            <a:pPr marL="29189">
              <a:lnSpc>
                <a:spcPts val="3099"/>
              </a:lnSpc>
              <a:spcBef>
                <a:spcPts val="175"/>
              </a:spcBef>
            </a:pPr>
            <a:r>
              <a:rPr lang="fr-FR" sz="5400" b="1" dirty="0" smtClean="0">
                <a:solidFill>
                  <a:srgbClr val="FF0000"/>
                </a:solidFill>
                <a:latin typeface="Arial"/>
                <a:cs typeface="Arial"/>
              </a:rPr>
              <a:t>  l’Europe</a:t>
            </a:r>
            <a:endParaRPr sz="6600" b="1" dirty="0">
              <a:solidFill>
                <a:srgbClr val="FF0000"/>
              </a:solidFill>
              <a:latin typeface="Arial"/>
              <a:cs typeface="Arial"/>
            </a:endParaRPr>
          </a:p>
        </p:txBody>
      </p:sp>
      <p:sp>
        <p:nvSpPr>
          <p:cNvPr id="16" name="object 5">
            <a:extLst>
              <a:ext uri="{FF2B5EF4-FFF2-40B4-BE49-F238E27FC236}">
                <a16:creationId xmlns="" xmlns:a16="http://schemas.microsoft.com/office/drawing/2014/main" id="{A8BAE388-D6D2-40E9-8208-E39C1E0E7029}"/>
              </a:ext>
            </a:extLst>
          </p:cNvPr>
          <p:cNvSpPr/>
          <p:nvPr/>
        </p:nvSpPr>
        <p:spPr>
          <a:xfrm>
            <a:off x="695715" y="1983317"/>
            <a:ext cx="545620" cy="1079028"/>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a:p>
        </p:txBody>
      </p:sp>
      <p:sp>
        <p:nvSpPr>
          <p:cNvPr id="17" name="object 6">
            <a:extLst>
              <a:ext uri="{FF2B5EF4-FFF2-40B4-BE49-F238E27FC236}">
                <a16:creationId xmlns="" xmlns:a16="http://schemas.microsoft.com/office/drawing/2014/main" id="{ACB4B4C4-B96E-4D3D-A3B1-019ECDA735A1}"/>
              </a:ext>
            </a:extLst>
          </p:cNvPr>
          <p:cNvSpPr/>
          <p:nvPr/>
        </p:nvSpPr>
        <p:spPr>
          <a:xfrm>
            <a:off x="695715" y="3328580"/>
            <a:ext cx="545620" cy="1079028"/>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6989A"/>
          </a:solidFill>
        </p:spPr>
        <p:txBody>
          <a:bodyPr wrap="square" lIns="0" tIns="0" rIns="0" bIns="0" rtlCol="0"/>
          <a:lstStyle/>
          <a:p>
            <a:endParaRPr/>
          </a:p>
        </p:txBody>
      </p:sp>
      <p:sp>
        <p:nvSpPr>
          <p:cNvPr id="20" name="object 9">
            <a:extLst>
              <a:ext uri="{FF2B5EF4-FFF2-40B4-BE49-F238E27FC236}">
                <a16:creationId xmlns="" xmlns:a16="http://schemas.microsoft.com/office/drawing/2014/main" id="{F294EAD7-CAB8-401C-B12D-6064AA1177E0}"/>
              </a:ext>
            </a:extLst>
          </p:cNvPr>
          <p:cNvSpPr/>
          <p:nvPr/>
        </p:nvSpPr>
        <p:spPr>
          <a:xfrm>
            <a:off x="7455853" y="361576"/>
            <a:ext cx="957352" cy="957235"/>
          </a:xfrm>
          <a:custGeom>
            <a:avLst/>
            <a:gdLst/>
            <a:ahLst/>
            <a:cxnLst/>
            <a:rect l="l" t="t" r="r" b="b"/>
            <a:pathLst>
              <a:path w="603885" h="603885">
                <a:moveTo>
                  <a:pt x="603605" y="0"/>
                </a:moveTo>
                <a:lnTo>
                  <a:pt x="0" y="0"/>
                </a:lnTo>
                <a:lnTo>
                  <a:pt x="0" y="603618"/>
                </a:lnTo>
                <a:lnTo>
                  <a:pt x="603605" y="603618"/>
                </a:lnTo>
                <a:lnTo>
                  <a:pt x="603605" y="0"/>
                </a:lnTo>
                <a:close/>
              </a:path>
            </a:pathLst>
          </a:custGeom>
          <a:solidFill>
            <a:srgbClr val="00A859"/>
          </a:solidFill>
        </p:spPr>
        <p:txBody>
          <a:bodyPr wrap="square" lIns="0" tIns="0" rIns="0" bIns="0" rtlCol="0"/>
          <a:lstStyle/>
          <a:p>
            <a:endParaRPr/>
          </a:p>
        </p:txBody>
      </p:sp>
      <p:sp>
        <p:nvSpPr>
          <p:cNvPr id="21" name="object 10">
            <a:extLst>
              <a:ext uri="{FF2B5EF4-FFF2-40B4-BE49-F238E27FC236}">
                <a16:creationId xmlns="" xmlns:a16="http://schemas.microsoft.com/office/drawing/2014/main" id="{27824596-7DE1-4136-95E4-49A51856B6D3}"/>
              </a:ext>
            </a:extLst>
          </p:cNvPr>
          <p:cNvSpPr/>
          <p:nvPr/>
        </p:nvSpPr>
        <p:spPr>
          <a:xfrm>
            <a:off x="7315768" y="361576"/>
            <a:ext cx="1097437" cy="957235"/>
          </a:xfrm>
          <a:custGeom>
            <a:avLst/>
            <a:gdLst/>
            <a:ahLst/>
            <a:cxnLst/>
            <a:rect l="l" t="t" r="r" b="b"/>
            <a:pathLst>
              <a:path w="603885" h="603885">
                <a:moveTo>
                  <a:pt x="0" y="0"/>
                </a:moveTo>
                <a:lnTo>
                  <a:pt x="603605" y="0"/>
                </a:lnTo>
                <a:lnTo>
                  <a:pt x="603605" y="603618"/>
                </a:lnTo>
                <a:lnTo>
                  <a:pt x="0" y="603618"/>
                </a:lnTo>
                <a:lnTo>
                  <a:pt x="0" y="0"/>
                </a:lnTo>
                <a:close/>
              </a:path>
            </a:pathLst>
          </a:custGeom>
          <a:solidFill>
            <a:srgbClr val="FF9999"/>
          </a:solidFill>
          <a:ln w="30481">
            <a:solidFill>
              <a:srgbClr val="FEFEFE"/>
            </a:solidFill>
          </a:ln>
        </p:spPr>
        <p:txBody>
          <a:bodyPr wrap="square" lIns="0" tIns="0" rIns="0" bIns="0" rtlCol="0"/>
          <a:lstStyle/>
          <a:p>
            <a:endParaRPr/>
          </a:p>
        </p:txBody>
      </p:sp>
      <p:sp>
        <p:nvSpPr>
          <p:cNvPr id="22" name="object 12">
            <a:extLst>
              <a:ext uri="{FF2B5EF4-FFF2-40B4-BE49-F238E27FC236}">
                <a16:creationId xmlns="" xmlns:a16="http://schemas.microsoft.com/office/drawing/2014/main" id="{CAFE6579-511C-4CCB-9A5C-300ACC2F553A}"/>
              </a:ext>
            </a:extLst>
          </p:cNvPr>
          <p:cNvSpPr txBox="1"/>
          <p:nvPr/>
        </p:nvSpPr>
        <p:spPr>
          <a:xfrm>
            <a:off x="7380736" y="571879"/>
            <a:ext cx="967497" cy="574353"/>
          </a:xfrm>
          <a:prstGeom prst="rect">
            <a:avLst/>
          </a:prstGeom>
        </p:spPr>
        <p:txBody>
          <a:bodyPr vert="horz" wrap="square" lIns="0" tIns="25165" rIns="0" bIns="0" rtlCol="0">
            <a:spAutoFit/>
          </a:bodyPr>
          <a:lstStyle/>
          <a:p>
            <a:pPr>
              <a:spcBef>
                <a:spcPts val="198"/>
              </a:spcBef>
            </a:pPr>
            <a:r>
              <a:rPr lang="fr-FR" sz="3600" b="1" spc="16" dirty="0">
                <a:solidFill>
                  <a:srgbClr val="FEFEFE"/>
                </a:solidFill>
                <a:latin typeface="Arial"/>
                <a:cs typeface="Arial"/>
              </a:rPr>
              <a:t>11-e</a:t>
            </a:r>
            <a:endParaRPr sz="3600" dirty="0">
              <a:latin typeface="Arial"/>
              <a:cs typeface="Arial"/>
            </a:endParaRPr>
          </a:p>
        </p:txBody>
      </p:sp>
      <p:pic>
        <p:nvPicPr>
          <p:cNvPr id="11" name="Рисунок 10"/>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4628" b="89902" l="10000" r="90000"/>
                    </a14:imgEffect>
                    <a14:imgEffect>
                      <a14:brightnessContrast bright="-20000" contrast="40000"/>
                    </a14:imgEffect>
                  </a14:imgLayer>
                </a14:imgProps>
              </a:ext>
              <a:ext uri="{28A0092B-C50C-407E-A947-70E740481C1C}">
                <a14:useLocalDpi xmlns:a14="http://schemas.microsoft.com/office/drawing/2010/main" xmlns="" val="0"/>
              </a:ext>
            </a:extLst>
          </a:blip>
          <a:srcRect l="16643" t="4500" r="20813" b="10889"/>
          <a:stretch/>
        </p:blipFill>
        <p:spPr>
          <a:xfrm>
            <a:off x="6400489" y="1506730"/>
            <a:ext cx="2743511" cy="3636770"/>
          </a:xfrm>
          <a:prstGeom prst="rect">
            <a:avLst/>
          </a:prstGeom>
        </p:spPr>
      </p:pic>
    </p:spTree>
    <p:extLst>
      <p:ext uri="{BB962C8B-B14F-4D97-AF65-F5344CB8AC3E}">
        <p14:creationId xmlns:p14="http://schemas.microsoft.com/office/powerpoint/2010/main" xmlns="" val="840335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48451" b="1028"/>
          <a:stretch/>
        </p:blipFill>
        <p:spPr bwMode="auto">
          <a:xfrm>
            <a:off x="0" y="191913"/>
            <a:ext cx="9144000" cy="44045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30441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8466" y="171374"/>
            <a:ext cx="5579741" cy="526512"/>
          </a:xfrm>
          <a:prstGeom prst="rect">
            <a:avLst/>
          </a:prstGeom>
        </p:spPr>
        <p:txBody>
          <a:bodyPr vert="horz" wrap="square" lIns="0" tIns="26172" rIns="0" bIns="0" rtlCol="0" anchor="ctr">
            <a:spAutoFit/>
          </a:bodyPr>
          <a:lstStyle/>
          <a:p>
            <a:pPr marL="20131" algn="l">
              <a:lnSpc>
                <a:spcPct val="100000"/>
              </a:lnSpc>
              <a:spcBef>
                <a:spcPts val="206"/>
              </a:spcBef>
            </a:pPr>
            <a:r>
              <a:rPr lang="en-US" sz="3200" dirty="0" err="1" smtClean="0"/>
              <a:t>Activités</a:t>
            </a:r>
            <a:endParaRPr sz="3200" dirty="0"/>
          </a:p>
        </p:txBody>
      </p:sp>
      <p:pic>
        <p:nvPicPr>
          <p:cNvPr id="91"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78466" y="974254"/>
            <a:ext cx="3132162" cy="4265068"/>
          </a:xfrm>
          <a:prstGeom prst="rect">
            <a:avLst/>
          </a:prstGeom>
        </p:spPr>
      </p:pic>
      <p:grpSp>
        <p:nvGrpSpPr>
          <p:cNvPr id="92" name="Group 34"/>
          <p:cNvGrpSpPr/>
          <p:nvPr/>
        </p:nvGrpSpPr>
        <p:grpSpPr>
          <a:xfrm>
            <a:off x="4445561" y="3602913"/>
            <a:ext cx="3732328" cy="757587"/>
            <a:chOff x="9169898" y="3646879"/>
            <a:chExt cx="4976436" cy="1010240"/>
          </a:xfrm>
        </p:grpSpPr>
        <p:sp>
          <p:nvSpPr>
            <p:cNvPr id="93" name="Rectangle 12"/>
            <p:cNvSpPr/>
            <p:nvPr/>
          </p:nvSpPr>
          <p:spPr>
            <a:xfrm>
              <a:off x="10198167" y="3646879"/>
              <a:ext cx="3948167" cy="779796"/>
            </a:xfrm>
            <a:prstGeom prst="rect">
              <a:avLst/>
            </a:prstGeom>
          </p:spPr>
          <p:txBody>
            <a:bodyPr wrap="square">
              <a:spAutoFit/>
            </a:bodyPr>
            <a:lstStyle/>
            <a:p>
              <a:pPr defTabSz="914298">
                <a:defRPr/>
              </a:pPr>
              <a:r>
                <a:rPr lang="en-US" sz="1600" kern="0" dirty="0" err="1" smtClean="0">
                  <a:solidFill>
                    <a:srgbClr val="57565A"/>
                  </a:solidFill>
                </a:rPr>
                <a:t>Relisez</a:t>
              </a:r>
              <a:r>
                <a:rPr lang="en-US" sz="1600" kern="0" dirty="0" smtClean="0">
                  <a:solidFill>
                    <a:srgbClr val="57565A"/>
                  </a:solidFill>
                </a:rPr>
                <a:t>  la  </a:t>
              </a:r>
              <a:r>
                <a:rPr lang="en-US" sz="1600" kern="0" dirty="0" err="1" smtClean="0">
                  <a:solidFill>
                    <a:srgbClr val="57565A"/>
                  </a:solidFill>
                </a:rPr>
                <a:t>dernière</a:t>
              </a:r>
              <a:r>
                <a:rPr lang="en-US" sz="1600" kern="0" dirty="0" smtClean="0">
                  <a:solidFill>
                    <a:srgbClr val="57565A"/>
                  </a:solidFill>
                </a:rPr>
                <a:t>  phrase  </a:t>
              </a:r>
              <a:r>
                <a:rPr lang="en-US" sz="1600" kern="0" dirty="0" err="1" smtClean="0">
                  <a:solidFill>
                    <a:srgbClr val="57565A"/>
                  </a:solidFill>
                </a:rPr>
                <a:t>su</a:t>
              </a:r>
              <a:r>
                <a:rPr lang="en-US" sz="1600" kern="0" dirty="0" smtClean="0">
                  <a:solidFill>
                    <a:srgbClr val="57565A"/>
                  </a:solidFill>
                </a:rPr>
                <a:t>  </a:t>
              </a:r>
              <a:r>
                <a:rPr lang="en-US" sz="1600" kern="0" dirty="0" err="1" smtClean="0">
                  <a:solidFill>
                    <a:srgbClr val="57565A"/>
                  </a:solidFill>
                </a:rPr>
                <a:t>texte</a:t>
              </a:r>
              <a:r>
                <a:rPr lang="en-US" sz="1600" kern="0" dirty="0" smtClean="0">
                  <a:solidFill>
                    <a:srgbClr val="57565A"/>
                  </a:solidFill>
                </a:rPr>
                <a:t>  et  </a:t>
              </a:r>
              <a:r>
                <a:rPr lang="en-US" sz="1600" kern="0" dirty="0" err="1" smtClean="0">
                  <a:solidFill>
                    <a:srgbClr val="57565A"/>
                  </a:solidFill>
                </a:rPr>
                <a:t>dites</a:t>
              </a:r>
              <a:r>
                <a:rPr lang="en-US" sz="1600" kern="0" dirty="0" smtClean="0">
                  <a:solidFill>
                    <a:srgbClr val="57565A"/>
                  </a:solidFill>
                </a:rPr>
                <a:t>  </a:t>
              </a:r>
              <a:r>
                <a:rPr lang="en-US" sz="1600" kern="0" dirty="0" err="1" smtClean="0">
                  <a:solidFill>
                    <a:srgbClr val="57565A"/>
                  </a:solidFill>
                </a:rPr>
                <a:t>votre</a:t>
              </a:r>
              <a:r>
                <a:rPr lang="en-US" sz="1600" kern="0" dirty="0" smtClean="0">
                  <a:solidFill>
                    <a:srgbClr val="57565A"/>
                  </a:solidFill>
                </a:rPr>
                <a:t>  </a:t>
              </a:r>
              <a:r>
                <a:rPr lang="en-US" sz="1600" kern="0" dirty="0" err="1" smtClean="0">
                  <a:solidFill>
                    <a:srgbClr val="57565A"/>
                  </a:solidFill>
                </a:rPr>
                <a:t>avis</a:t>
              </a:r>
              <a:r>
                <a:rPr lang="en-US" sz="1600" kern="0" dirty="0">
                  <a:solidFill>
                    <a:srgbClr val="57565A"/>
                  </a:solidFill>
                </a:rPr>
                <a:t>.</a:t>
              </a:r>
            </a:p>
          </p:txBody>
        </p:sp>
        <p:sp>
          <p:nvSpPr>
            <p:cNvPr id="94" name="Oval 15">
              <a:hlinkClick r:id="rId3" action="ppaction://hlinksldjump"/>
            </p:cNvPr>
            <p:cNvSpPr/>
            <p:nvPr/>
          </p:nvSpPr>
          <p:spPr>
            <a:xfrm>
              <a:off x="9169898" y="3724103"/>
              <a:ext cx="933016" cy="933016"/>
            </a:xfrm>
            <a:prstGeom prst="ellipse">
              <a:avLst/>
            </a:prstGeom>
            <a:solidFill>
              <a:srgbClr val="FF6600"/>
            </a:solidFill>
            <a:ln w="9525" cap="flat" cmpd="sng" algn="ctr">
              <a:noFill/>
              <a:prstDash val="solid"/>
            </a:ln>
            <a:effectLst/>
          </p:spPr>
          <p:txBody>
            <a:bodyPr rtlCol="0" anchor="ctr"/>
            <a:lstStyle/>
            <a:p>
              <a:pPr algn="ctr" defTabSz="914298">
                <a:defRPr/>
              </a:pPr>
              <a:r>
                <a:rPr lang="en-US"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4</a:t>
              </a:r>
              <a:endPar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endParaRPr>
            </a:p>
          </p:txBody>
        </p:sp>
      </p:grpSp>
      <p:grpSp>
        <p:nvGrpSpPr>
          <p:cNvPr id="96" name="Group 33"/>
          <p:cNvGrpSpPr/>
          <p:nvPr/>
        </p:nvGrpSpPr>
        <p:grpSpPr>
          <a:xfrm>
            <a:off x="4383707" y="1096482"/>
            <a:ext cx="3903811" cy="741733"/>
            <a:chOff x="7064773" y="1054361"/>
            <a:chExt cx="5205082" cy="989098"/>
          </a:xfrm>
        </p:grpSpPr>
        <p:sp>
          <p:nvSpPr>
            <p:cNvPr id="97" name="Rectangle 11"/>
            <p:cNvSpPr/>
            <p:nvPr/>
          </p:nvSpPr>
          <p:spPr>
            <a:xfrm>
              <a:off x="8117100" y="1054361"/>
              <a:ext cx="4152755" cy="779795"/>
            </a:xfrm>
            <a:prstGeom prst="rect">
              <a:avLst/>
            </a:prstGeom>
          </p:spPr>
          <p:txBody>
            <a:bodyPr wrap="square">
              <a:spAutoFit/>
            </a:bodyPr>
            <a:lstStyle/>
            <a:p>
              <a:pPr defTabSz="914298">
                <a:defRPr/>
              </a:pPr>
              <a:r>
                <a:rPr lang="en-US" sz="1600" kern="0" dirty="0" err="1" smtClean="0">
                  <a:solidFill>
                    <a:srgbClr val="57565A"/>
                  </a:solidFill>
                </a:rPr>
                <a:t>Quels</a:t>
              </a:r>
              <a:r>
                <a:rPr lang="en-US" sz="1600" kern="0" dirty="0" smtClean="0">
                  <a:solidFill>
                    <a:srgbClr val="57565A"/>
                  </a:solidFill>
                </a:rPr>
                <a:t>  </a:t>
              </a:r>
              <a:r>
                <a:rPr lang="en-US" sz="1600" kern="0" dirty="0" err="1" smtClean="0">
                  <a:solidFill>
                    <a:srgbClr val="57565A"/>
                  </a:solidFill>
                </a:rPr>
                <a:t>étaient</a:t>
              </a:r>
              <a:r>
                <a:rPr lang="en-US" sz="1600" kern="0" dirty="0" smtClean="0">
                  <a:solidFill>
                    <a:srgbClr val="57565A"/>
                  </a:solidFill>
                </a:rPr>
                <a:t>  les  </a:t>
              </a:r>
              <a:r>
                <a:rPr lang="en-US" sz="1600" kern="0" dirty="0" err="1" smtClean="0">
                  <a:solidFill>
                    <a:srgbClr val="57565A"/>
                  </a:solidFill>
                </a:rPr>
                <a:t>problèmes</a:t>
              </a:r>
              <a:r>
                <a:rPr lang="en-US" sz="1600" kern="0" dirty="0" smtClean="0">
                  <a:solidFill>
                    <a:srgbClr val="57565A"/>
                  </a:solidFill>
                </a:rPr>
                <a:t>  de  Renée  au  début?</a:t>
              </a:r>
              <a:endParaRPr lang="en-US" sz="1600" kern="0" dirty="0">
                <a:solidFill>
                  <a:srgbClr val="57565A"/>
                </a:solidFill>
              </a:endParaRPr>
            </a:p>
          </p:txBody>
        </p:sp>
        <p:sp>
          <p:nvSpPr>
            <p:cNvPr id="98" name="Oval 17">
              <a:hlinkClick r:id="rId4" action="ppaction://hlinksldjump"/>
            </p:cNvPr>
            <p:cNvSpPr/>
            <p:nvPr/>
          </p:nvSpPr>
          <p:spPr>
            <a:xfrm>
              <a:off x="7064773" y="1110443"/>
              <a:ext cx="933016" cy="933016"/>
            </a:xfrm>
            <a:prstGeom prst="ellipse">
              <a:avLst/>
            </a:prstGeom>
            <a:solidFill>
              <a:srgbClr val="51C3CA"/>
            </a:solidFill>
            <a:ln w="9525" cap="flat" cmpd="sng" algn="ctr">
              <a:noFill/>
              <a:prstDash val="solid"/>
            </a:ln>
            <a:effectLst/>
          </p:spPr>
          <p:txBody>
            <a:bodyPr rtlCol="0" anchor="ctr"/>
            <a:lstStyle/>
            <a:p>
              <a:pPr algn="ctr" defTabSz="914298">
                <a:defRPr/>
              </a:pPr>
              <a:r>
                <a:rPr lang="en-US"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1</a:t>
              </a:r>
              <a:endPar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endParaRPr>
            </a:p>
          </p:txBody>
        </p:sp>
      </p:grpSp>
      <p:grpSp>
        <p:nvGrpSpPr>
          <p:cNvPr id="100" name="Group 35"/>
          <p:cNvGrpSpPr/>
          <p:nvPr/>
        </p:nvGrpSpPr>
        <p:grpSpPr>
          <a:xfrm>
            <a:off x="4440868" y="2790924"/>
            <a:ext cx="3675164" cy="699676"/>
            <a:chOff x="11774267" y="5391403"/>
            <a:chExt cx="4900219" cy="933016"/>
          </a:xfrm>
        </p:grpSpPr>
        <p:sp>
          <p:nvSpPr>
            <p:cNvPr id="101" name="Rectangle 13"/>
            <p:cNvSpPr/>
            <p:nvPr/>
          </p:nvSpPr>
          <p:spPr>
            <a:xfrm>
              <a:off x="12781468" y="5468014"/>
              <a:ext cx="3893018" cy="779796"/>
            </a:xfrm>
            <a:prstGeom prst="rect">
              <a:avLst/>
            </a:prstGeom>
          </p:spPr>
          <p:txBody>
            <a:bodyPr wrap="square">
              <a:spAutoFit/>
            </a:bodyPr>
            <a:lstStyle/>
            <a:p>
              <a:pPr defTabSz="914298">
                <a:defRPr/>
              </a:pPr>
              <a:r>
                <a:rPr lang="en-US" sz="1600" kern="0" dirty="0" err="1" smtClean="0">
                  <a:solidFill>
                    <a:srgbClr val="57565A"/>
                  </a:solidFill>
                </a:rPr>
                <a:t>Qu’est-ce</a:t>
              </a:r>
              <a:r>
                <a:rPr lang="en-US" sz="1600" kern="0" dirty="0" smtClean="0">
                  <a:solidFill>
                    <a:srgbClr val="57565A"/>
                  </a:solidFill>
                </a:rPr>
                <a:t>  qui  </a:t>
              </a:r>
              <a:r>
                <a:rPr lang="en-US" sz="1600" kern="0" dirty="0" err="1" smtClean="0">
                  <a:solidFill>
                    <a:srgbClr val="57565A"/>
                  </a:solidFill>
                </a:rPr>
                <a:t>montre</a:t>
              </a:r>
              <a:r>
                <a:rPr lang="en-US" sz="1600" kern="0" dirty="0" smtClean="0">
                  <a:solidFill>
                    <a:srgbClr val="57565A"/>
                  </a:solidFill>
                </a:rPr>
                <a:t>  </a:t>
              </a:r>
              <a:r>
                <a:rPr lang="en-US" sz="1600" kern="0" dirty="0" err="1" smtClean="0">
                  <a:solidFill>
                    <a:srgbClr val="57565A"/>
                  </a:solidFill>
                </a:rPr>
                <a:t>qu’elle</a:t>
              </a:r>
              <a:r>
                <a:rPr lang="en-US" sz="1600" kern="0" dirty="0" smtClean="0">
                  <a:solidFill>
                    <a:srgbClr val="57565A"/>
                  </a:solidFill>
                </a:rPr>
                <a:t>  </a:t>
              </a:r>
              <a:r>
                <a:rPr lang="en-US" sz="1600" kern="0" dirty="0" err="1" smtClean="0">
                  <a:solidFill>
                    <a:srgbClr val="57565A"/>
                  </a:solidFill>
                </a:rPr>
                <a:t>est</a:t>
              </a:r>
              <a:r>
                <a:rPr lang="en-US" sz="1600" kern="0" dirty="0" smtClean="0">
                  <a:solidFill>
                    <a:srgbClr val="57565A"/>
                  </a:solidFill>
                </a:rPr>
                <a:t>  </a:t>
              </a:r>
              <a:r>
                <a:rPr lang="en-US" sz="1600" kern="0" dirty="0" err="1" smtClean="0">
                  <a:solidFill>
                    <a:srgbClr val="57565A"/>
                  </a:solidFill>
                </a:rPr>
                <a:t>maintenant</a:t>
              </a:r>
              <a:r>
                <a:rPr lang="en-US" sz="1600" kern="0" dirty="0" smtClean="0">
                  <a:solidFill>
                    <a:srgbClr val="57565A"/>
                  </a:solidFill>
                </a:rPr>
                <a:t>  </a:t>
              </a:r>
              <a:r>
                <a:rPr lang="en-US" sz="1600" kern="0" dirty="0" err="1" smtClean="0">
                  <a:solidFill>
                    <a:srgbClr val="57565A"/>
                  </a:solidFill>
                </a:rPr>
                <a:t>heureuse</a:t>
              </a:r>
              <a:r>
                <a:rPr lang="en-US" sz="1600" kern="0" dirty="0" smtClean="0">
                  <a:solidFill>
                    <a:srgbClr val="57565A"/>
                  </a:solidFill>
                </a:rPr>
                <a:t>?</a:t>
              </a:r>
              <a:endParaRPr lang="en-US" sz="1600" kern="0" dirty="0">
                <a:solidFill>
                  <a:srgbClr val="57565A"/>
                </a:solidFill>
              </a:endParaRPr>
            </a:p>
          </p:txBody>
        </p:sp>
        <p:sp>
          <p:nvSpPr>
            <p:cNvPr id="102" name="Oval 19">
              <a:hlinkClick r:id="rId5" action="ppaction://hlinksldjump"/>
            </p:cNvPr>
            <p:cNvSpPr/>
            <p:nvPr/>
          </p:nvSpPr>
          <p:spPr>
            <a:xfrm>
              <a:off x="11774267" y="5391403"/>
              <a:ext cx="933016" cy="933016"/>
            </a:xfrm>
            <a:prstGeom prst="ellipse">
              <a:avLst/>
            </a:prstGeom>
            <a:solidFill>
              <a:srgbClr val="5F5F5F"/>
            </a:solidFill>
            <a:ln w="9525" cap="flat" cmpd="sng" algn="ctr">
              <a:noFill/>
              <a:prstDash val="solid"/>
            </a:ln>
            <a:effectLst/>
          </p:spPr>
          <p:txBody>
            <a:bodyPr rtlCol="0" anchor="ctr"/>
            <a:lstStyle/>
            <a:p>
              <a:pPr algn="ctr" defTabSz="914298">
                <a:defRPr/>
              </a:pPr>
              <a:r>
                <a:rPr lang="en-US"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3</a:t>
              </a:r>
              <a:endPar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endParaRPr>
            </a:p>
          </p:txBody>
        </p:sp>
      </p:grpSp>
      <p:grpSp>
        <p:nvGrpSpPr>
          <p:cNvPr id="104" name="Group 36"/>
          <p:cNvGrpSpPr/>
          <p:nvPr/>
        </p:nvGrpSpPr>
        <p:grpSpPr>
          <a:xfrm>
            <a:off x="4581688" y="2033089"/>
            <a:ext cx="3563676" cy="584775"/>
            <a:chOff x="10241137" y="1866763"/>
            <a:chExt cx="4751569" cy="779796"/>
          </a:xfrm>
        </p:grpSpPr>
        <p:sp>
          <p:nvSpPr>
            <p:cNvPr id="105" name="Rectangle 14"/>
            <p:cNvSpPr/>
            <p:nvPr/>
          </p:nvSpPr>
          <p:spPr>
            <a:xfrm>
              <a:off x="11029488" y="1866763"/>
              <a:ext cx="3963218" cy="779796"/>
            </a:xfrm>
            <a:prstGeom prst="rect">
              <a:avLst/>
            </a:prstGeom>
          </p:spPr>
          <p:txBody>
            <a:bodyPr wrap="square">
              <a:spAutoFit/>
            </a:bodyPr>
            <a:lstStyle/>
            <a:p>
              <a:pPr defTabSz="914298">
                <a:defRPr/>
              </a:pPr>
              <a:r>
                <a:rPr lang="en-US" sz="1600" kern="0" dirty="0" err="1" smtClean="0">
                  <a:solidFill>
                    <a:srgbClr val="57565A"/>
                  </a:solidFill>
                </a:rPr>
                <a:t>Parlez</a:t>
              </a:r>
              <a:r>
                <a:rPr lang="en-US" sz="1600" kern="0" dirty="0" smtClean="0">
                  <a:solidFill>
                    <a:srgbClr val="57565A"/>
                  </a:solidFill>
                </a:rPr>
                <a:t>  des  </a:t>
              </a:r>
              <a:r>
                <a:rPr lang="en-US" sz="1600" kern="0" dirty="0" err="1" smtClean="0">
                  <a:solidFill>
                    <a:srgbClr val="57565A"/>
                  </a:solidFill>
                </a:rPr>
                <a:t>changements</a:t>
              </a:r>
              <a:r>
                <a:rPr lang="en-US" sz="1600" kern="0" dirty="0" smtClean="0">
                  <a:solidFill>
                    <a:srgbClr val="57565A"/>
                  </a:solidFill>
                </a:rPr>
                <a:t>  qui  </a:t>
              </a:r>
              <a:r>
                <a:rPr lang="en-US" sz="1600" kern="0" dirty="0" err="1" smtClean="0">
                  <a:solidFill>
                    <a:srgbClr val="57565A"/>
                  </a:solidFill>
                </a:rPr>
                <a:t>ont</a:t>
              </a:r>
              <a:r>
                <a:rPr lang="en-US" sz="1600" kern="0" dirty="0" smtClean="0">
                  <a:solidFill>
                    <a:srgbClr val="57565A"/>
                  </a:solidFill>
                </a:rPr>
                <a:t>  lieu  </a:t>
              </a:r>
              <a:r>
                <a:rPr lang="en-US" sz="1600" kern="0" dirty="0" err="1" smtClean="0">
                  <a:solidFill>
                    <a:srgbClr val="57565A"/>
                  </a:solidFill>
                </a:rPr>
                <a:t>dans</a:t>
              </a:r>
              <a:r>
                <a:rPr lang="en-US" sz="1600" kern="0" dirty="0" smtClean="0">
                  <a:solidFill>
                    <a:srgbClr val="57565A"/>
                  </a:solidFill>
                </a:rPr>
                <a:t>  </a:t>
              </a:r>
              <a:r>
                <a:rPr lang="en-US" sz="1600" kern="0" dirty="0" err="1" smtClean="0">
                  <a:solidFill>
                    <a:srgbClr val="57565A"/>
                  </a:solidFill>
                </a:rPr>
                <a:t>sa</a:t>
              </a:r>
              <a:r>
                <a:rPr lang="en-US" sz="1600" kern="0" dirty="0" smtClean="0">
                  <a:solidFill>
                    <a:srgbClr val="57565A"/>
                  </a:solidFill>
                </a:rPr>
                <a:t>  vie.</a:t>
              </a:r>
              <a:endParaRPr lang="en-US" sz="1600" kern="0" dirty="0">
                <a:solidFill>
                  <a:srgbClr val="57565A"/>
                </a:solidFill>
              </a:endParaRPr>
            </a:p>
          </p:txBody>
        </p:sp>
        <p:grpSp>
          <p:nvGrpSpPr>
            <p:cNvPr id="108" name="Group 22"/>
            <p:cNvGrpSpPr/>
            <p:nvPr/>
          </p:nvGrpSpPr>
          <p:grpSpPr>
            <a:xfrm>
              <a:off x="10241137" y="2241496"/>
              <a:ext cx="405063" cy="405063"/>
              <a:chOff x="12284075" y="-1800225"/>
              <a:chExt cx="1062037" cy="1062038"/>
            </a:xfrm>
          </p:grpSpPr>
          <p:sp>
            <p:nvSpPr>
              <p:cNvPr id="110" name="Freeform 21"/>
              <p:cNvSpPr>
                <a:spLocks/>
              </p:cNvSpPr>
              <p:nvPr/>
            </p:nvSpPr>
            <p:spPr bwMode="auto">
              <a:xfrm>
                <a:off x="12284075" y="-1284288"/>
                <a:ext cx="1062037" cy="30163"/>
              </a:xfrm>
              <a:custGeom>
                <a:avLst/>
                <a:gdLst>
                  <a:gd name="T0" fmla="*/ 171 w 173"/>
                  <a:gd name="T1" fmla="*/ 5 h 5"/>
                  <a:gd name="T2" fmla="*/ 3 w 173"/>
                  <a:gd name="T3" fmla="*/ 5 h 5"/>
                  <a:gd name="T4" fmla="*/ 0 w 173"/>
                  <a:gd name="T5" fmla="*/ 3 h 5"/>
                  <a:gd name="T6" fmla="*/ 3 w 173"/>
                  <a:gd name="T7" fmla="*/ 0 h 5"/>
                  <a:gd name="T8" fmla="*/ 171 w 173"/>
                  <a:gd name="T9" fmla="*/ 0 h 5"/>
                  <a:gd name="T10" fmla="*/ 173 w 173"/>
                  <a:gd name="T11" fmla="*/ 3 h 5"/>
                  <a:gd name="T12" fmla="*/ 171 w 173"/>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73" h="5">
                    <a:moveTo>
                      <a:pt x="171" y="5"/>
                    </a:moveTo>
                    <a:cubicBezTo>
                      <a:pt x="3" y="5"/>
                      <a:pt x="3" y="5"/>
                      <a:pt x="3" y="5"/>
                    </a:cubicBezTo>
                    <a:cubicBezTo>
                      <a:pt x="1" y="5"/>
                      <a:pt x="0" y="4"/>
                      <a:pt x="0" y="3"/>
                    </a:cubicBezTo>
                    <a:cubicBezTo>
                      <a:pt x="0" y="1"/>
                      <a:pt x="1" y="0"/>
                      <a:pt x="3" y="0"/>
                    </a:cubicBezTo>
                    <a:cubicBezTo>
                      <a:pt x="171" y="0"/>
                      <a:pt x="171" y="0"/>
                      <a:pt x="171" y="0"/>
                    </a:cubicBezTo>
                    <a:cubicBezTo>
                      <a:pt x="172" y="0"/>
                      <a:pt x="173" y="1"/>
                      <a:pt x="173" y="3"/>
                    </a:cubicBezTo>
                    <a:cubicBezTo>
                      <a:pt x="173" y="4"/>
                      <a:pt x="172" y="5"/>
                      <a:pt x="171" y="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1" name="Freeform 22"/>
              <p:cNvSpPr>
                <a:spLocks/>
              </p:cNvSpPr>
              <p:nvPr/>
            </p:nvSpPr>
            <p:spPr bwMode="auto">
              <a:xfrm>
                <a:off x="12800013" y="-1800225"/>
                <a:ext cx="30162" cy="1062038"/>
              </a:xfrm>
              <a:custGeom>
                <a:avLst/>
                <a:gdLst>
                  <a:gd name="T0" fmla="*/ 3 w 5"/>
                  <a:gd name="T1" fmla="*/ 173 h 173"/>
                  <a:gd name="T2" fmla="*/ 0 w 5"/>
                  <a:gd name="T3" fmla="*/ 171 h 173"/>
                  <a:gd name="T4" fmla="*/ 0 w 5"/>
                  <a:gd name="T5" fmla="*/ 2 h 173"/>
                  <a:gd name="T6" fmla="*/ 3 w 5"/>
                  <a:gd name="T7" fmla="*/ 0 h 173"/>
                  <a:gd name="T8" fmla="*/ 5 w 5"/>
                  <a:gd name="T9" fmla="*/ 2 h 173"/>
                  <a:gd name="T10" fmla="*/ 5 w 5"/>
                  <a:gd name="T11" fmla="*/ 171 h 173"/>
                  <a:gd name="T12" fmla="*/ 3 w 5"/>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5" h="173">
                    <a:moveTo>
                      <a:pt x="3" y="173"/>
                    </a:moveTo>
                    <a:cubicBezTo>
                      <a:pt x="1" y="173"/>
                      <a:pt x="0" y="172"/>
                      <a:pt x="0" y="171"/>
                    </a:cubicBezTo>
                    <a:cubicBezTo>
                      <a:pt x="0" y="2"/>
                      <a:pt x="0" y="2"/>
                      <a:pt x="0" y="2"/>
                    </a:cubicBezTo>
                    <a:cubicBezTo>
                      <a:pt x="0" y="1"/>
                      <a:pt x="1" y="0"/>
                      <a:pt x="3" y="0"/>
                    </a:cubicBezTo>
                    <a:cubicBezTo>
                      <a:pt x="4" y="0"/>
                      <a:pt x="5" y="1"/>
                      <a:pt x="5" y="2"/>
                    </a:cubicBezTo>
                    <a:cubicBezTo>
                      <a:pt x="5" y="171"/>
                      <a:pt x="5" y="171"/>
                      <a:pt x="5" y="171"/>
                    </a:cubicBezTo>
                    <a:cubicBezTo>
                      <a:pt x="5" y="172"/>
                      <a:pt x="4" y="173"/>
                      <a:pt x="3" y="17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2" name="Freeform 23"/>
              <p:cNvSpPr>
                <a:spLocks/>
              </p:cNvSpPr>
              <p:nvPr/>
            </p:nvSpPr>
            <p:spPr bwMode="auto">
              <a:xfrm>
                <a:off x="12941300" y="-1536700"/>
                <a:ext cx="269875" cy="30163"/>
              </a:xfrm>
              <a:custGeom>
                <a:avLst/>
                <a:gdLst>
                  <a:gd name="T0" fmla="*/ 41 w 44"/>
                  <a:gd name="T1" fmla="*/ 5 h 5"/>
                  <a:gd name="T2" fmla="*/ 2 w 44"/>
                  <a:gd name="T3" fmla="*/ 5 h 5"/>
                  <a:gd name="T4" fmla="*/ 0 w 44"/>
                  <a:gd name="T5" fmla="*/ 3 h 5"/>
                  <a:gd name="T6" fmla="*/ 2 w 44"/>
                  <a:gd name="T7" fmla="*/ 0 h 5"/>
                  <a:gd name="T8" fmla="*/ 41 w 44"/>
                  <a:gd name="T9" fmla="*/ 0 h 5"/>
                  <a:gd name="T10" fmla="*/ 44 w 44"/>
                  <a:gd name="T11" fmla="*/ 3 h 5"/>
                  <a:gd name="T12" fmla="*/ 41 w 4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4" h="5">
                    <a:moveTo>
                      <a:pt x="41" y="5"/>
                    </a:moveTo>
                    <a:cubicBezTo>
                      <a:pt x="2" y="5"/>
                      <a:pt x="2" y="5"/>
                      <a:pt x="2" y="5"/>
                    </a:cubicBezTo>
                    <a:cubicBezTo>
                      <a:pt x="1" y="5"/>
                      <a:pt x="0" y="4"/>
                      <a:pt x="0" y="3"/>
                    </a:cubicBezTo>
                    <a:cubicBezTo>
                      <a:pt x="0" y="1"/>
                      <a:pt x="1" y="0"/>
                      <a:pt x="2" y="0"/>
                    </a:cubicBezTo>
                    <a:cubicBezTo>
                      <a:pt x="41" y="0"/>
                      <a:pt x="41" y="0"/>
                      <a:pt x="41" y="0"/>
                    </a:cubicBezTo>
                    <a:cubicBezTo>
                      <a:pt x="43" y="0"/>
                      <a:pt x="44" y="1"/>
                      <a:pt x="44" y="3"/>
                    </a:cubicBezTo>
                    <a:cubicBezTo>
                      <a:pt x="44" y="4"/>
                      <a:pt x="43" y="5"/>
                      <a:pt x="41" y="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3" name="Freeform 24"/>
              <p:cNvSpPr>
                <a:spLocks/>
              </p:cNvSpPr>
              <p:nvPr/>
            </p:nvSpPr>
            <p:spPr bwMode="auto">
              <a:xfrm>
                <a:off x="12425363" y="-1543050"/>
                <a:ext cx="263525" cy="31750"/>
              </a:xfrm>
              <a:custGeom>
                <a:avLst/>
                <a:gdLst>
                  <a:gd name="T0" fmla="*/ 41 w 43"/>
                  <a:gd name="T1" fmla="*/ 5 h 5"/>
                  <a:gd name="T2" fmla="*/ 2 w 43"/>
                  <a:gd name="T3" fmla="*/ 5 h 5"/>
                  <a:gd name="T4" fmla="*/ 0 w 43"/>
                  <a:gd name="T5" fmla="*/ 3 h 5"/>
                  <a:gd name="T6" fmla="*/ 2 w 43"/>
                  <a:gd name="T7" fmla="*/ 0 h 5"/>
                  <a:gd name="T8" fmla="*/ 41 w 43"/>
                  <a:gd name="T9" fmla="*/ 0 h 5"/>
                  <a:gd name="T10" fmla="*/ 43 w 43"/>
                  <a:gd name="T11" fmla="*/ 3 h 5"/>
                  <a:gd name="T12" fmla="*/ 41 w 43"/>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3" h="5">
                    <a:moveTo>
                      <a:pt x="41" y="5"/>
                    </a:moveTo>
                    <a:cubicBezTo>
                      <a:pt x="2" y="5"/>
                      <a:pt x="2" y="5"/>
                      <a:pt x="2" y="5"/>
                    </a:cubicBezTo>
                    <a:cubicBezTo>
                      <a:pt x="1" y="5"/>
                      <a:pt x="0" y="4"/>
                      <a:pt x="0" y="3"/>
                    </a:cubicBezTo>
                    <a:cubicBezTo>
                      <a:pt x="0" y="1"/>
                      <a:pt x="1" y="0"/>
                      <a:pt x="2" y="0"/>
                    </a:cubicBezTo>
                    <a:cubicBezTo>
                      <a:pt x="41" y="0"/>
                      <a:pt x="41" y="0"/>
                      <a:pt x="41" y="0"/>
                    </a:cubicBezTo>
                    <a:cubicBezTo>
                      <a:pt x="42" y="0"/>
                      <a:pt x="43" y="1"/>
                      <a:pt x="43" y="3"/>
                    </a:cubicBezTo>
                    <a:cubicBezTo>
                      <a:pt x="43" y="4"/>
                      <a:pt x="42" y="5"/>
                      <a:pt x="41" y="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4" name="Freeform 25"/>
              <p:cNvSpPr>
                <a:spLocks/>
              </p:cNvSpPr>
              <p:nvPr/>
            </p:nvSpPr>
            <p:spPr bwMode="auto">
              <a:xfrm>
                <a:off x="12542838" y="-1658938"/>
                <a:ext cx="30162" cy="263525"/>
              </a:xfrm>
              <a:custGeom>
                <a:avLst/>
                <a:gdLst>
                  <a:gd name="T0" fmla="*/ 3 w 5"/>
                  <a:gd name="T1" fmla="*/ 43 h 43"/>
                  <a:gd name="T2" fmla="*/ 0 w 5"/>
                  <a:gd name="T3" fmla="*/ 41 h 43"/>
                  <a:gd name="T4" fmla="*/ 0 w 5"/>
                  <a:gd name="T5" fmla="*/ 2 h 43"/>
                  <a:gd name="T6" fmla="*/ 3 w 5"/>
                  <a:gd name="T7" fmla="*/ 0 h 43"/>
                  <a:gd name="T8" fmla="*/ 5 w 5"/>
                  <a:gd name="T9" fmla="*/ 2 h 43"/>
                  <a:gd name="T10" fmla="*/ 5 w 5"/>
                  <a:gd name="T11" fmla="*/ 41 h 43"/>
                  <a:gd name="T12" fmla="*/ 3 w 5"/>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5" h="43">
                    <a:moveTo>
                      <a:pt x="3" y="43"/>
                    </a:moveTo>
                    <a:cubicBezTo>
                      <a:pt x="1" y="43"/>
                      <a:pt x="0" y="42"/>
                      <a:pt x="0" y="41"/>
                    </a:cubicBezTo>
                    <a:cubicBezTo>
                      <a:pt x="0" y="2"/>
                      <a:pt x="0" y="2"/>
                      <a:pt x="0" y="2"/>
                    </a:cubicBezTo>
                    <a:cubicBezTo>
                      <a:pt x="0" y="1"/>
                      <a:pt x="1" y="0"/>
                      <a:pt x="3" y="0"/>
                    </a:cubicBezTo>
                    <a:cubicBezTo>
                      <a:pt x="4" y="0"/>
                      <a:pt x="5" y="1"/>
                      <a:pt x="5" y="2"/>
                    </a:cubicBezTo>
                    <a:cubicBezTo>
                      <a:pt x="5" y="41"/>
                      <a:pt x="5" y="41"/>
                      <a:pt x="5" y="41"/>
                    </a:cubicBezTo>
                    <a:cubicBezTo>
                      <a:pt x="5" y="42"/>
                      <a:pt x="4" y="43"/>
                      <a:pt x="3" y="4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5" name="Freeform 26"/>
              <p:cNvSpPr>
                <a:spLocks/>
              </p:cNvSpPr>
              <p:nvPr/>
            </p:nvSpPr>
            <p:spPr bwMode="auto">
              <a:xfrm>
                <a:off x="12457113" y="-1112838"/>
                <a:ext cx="201612" cy="201613"/>
              </a:xfrm>
              <a:custGeom>
                <a:avLst/>
                <a:gdLst>
                  <a:gd name="T0" fmla="*/ 30 w 33"/>
                  <a:gd name="T1" fmla="*/ 33 h 33"/>
                  <a:gd name="T2" fmla="*/ 29 w 33"/>
                  <a:gd name="T3" fmla="*/ 32 h 33"/>
                  <a:gd name="T4" fmla="*/ 1 w 33"/>
                  <a:gd name="T5" fmla="*/ 5 h 33"/>
                  <a:gd name="T6" fmla="*/ 1 w 33"/>
                  <a:gd name="T7" fmla="*/ 1 h 33"/>
                  <a:gd name="T8" fmla="*/ 4 w 33"/>
                  <a:gd name="T9" fmla="*/ 1 h 33"/>
                  <a:gd name="T10" fmla="*/ 32 w 33"/>
                  <a:gd name="T11" fmla="*/ 29 h 33"/>
                  <a:gd name="T12" fmla="*/ 32 w 33"/>
                  <a:gd name="T13" fmla="*/ 32 h 33"/>
                  <a:gd name="T14" fmla="*/ 30 w 33"/>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3">
                    <a:moveTo>
                      <a:pt x="30" y="33"/>
                    </a:moveTo>
                    <a:cubicBezTo>
                      <a:pt x="30" y="33"/>
                      <a:pt x="29" y="33"/>
                      <a:pt x="29" y="32"/>
                    </a:cubicBezTo>
                    <a:cubicBezTo>
                      <a:pt x="1" y="5"/>
                      <a:pt x="1" y="5"/>
                      <a:pt x="1" y="5"/>
                    </a:cubicBezTo>
                    <a:cubicBezTo>
                      <a:pt x="0" y="4"/>
                      <a:pt x="0" y="2"/>
                      <a:pt x="1" y="1"/>
                    </a:cubicBezTo>
                    <a:cubicBezTo>
                      <a:pt x="2" y="0"/>
                      <a:pt x="4" y="0"/>
                      <a:pt x="4" y="1"/>
                    </a:cubicBezTo>
                    <a:cubicBezTo>
                      <a:pt x="32" y="29"/>
                      <a:pt x="32" y="29"/>
                      <a:pt x="32" y="29"/>
                    </a:cubicBezTo>
                    <a:cubicBezTo>
                      <a:pt x="33" y="30"/>
                      <a:pt x="33" y="31"/>
                      <a:pt x="32" y="32"/>
                    </a:cubicBezTo>
                    <a:cubicBezTo>
                      <a:pt x="32" y="33"/>
                      <a:pt x="31" y="33"/>
                      <a:pt x="30" y="3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6" name="Freeform 27"/>
              <p:cNvSpPr>
                <a:spLocks/>
              </p:cNvSpPr>
              <p:nvPr/>
            </p:nvSpPr>
            <p:spPr bwMode="auto">
              <a:xfrm>
                <a:off x="12457113" y="-1112838"/>
                <a:ext cx="201612" cy="201613"/>
              </a:xfrm>
              <a:custGeom>
                <a:avLst/>
                <a:gdLst>
                  <a:gd name="T0" fmla="*/ 3 w 33"/>
                  <a:gd name="T1" fmla="*/ 33 h 33"/>
                  <a:gd name="T2" fmla="*/ 1 w 33"/>
                  <a:gd name="T3" fmla="*/ 32 h 33"/>
                  <a:gd name="T4" fmla="*/ 1 w 33"/>
                  <a:gd name="T5" fmla="*/ 29 h 33"/>
                  <a:gd name="T6" fmla="*/ 29 w 33"/>
                  <a:gd name="T7" fmla="*/ 1 h 33"/>
                  <a:gd name="T8" fmla="*/ 32 w 33"/>
                  <a:gd name="T9" fmla="*/ 1 h 33"/>
                  <a:gd name="T10" fmla="*/ 32 w 33"/>
                  <a:gd name="T11" fmla="*/ 5 h 33"/>
                  <a:gd name="T12" fmla="*/ 4 w 33"/>
                  <a:gd name="T13" fmla="*/ 32 h 33"/>
                  <a:gd name="T14" fmla="*/ 3 w 33"/>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3">
                    <a:moveTo>
                      <a:pt x="3" y="33"/>
                    </a:moveTo>
                    <a:cubicBezTo>
                      <a:pt x="2" y="33"/>
                      <a:pt x="2" y="33"/>
                      <a:pt x="1" y="32"/>
                    </a:cubicBezTo>
                    <a:cubicBezTo>
                      <a:pt x="0" y="31"/>
                      <a:pt x="0" y="30"/>
                      <a:pt x="1" y="29"/>
                    </a:cubicBezTo>
                    <a:cubicBezTo>
                      <a:pt x="29" y="1"/>
                      <a:pt x="29" y="1"/>
                      <a:pt x="29" y="1"/>
                    </a:cubicBezTo>
                    <a:cubicBezTo>
                      <a:pt x="30" y="0"/>
                      <a:pt x="31" y="0"/>
                      <a:pt x="32" y="1"/>
                    </a:cubicBezTo>
                    <a:cubicBezTo>
                      <a:pt x="33" y="2"/>
                      <a:pt x="33" y="4"/>
                      <a:pt x="32" y="5"/>
                    </a:cubicBezTo>
                    <a:cubicBezTo>
                      <a:pt x="4" y="32"/>
                      <a:pt x="4" y="32"/>
                      <a:pt x="4" y="32"/>
                    </a:cubicBezTo>
                    <a:cubicBezTo>
                      <a:pt x="4" y="33"/>
                      <a:pt x="3" y="33"/>
                      <a:pt x="3" y="3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7" name="Freeform 28"/>
              <p:cNvSpPr>
                <a:spLocks/>
              </p:cNvSpPr>
              <p:nvPr/>
            </p:nvSpPr>
            <p:spPr bwMode="auto">
              <a:xfrm>
                <a:off x="12984163" y="-1112838"/>
                <a:ext cx="196850" cy="201613"/>
              </a:xfrm>
              <a:custGeom>
                <a:avLst/>
                <a:gdLst>
                  <a:gd name="T0" fmla="*/ 2 w 32"/>
                  <a:gd name="T1" fmla="*/ 33 h 33"/>
                  <a:gd name="T2" fmla="*/ 0 w 32"/>
                  <a:gd name="T3" fmla="*/ 32 h 33"/>
                  <a:gd name="T4" fmla="*/ 0 w 32"/>
                  <a:gd name="T5" fmla="*/ 29 h 33"/>
                  <a:gd name="T6" fmla="*/ 28 w 32"/>
                  <a:gd name="T7" fmla="*/ 1 h 33"/>
                  <a:gd name="T8" fmla="*/ 31 w 32"/>
                  <a:gd name="T9" fmla="*/ 1 h 33"/>
                  <a:gd name="T10" fmla="*/ 31 w 32"/>
                  <a:gd name="T11" fmla="*/ 5 h 33"/>
                  <a:gd name="T12" fmla="*/ 4 w 32"/>
                  <a:gd name="T13" fmla="*/ 32 h 33"/>
                  <a:gd name="T14" fmla="*/ 2 w 32"/>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3">
                    <a:moveTo>
                      <a:pt x="2" y="33"/>
                    </a:moveTo>
                    <a:cubicBezTo>
                      <a:pt x="1" y="33"/>
                      <a:pt x="1" y="33"/>
                      <a:pt x="0" y="32"/>
                    </a:cubicBezTo>
                    <a:cubicBezTo>
                      <a:pt x="0" y="31"/>
                      <a:pt x="0" y="30"/>
                      <a:pt x="0" y="29"/>
                    </a:cubicBezTo>
                    <a:cubicBezTo>
                      <a:pt x="28" y="1"/>
                      <a:pt x="28" y="1"/>
                      <a:pt x="28" y="1"/>
                    </a:cubicBezTo>
                    <a:cubicBezTo>
                      <a:pt x="29" y="0"/>
                      <a:pt x="30" y="0"/>
                      <a:pt x="31" y="1"/>
                    </a:cubicBezTo>
                    <a:cubicBezTo>
                      <a:pt x="32" y="2"/>
                      <a:pt x="32" y="4"/>
                      <a:pt x="31" y="5"/>
                    </a:cubicBezTo>
                    <a:cubicBezTo>
                      <a:pt x="4" y="32"/>
                      <a:pt x="4" y="32"/>
                      <a:pt x="4" y="32"/>
                    </a:cubicBezTo>
                    <a:cubicBezTo>
                      <a:pt x="3" y="33"/>
                      <a:pt x="3" y="33"/>
                      <a:pt x="2" y="3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grpSp>
      </p:grpSp>
      <p:sp>
        <p:nvSpPr>
          <p:cNvPr id="35" name="Oval 17">
            <a:hlinkClick r:id="rId6" action="ppaction://hlinksldjump"/>
          </p:cNvPr>
          <p:cNvSpPr/>
          <p:nvPr/>
        </p:nvSpPr>
        <p:spPr>
          <a:xfrm>
            <a:off x="4419808" y="1962816"/>
            <a:ext cx="699762" cy="699677"/>
          </a:xfrm>
          <a:prstGeom prst="ellipse">
            <a:avLst/>
          </a:prstGeom>
          <a:solidFill>
            <a:srgbClr val="FF9999"/>
          </a:solidFill>
          <a:ln w="9525" cap="flat" cmpd="sng" algn="ctr">
            <a:noFill/>
            <a:prstDash val="solid"/>
          </a:ln>
          <a:effectLst/>
        </p:spPr>
        <p:txBody>
          <a:bodyPr rtlCol="0" anchor="ctr"/>
          <a:lstStyle/>
          <a:p>
            <a:pPr algn="ctr" defTabSz="914298">
              <a:defRPr/>
            </a:pP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2</a:t>
            </a:r>
          </a:p>
        </p:txBody>
      </p:sp>
      <p:pic>
        <p:nvPicPr>
          <p:cNvPr id="6" name="Рисунок 5"/>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836981" y="1342591"/>
            <a:ext cx="2415132" cy="3273621"/>
          </a:xfrm>
          <a:prstGeom prst="rect">
            <a:avLst/>
          </a:prstGeom>
        </p:spPr>
      </p:pic>
      <p:sp>
        <p:nvSpPr>
          <p:cNvPr id="7" name="Управляющая кнопка: далее 6">
            <a:hlinkClick r:id="rId8" action="ppaction://hlinksldjump" highlightClick="1"/>
          </p:cNvPr>
          <p:cNvSpPr/>
          <p:nvPr/>
        </p:nvSpPr>
        <p:spPr>
          <a:xfrm>
            <a:off x="4440868" y="4692600"/>
            <a:ext cx="488380" cy="450900"/>
          </a:xfrm>
          <a:prstGeom prst="actionButtonForwardNex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5778174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17"/>
          <p:cNvSpPr/>
          <p:nvPr/>
        </p:nvSpPr>
        <p:spPr>
          <a:xfrm>
            <a:off x="467544" y="195486"/>
            <a:ext cx="699762" cy="699677"/>
          </a:xfrm>
          <a:prstGeom prst="ellipse">
            <a:avLst/>
          </a:prstGeom>
          <a:solidFill>
            <a:srgbClr val="51C3CA"/>
          </a:solidFill>
          <a:ln w="9525" cap="flat" cmpd="sng" algn="ctr">
            <a:noFill/>
            <a:prstDash val="solid"/>
          </a:ln>
          <a:effectLst/>
        </p:spPr>
        <p:txBody>
          <a:bodyPr rtlCol="0" anchor="ctr"/>
          <a:lstStyle/>
          <a:p>
            <a:pPr algn="ctr" defTabSz="914298">
              <a:defRPr/>
            </a:pPr>
            <a:r>
              <a:rPr lang="en-US"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1</a:t>
            </a:r>
            <a:endPar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endParaRPr>
          </a:p>
        </p:txBody>
      </p:sp>
      <p:sp>
        <p:nvSpPr>
          <p:cNvPr id="2" name="TextBox 1"/>
          <p:cNvSpPr txBox="1"/>
          <p:nvPr/>
        </p:nvSpPr>
        <p:spPr>
          <a:xfrm>
            <a:off x="1259632" y="248832"/>
            <a:ext cx="7884368" cy="646331"/>
          </a:xfrm>
          <a:prstGeom prst="rect">
            <a:avLst/>
          </a:prstGeom>
          <a:noFill/>
        </p:spPr>
        <p:txBody>
          <a:bodyPr wrap="square" rtlCol="0">
            <a:spAutoFit/>
          </a:bodyPr>
          <a:lstStyle/>
          <a:p>
            <a:r>
              <a:rPr lang="fr-FR" b="1" dirty="0" smtClean="0"/>
              <a:t>Quels  étaient  les  problèmes  de  Renée  au  début?  S’est-elle  habituée  à  ces  problèmes?</a:t>
            </a:r>
            <a:endParaRPr lang="ru-RU" b="1" dirty="0"/>
          </a:p>
        </p:txBody>
      </p:sp>
      <p:sp>
        <p:nvSpPr>
          <p:cNvPr id="4" name="Управляющая кнопка: назад 3">
            <a:hlinkClick r:id="rId2" action="ppaction://hlinksldjump" highlightClick="1"/>
          </p:cNvPr>
          <p:cNvSpPr/>
          <p:nvPr/>
        </p:nvSpPr>
        <p:spPr>
          <a:xfrm>
            <a:off x="4499992" y="4659982"/>
            <a:ext cx="449200" cy="375506"/>
          </a:xfrm>
          <a:prstGeom prst="actionButtonBackPrevious">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TextBox 4"/>
          <p:cNvSpPr txBox="1"/>
          <p:nvPr/>
        </p:nvSpPr>
        <p:spPr>
          <a:xfrm>
            <a:off x="467544" y="1180758"/>
            <a:ext cx="5652628" cy="3139321"/>
          </a:xfrm>
          <a:prstGeom prst="rect">
            <a:avLst/>
          </a:prstGeom>
          <a:noFill/>
        </p:spPr>
        <p:txBody>
          <a:bodyPr wrap="square" rtlCol="0">
            <a:spAutoFit/>
          </a:bodyPr>
          <a:lstStyle/>
          <a:p>
            <a:r>
              <a:rPr lang="fr-FR" dirty="0" smtClean="0"/>
              <a:t>Renée  est  née  dans  une  ville.  Elle  n’est  pas  habituée  à  la  vie  à  la  campagne.  Toute  la  famille  habitait  et  habite  dans  une  vieille  maison.</a:t>
            </a:r>
          </a:p>
          <a:p>
            <a:r>
              <a:rPr lang="fr-FR" dirty="0" smtClean="0"/>
              <a:t>Elle  devait   s’habituer  au  plancher  froid,  aux  rats,  à  l’inconfort.  On  n’avait  pas  assez  de  terre,  c’est  pourquoi  on  appelait  pour  la  mosisson  une  machine.  La  moisson  est  la  période  la  plus  difficile  dans  la  vie  des  fermiers.  On  travaille  pendant  toute  la  journée  de  6 heures  du  matin  jusqu’à  dix  heures  du  soir.  Le  soir  on  est  très  fatigué.  </a:t>
            </a:r>
            <a:endParaRPr lang="ru-RU" dirty="0"/>
          </a:p>
        </p:txBody>
      </p:sp>
      <p:pic>
        <p:nvPicPr>
          <p:cNvPr id="7" name="Рисунок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264188" y="783906"/>
            <a:ext cx="2735796" cy="4248337"/>
          </a:xfrm>
          <a:prstGeom prst="rect">
            <a:avLst/>
          </a:prstGeom>
        </p:spPr>
      </p:pic>
    </p:spTree>
    <p:extLst>
      <p:ext uri="{BB962C8B-B14F-4D97-AF65-F5344CB8AC3E}">
        <p14:creationId xmlns:p14="http://schemas.microsoft.com/office/powerpoint/2010/main" xmlns="" val="40345403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7"/>
          <p:cNvSpPr/>
          <p:nvPr/>
        </p:nvSpPr>
        <p:spPr>
          <a:xfrm>
            <a:off x="611560" y="339502"/>
            <a:ext cx="699762" cy="699677"/>
          </a:xfrm>
          <a:prstGeom prst="ellipse">
            <a:avLst/>
          </a:prstGeom>
          <a:solidFill>
            <a:srgbClr val="FF9999"/>
          </a:solidFill>
          <a:ln w="9525" cap="flat" cmpd="sng" algn="ctr">
            <a:noFill/>
            <a:prstDash val="solid"/>
          </a:ln>
          <a:effectLst/>
        </p:spPr>
        <p:txBody>
          <a:bodyPr rtlCol="0" anchor="ctr"/>
          <a:lstStyle/>
          <a:p>
            <a:pPr algn="ctr" defTabSz="914298">
              <a:defRPr/>
            </a:pP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2</a:t>
            </a:r>
          </a:p>
        </p:txBody>
      </p:sp>
      <p:sp>
        <p:nvSpPr>
          <p:cNvPr id="4" name="TextBox 3"/>
          <p:cNvSpPr txBox="1"/>
          <p:nvPr/>
        </p:nvSpPr>
        <p:spPr>
          <a:xfrm>
            <a:off x="1437378" y="392848"/>
            <a:ext cx="6627009" cy="369332"/>
          </a:xfrm>
          <a:prstGeom prst="rect">
            <a:avLst/>
          </a:prstGeom>
          <a:noFill/>
        </p:spPr>
        <p:txBody>
          <a:bodyPr wrap="square" rtlCol="0">
            <a:spAutoFit/>
          </a:bodyPr>
          <a:lstStyle/>
          <a:p>
            <a:r>
              <a:rPr lang="fr-FR" dirty="0" smtClean="0"/>
              <a:t>Parlez  des  changements  qui  ont  lieu  dans  sa  vie.</a:t>
            </a:r>
            <a:endParaRPr lang="ru-RU" dirty="0"/>
          </a:p>
        </p:txBody>
      </p:sp>
      <p:sp>
        <p:nvSpPr>
          <p:cNvPr id="5" name="Управляющая кнопка: назад 4">
            <a:hlinkClick r:id="rId2" action="ppaction://hlinksldjump" highlightClick="1"/>
          </p:cNvPr>
          <p:cNvSpPr/>
          <p:nvPr/>
        </p:nvSpPr>
        <p:spPr>
          <a:xfrm>
            <a:off x="4499992" y="4659982"/>
            <a:ext cx="449200" cy="375506"/>
          </a:xfrm>
          <a:prstGeom prst="actionButtonBackPrevious">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TextBox 6"/>
          <p:cNvSpPr txBox="1"/>
          <p:nvPr/>
        </p:nvSpPr>
        <p:spPr>
          <a:xfrm>
            <a:off x="609289" y="1383618"/>
            <a:ext cx="4115304" cy="1754326"/>
          </a:xfrm>
          <a:prstGeom prst="rect">
            <a:avLst/>
          </a:prstGeom>
          <a:noFill/>
        </p:spPr>
        <p:txBody>
          <a:bodyPr wrap="square" rtlCol="0">
            <a:spAutoFit/>
          </a:bodyPr>
          <a:lstStyle/>
          <a:p>
            <a:r>
              <a:rPr lang="fr-FR" dirty="0" smtClean="0"/>
              <a:t>L’année  dernière   la  vie  de  Renée  a  changé.   On  a  construit  leur  propre  maison.  Elle  est  simple  mais  il  y  a  de  grandes  fenêtres,  du  soleil,  un  minimum  de  confort:  réfrigérateur,  l’eau  chaude.</a:t>
            </a:r>
            <a:endParaRPr lang="ru-RU" dirty="0"/>
          </a:p>
        </p:txBody>
      </p:sp>
      <p:pic>
        <p:nvPicPr>
          <p:cNvPr id="9" name="Рисунок 8"/>
          <p:cNvPicPr>
            <a:picLocks noChangeAspect="1"/>
          </p:cNvPicPr>
          <p:nvPr/>
        </p:nvPicPr>
        <p:blipFill rotWithShape="1">
          <a:blip r:embed="rId3">
            <a:extLst>
              <a:ext uri="{28A0092B-C50C-407E-A947-70E740481C1C}">
                <a14:useLocalDpi xmlns:a14="http://schemas.microsoft.com/office/drawing/2010/main" xmlns="" val="0"/>
              </a:ext>
            </a:extLst>
          </a:blip>
          <a:srcRect t="16889"/>
          <a:stretch/>
        </p:blipFill>
        <p:spPr>
          <a:xfrm>
            <a:off x="5008721" y="868680"/>
            <a:ext cx="4110038" cy="4274820"/>
          </a:xfrm>
          <a:prstGeom prst="rect">
            <a:avLst/>
          </a:prstGeom>
        </p:spPr>
      </p:pic>
    </p:spTree>
    <p:extLst>
      <p:ext uri="{BB962C8B-B14F-4D97-AF65-F5344CB8AC3E}">
        <p14:creationId xmlns:p14="http://schemas.microsoft.com/office/powerpoint/2010/main" xmlns="" val="6131960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7"/>
          <p:cNvSpPr/>
          <p:nvPr/>
        </p:nvSpPr>
        <p:spPr>
          <a:xfrm>
            <a:off x="611560" y="339502"/>
            <a:ext cx="699762" cy="699677"/>
          </a:xfrm>
          <a:prstGeom prst="ellipse">
            <a:avLst/>
          </a:prstGeom>
          <a:solidFill>
            <a:srgbClr val="5F5F5F"/>
          </a:solidFill>
          <a:ln w="9525" cap="flat" cmpd="sng" algn="ctr">
            <a:noFill/>
            <a:prstDash val="solid"/>
          </a:ln>
          <a:effectLst/>
        </p:spPr>
        <p:txBody>
          <a:bodyPr rtlCol="0" anchor="ctr"/>
          <a:lstStyle/>
          <a:p>
            <a:pPr algn="ctr" defTabSz="914298">
              <a:defRPr/>
            </a:pP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3</a:t>
            </a:r>
          </a:p>
        </p:txBody>
      </p:sp>
      <p:sp>
        <p:nvSpPr>
          <p:cNvPr id="4" name="TextBox 3"/>
          <p:cNvSpPr txBox="1"/>
          <p:nvPr/>
        </p:nvSpPr>
        <p:spPr>
          <a:xfrm>
            <a:off x="1403648" y="519522"/>
            <a:ext cx="6173485" cy="369332"/>
          </a:xfrm>
          <a:prstGeom prst="rect">
            <a:avLst/>
          </a:prstGeom>
          <a:noFill/>
        </p:spPr>
        <p:txBody>
          <a:bodyPr wrap="none" rtlCol="0">
            <a:spAutoFit/>
          </a:bodyPr>
          <a:lstStyle/>
          <a:p>
            <a:r>
              <a:rPr lang="fr-FR" dirty="0" smtClean="0"/>
              <a:t>Qu’est-ce  qui  montre  qu’elle  est  maintenant  heureuse?</a:t>
            </a:r>
            <a:endParaRPr lang="ru-RU" dirty="0"/>
          </a:p>
        </p:txBody>
      </p:sp>
      <p:sp>
        <p:nvSpPr>
          <p:cNvPr id="5" name="Управляющая кнопка: назад 4">
            <a:hlinkClick r:id="rId2" action="ppaction://hlinksldjump" highlightClick="1"/>
          </p:cNvPr>
          <p:cNvSpPr/>
          <p:nvPr/>
        </p:nvSpPr>
        <p:spPr>
          <a:xfrm>
            <a:off x="4499992" y="4659982"/>
            <a:ext cx="449200" cy="375506"/>
          </a:xfrm>
          <a:prstGeom prst="actionButtonBackPrevious">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 name="TextBox 2"/>
          <p:cNvSpPr txBox="1"/>
          <p:nvPr/>
        </p:nvSpPr>
        <p:spPr>
          <a:xfrm>
            <a:off x="467544" y="1074989"/>
            <a:ext cx="8280920" cy="1200329"/>
          </a:xfrm>
          <a:prstGeom prst="rect">
            <a:avLst/>
          </a:prstGeom>
          <a:noFill/>
        </p:spPr>
        <p:txBody>
          <a:bodyPr wrap="square" rtlCol="0">
            <a:spAutoFit/>
          </a:bodyPr>
          <a:lstStyle/>
          <a:p>
            <a:r>
              <a:rPr lang="fr-FR" dirty="0" smtClean="0"/>
              <a:t>Aujourd’hui  Renée  est  heureuse.  Elle  aime  cette  terre,  les  vaches.  On  dit  que  les  vaches  se  ressemblent.  Ce  n’est  pas  vrai.  Il  n’y  en  a  pas  deux  pareilles.  Chacune  a  sa  silhouette,  son  regard,  son  caractère.  Et  elle  les  aime  toutes.  Sa  vie  maintenant  est  toute  entière  dans  cette  ferme. </a:t>
            </a:r>
            <a:endParaRPr lang="ru-RU"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99792" y="2391730"/>
            <a:ext cx="3241352" cy="20616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961373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7"/>
          <p:cNvSpPr/>
          <p:nvPr/>
        </p:nvSpPr>
        <p:spPr>
          <a:xfrm>
            <a:off x="611560" y="303498"/>
            <a:ext cx="699762" cy="699677"/>
          </a:xfrm>
          <a:prstGeom prst="ellipse">
            <a:avLst/>
          </a:prstGeom>
          <a:solidFill>
            <a:srgbClr val="FF6600"/>
          </a:solidFill>
          <a:ln w="9525" cap="flat" cmpd="sng" algn="ctr">
            <a:noFill/>
            <a:prstDash val="solid"/>
          </a:ln>
          <a:effectLst/>
        </p:spPr>
        <p:txBody>
          <a:bodyPr rtlCol="0" anchor="ctr"/>
          <a:lstStyle/>
          <a:p>
            <a:pPr algn="ctr" defTabSz="914298">
              <a:defRPr/>
            </a:pP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4</a:t>
            </a:r>
          </a:p>
        </p:txBody>
      </p:sp>
      <p:sp>
        <p:nvSpPr>
          <p:cNvPr id="4" name="TextBox 3"/>
          <p:cNvSpPr txBox="1"/>
          <p:nvPr/>
        </p:nvSpPr>
        <p:spPr>
          <a:xfrm>
            <a:off x="1403648" y="356844"/>
            <a:ext cx="7488832" cy="646331"/>
          </a:xfrm>
          <a:prstGeom prst="rect">
            <a:avLst/>
          </a:prstGeom>
          <a:noFill/>
        </p:spPr>
        <p:txBody>
          <a:bodyPr wrap="square" rtlCol="0">
            <a:spAutoFit/>
          </a:bodyPr>
          <a:lstStyle/>
          <a:p>
            <a:r>
              <a:rPr lang="fr-FR" dirty="0" smtClean="0"/>
              <a:t>Relisez  la  dernière  phrase  du  texte  et  dites  votre  avis  avec  vos  argumentations.</a:t>
            </a:r>
            <a:endParaRPr lang="ru-RU" dirty="0"/>
          </a:p>
        </p:txBody>
      </p:sp>
      <p:sp>
        <p:nvSpPr>
          <p:cNvPr id="5" name="Управляющая кнопка: назад 4">
            <a:hlinkClick r:id="rId2" action="ppaction://hlinksldjump" highlightClick="1"/>
          </p:cNvPr>
          <p:cNvSpPr/>
          <p:nvPr/>
        </p:nvSpPr>
        <p:spPr>
          <a:xfrm>
            <a:off x="4499992" y="4659982"/>
            <a:ext cx="449200" cy="375506"/>
          </a:xfrm>
          <a:prstGeom prst="actionButtonBackPrevious">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 name="TextBox 2"/>
          <p:cNvSpPr txBox="1"/>
          <p:nvPr/>
        </p:nvSpPr>
        <p:spPr>
          <a:xfrm>
            <a:off x="359532" y="1167594"/>
            <a:ext cx="4266474" cy="3539430"/>
          </a:xfrm>
          <a:prstGeom prst="rect">
            <a:avLst/>
          </a:prstGeom>
          <a:noFill/>
        </p:spPr>
        <p:txBody>
          <a:bodyPr wrap="square" rtlCol="0">
            <a:spAutoFit/>
          </a:bodyPr>
          <a:lstStyle/>
          <a:p>
            <a:r>
              <a:rPr lang="fr-FR" sz="1600" dirty="0" smtClean="0"/>
              <a:t>« Renée  ne  veut  pas  voir  son  fils  agriculteur:  on  travaille  trop  dur,  pour  rien. »</a:t>
            </a:r>
          </a:p>
          <a:p>
            <a:r>
              <a:rPr lang="fr-FR" sz="1600" dirty="0" smtClean="0"/>
              <a:t>C’est  le  même  avis  que  ceux  de  nos  chers  parents.  Mais  nos  parents  pensent  que  devenir  agriculteur  peut  être  ambitieux.  Autre  avis  est  ce  que  les  enfants  d’aujourd’hui,  eux-mêmes,  veulent  faire  leurs  études  et  rester  en  ville,  partir  en  étranger.  C’est  plus  prestigieux,  pensent-ils.</a:t>
            </a:r>
          </a:p>
          <a:p>
            <a:r>
              <a:rPr lang="fr-FR" sz="1600" dirty="0" smtClean="0"/>
              <a:t>À  mon  avis,  il  faut   devenir  instruit,  avoir  une  profession,  n’importe  où,  et  servir  à  son  peuple,  à  sa  Patrie.    </a:t>
            </a:r>
            <a:endParaRPr lang="ru-RU" sz="1600" dirty="0"/>
          </a:p>
        </p:txBody>
      </p:sp>
      <p:pic>
        <p:nvPicPr>
          <p:cNvPr id="8" name="Рисунок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66093" y="1001525"/>
            <a:ext cx="4572000" cy="3038475"/>
          </a:xfrm>
          <a:prstGeom prst="rect">
            <a:avLst/>
          </a:prstGeom>
        </p:spPr>
      </p:pic>
    </p:spTree>
    <p:extLst>
      <p:ext uri="{BB962C8B-B14F-4D97-AF65-F5344CB8AC3E}">
        <p14:creationId xmlns:p14="http://schemas.microsoft.com/office/powerpoint/2010/main" xmlns="" val="36758409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17" y="8007"/>
            <a:ext cx="9144000" cy="37596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252834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8466" y="175195"/>
            <a:ext cx="6541806" cy="518870"/>
          </a:xfrm>
          <a:prstGeom prst="rect">
            <a:avLst/>
          </a:prstGeom>
        </p:spPr>
        <p:txBody>
          <a:bodyPr vert="horz" wrap="square" lIns="0" tIns="26172" rIns="0" bIns="0" rtlCol="0" anchor="ctr">
            <a:spAutoFit/>
          </a:bodyPr>
          <a:lstStyle/>
          <a:p>
            <a:pPr marL="20131" algn="l">
              <a:lnSpc>
                <a:spcPct val="100000"/>
              </a:lnSpc>
              <a:spcBef>
                <a:spcPts val="206"/>
              </a:spcBef>
            </a:pPr>
            <a:r>
              <a:rPr lang="en-US" sz="3200" dirty="0" err="1" smtClean="0"/>
              <a:t>Activités</a:t>
            </a:r>
            <a:r>
              <a:rPr lang="en-US" sz="3200" dirty="0" smtClean="0"/>
              <a:t>  de  </a:t>
            </a:r>
            <a:r>
              <a:rPr lang="en-US" sz="3200" dirty="0" err="1" smtClean="0"/>
              <a:t>grammaire</a:t>
            </a:r>
            <a:r>
              <a:rPr lang="en-US" sz="3200" dirty="0" smtClean="0"/>
              <a:t>  (p.  101)</a:t>
            </a:r>
            <a:endParaRPr sz="3200" dirty="0"/>
          </a:p>
        </p:txBody>
      </p:sp>
      <p:sp>
        <p:nvSpPr>
          <p:cNvPr id="5" name="Right Arrow 19">
            <a:extLst>
              <a:ext uri="{FF2B5EF4-FFF2-40B4-BE49-F238E27FC236}">
                <a16:creationId xmlns:a16="http://schemas.microsoft.com/office/drawing/2014/main" xmlns="" id="{2997D630-32D6-4842-8286-3F854FA37F31}"/>
              </a:ext>
            </a:extLst>
          </p:cNvPr>
          <p:cNvSpPr/>
          <p:nvPr/>
        </p:nvSpPr>
        <p:spPr>
          <a:xfrm>
            <a:off x="570674" y="4400704"/>
            <a:ext cx="8002653" cy="457238"/>
          </a:xfrm>
          <a:prstGeom prst="rightArrow">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24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24B88E92-942B-48B3-9214-9F44B018DEE2}"/>
              </a:ext>
            </a:extLst>
          </p:cNvPr>
          <p:cNvSpPr txBox="1"/>
          <p:nvPr/>
        </p:nvSpPr>
        <p:spPr>
          <a:xfrm>
            <a:off x="570673" y="2556702"/>
            <a:ext cx="1828051" cy="526652"/>
          </a:xfrm>
          <a:prstGeom prst="rect">
            <a:avLst/>
          </a:prstGeom>
          <a:solidFill>
            <a:schemeClr val="accent1"/>
          </a:solidFill>
        </p:spPr>
        <p:txBody>
          <a:bodyPr wrap="square" lIns="182863" tIns="91432" rIns="182863" bIns="91432" rtlCol="0" anchor="b" anchorCtr="0">
            <a:spAutoFit/>
          </a:bodyPr>
          <a:lstStyle/>
          <a:p>
            <a:r>
              <a:rPr lang="en-US" sz="2200" dirty="0" smtClean="0">
                <a:solidFill>
                  <a:srgbClr val="FFFFFF"/>
                </a:solidFill>
                <a:latin typeface="Arial" panose="020B0604020202020204" pitchFamily="34" charset="0"/>
                <a:cs typeface="Arial" panose="020B0604020202020204" pitchFamily="34" charset="0"/>
              </a:rPr>
              <a:t>1</a:t>
            </a:r>
            <a:r>
              <a:rPr lang="en-US" sz="2200" baseline="30000" dirty="0">
                <a:solidFill>
                  <a:srgbClr val="FFFFFF"/>
                </a:solidFill>
                <a:latin typeface="Arial" panose="020B0604020202020204" pitchFamily="34" charset="0"/>
                <a:cs typeface="Arial" panose="020B0604020202020204" pitchFamily="34" charset="0"/>
              </a:rPr>
              <a:t>e</a:t>
            </a:r>
            <a:r>
              <a:rPr lang="en-US" sz="2200" dirty="0" smtClean="0">
                <a:solidFill>
                  <a:srgbClr val="FFFFFF"/>
                </a:solidFill>
                <a:latin typeface="Arial" panose="020B0604020202020204" pitchFamily="34" charset="0"/>
                <a:cs typeface="Arial" panose="020B0604020202020204" pitchFamily="34" charset="0"/>
              </a:rPr>
              <a:t> </a:t>
            </a:r>
            <a:endParaRPr lang="en-US" sz="2200" dirty="0">
              <a:solidFill>
                <a:srgbClr val="FFFFF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1A77BDFB-9A60-42EF-8890-06FDC18AD915}"/>
              </a:ext>
            </a:extLst>
          </p:cNvPr>
          <p:cNvSpPr txBox="1"/>
          <p:nvPr/>
        </p:nvSpPr>
        <p:spPr>
          <a:xfrm>
            <a:off x="2571337" y="2039607"/>
            <a:ext cx="1828051" cy="526652"/>
          </a:xfrm>
          <a:prstGeom prst="rect">
            <a:avLst/>
          </a:prstGeom>
          <a:solidFill>
            <a:schemeClr val="accent3"/>
          </a:solidFill>
        </p:spPr>
        <p:txBody>
          <a:bodyPr wrap="square" lIns="182863" tIns="91432" rIns="182863" bIns="91432" rtlCol="0" anchor="b" anchorCtr="0">
            <a:spAutoFit/>
          </a:bodyPr>
          <a:lstStyle/>
          <a:p>
            <a:r>
              <a:rPr lang="en-US" sz="2200" dirty="0" smtClean="0">
                <a:solidFill>
                  <a:srgbClr val="FFFFFF"/>
                </a:solidFill>
                <a:latin typeface="Arial" panose="020B0604020202020204" pitchFamily="34" charset="0"/>
                <a:cs typeface="Arial" panose="020B0604020202020204" pitchFamily="34" charset="0"/>
              </a:rPr>
              <a:t>2</a:t>
            </a:r>
            <a:r>
              <a:rPr lang="en-US" sz="2200" baseline="30000" dirty="0">
                <a:solidFill>
                  <a:srgbClr val="FFFFFF"/>
                </a:solidFill>
                <a:latin typeface="Arial" panose="020B0604020202020204" pitchFamily="34" charset="0"/>
                <a:cs typeface="Arial" panose="020B0604020202020204" pitchFamily="34" charset="0"/>
              </a:rPr>
              <a:t>e</a:t>
            </a:r>
            <a:r>
              <a:rPr lang="en-US" sz="2200" dirty="0" smtClean="0">
                <a:solidFill>
                  <a:srgbClr val="FFFFFF"/>
                </a:solidFill>
                <a:latin typeface="Arial" panose="020B0604020202020204" pitchFamily="34" charset="0"/>
                <a:cs typeface="Arial" panose="020B0604020202020204" pitchFamily="34" charset="0"/>
              </a:rPr>
              <a:t> </a:t>
            </a:r>
            <a:endParaRPr lang="en-US" sz="2200" dirty="0">
              <a:solidFill>
                <a:srgbClr val="FFFF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F27B7751-FCE7-4BF2-A2B2-06CFF2571CEF}"/>
              </a:ext>
            </a:extLst>
          </p:cNvPr>
          <p:cNvSpPr txBox="1"/>
          <p:nvPr/>
        </p:nvSpPr>
        <p:spPr>
          <a:xfrm>
            <a:off x="4572000" y="1542963"/>
            <a:ext cx="1905528" cy="526652"/>
          </a:xfrm>
          <a:prstGeom prst="rect">
            <a:avLst/>
          </a:prstGeom>
          <a:solidFill>
            <a:schemeClr val="accent5"/>
          </a:solidFill>
        </p:spPr>
        <p:txBody>
          <a:bodyPr wrap="square" lIns="182863" tIns="91432" rIns="182863" bIns="91432" rtlCol="0" anchor="b" anchorCtr="0">
            <a:spAutoFit/>
          </a:bodyPr>
          <a:lstStyle/>
          <a:p>
            <a:r>
              <a:rPr lang="en-US" sz="2200" dirty="0" smtClean="0">
                <a:solidFill>
                  <a:srgbClr val="FFFFFF"/>
                </a:solidFill>
                <a:latin typeface="Arial" panose="020B0604020202020204" pitchFamily="34" charset="0"/>
                <a:cs typeface="Arial" panose="020B0604020202020204" pitchFamily="34" charset="0"/>
              </a:rPr>
              <a:t>3</a:t>
            </a:r>
            <a:r>
              <a:rPr lang="en-US" sz="2200" baseline="30000" dirty="0">
                <a:solidFill>
                  <a:srgbClr val="FFFFFF"/>
                </a:solidFill>
                <a:latin typeface="Arial" panose="020B0604020202020204" pitchFamily="34" charset="0"/>
                <a:cs typeface="Arial" panose="020B0604020202020204" pitchFamily="34" charset="0"/>
              </a:rPr>
              <a:t>e</a:t>
            </a:r>
            <a:r>
              <a:rPr lang="en-US" sz="2200" dirty="0" smtClean="0">
                <a:solidFill>
                  <a:srgbClr val="FFFFFF"/>
                </a:solidFill>
                <a:latin typeface="Arial" panose="020B0604020202020204" pitchFamily="34" charset="0"/>
                <a:cs typeface="Arial" panose="020B0604020202020204" pitchFamily="34" charset="0"/>
              </a:rPr>
              <a:t>  </a:t>
            </a:r>
            <a:endParaRPr lang="en-US" sz="2200" dirty="0">
              <a:solidFill>
                <a:srgbClr val="FFFFFF"/>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A12CD615-9FD3-4FBB-BFBC-B67235F16064}"/>
              </a:ext>
            </a:extLst>
          </p:cNvPr>
          <p:cNvSpPr txBox="1"/>
          <p:nvPr/>
        </p:nvSpPr>
        <p:spPr>
          <a:xfrm>
            <a:off x="6630952" y="1078840"/>
            <a:ext cx="1828051" cy="526652"/>
          </a:xfrm>
          <a:prstGeom prst="rect">
            <a:avLst/>
          </a:prstGeom>
          <a:solidFill>
            <a:schemeClr val="tx2"/>
          </a:solidFill>
        </p:spPr>
        <p:txBody>
          <a:bodyPr wrap="square" lIns="182863" tIns="91432" rIns="182863" bIns="91432" rtlCol="0" anchor="b" anchorCtr="0">
            <a:spAutoFit/>
          </a:bodyPr>
          <a:lstStyle/>
          <a:p>
            <a:r>
              <a:rPr lang="en-US" sz="2200" dirty="0" smtClean="0">
                <a:solidFill>
                  <a:srgbClr val="FFFFFF"/>
                </a:solidFill>
                <a:latin typeface="Arial" panose="020B0604020202020204" pitchFamily="34" charset="0"/>
                <a:cs typeface="Arial" panose="020B0604020202020204" pitchFamily="34" charset="0"/>
              </a:rPr>
              <a:t>4</a:t>
            </a:r>
            <a:r>
              <a:rPr lang="en-US" sz="2200" baseline="30000" dirty="0">
                <a:solidFill>
                  <a:srgbClr val="FFFFFF"/>
                </a:solidFill>
                <a:latin typeface="Arial" panose="020B0604020202020204" pitchFamily="34" charset="0"/>
                <a:cs typeface="Arial" panose="020B0604020202020204" pitchFamily="34" charset="0"/>
              </a:rPr>
              <a:t>e</a:t>
            </a:r>
            <a:r>
              <a:rPr lang="en-US" sz="2200" dirty="0" smtClean="0">
                <a:solidFill>
                  <a:srgbClr val="FFFFFF"/>
                </a:solidFill>
                <a:latin typeface="Arial" panose="020B0604020202020204" pitchFamily="34" charset="0"/>
                <a:cs typeface="Arial" panose="020B0604020202020204" pitchFamily="34" charset="0"/>
              </a:rPr>
              <a:t> </a:t>
            </a:r>
            <a:endParaRPr lang="en-US" sz="2200" dirty="0">
              <a:solidFill>
                <a:srgbClr val="FFFFFF"/>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BAA7B651-53B3-46C5-9041-60D8C8DB800D}"/>
              </a:ext>
            </a:extLst>
          </p:cNvPr>
          <p:cNvSpPr txBox="1"/>
          <p:nvPr/>
        </p:nvSpPr>
        <p:spPr>
          <a:xfrm>
            <a:off x="571800" y="3083352"/>
            <a:ext cx="1828051" cy="1145887"/>
          </a:xfrm>
          <a:prstGeom prst="rect">
            <a:avLst/>
          </a:prstGeom>
          <a:solidFill>
            <a:schemeClr val="accent1">
              <a:alpha val="20000"/>
            </a:schemeClr>
          </a:solidFill>
        </p:spPr>
        <p:txBody>
          <a:bodyPr wrap="square" lIns="182863" tIns="91432" rIns="182863" bIns="91432" rtlCol="0">
            <a:noAutofit/>
          </a:bodyPr>
          <a:lstStyle/>
          <a:p>
            <a:r>
              <a:rPr lang="en-US" sz="1400" dirty="0" smtClean="0">
                <a:solidFill>
                  <a:srgbClr val="FF0000"/>
                </a:solidFill>
                <a:latin typeface="Arial" panose="020B0604020202020204" pitchFamily="34" charset="0"/>
                <a:cs typeface="Arial" panose="020B0604020202020204" pitchFamily="34" charset="0"/>
              </a:rPr>
              <a:t>Je  </a:t>
            </a:r>
            <a:r>
              <a:rPr lang="en-US" sz="1400" dirty="0" err="1" smtClean="0">
                <a:solidFill>
                  <a:srgbClr val="FF0000"/>
                </a:solidFill>
                <a:latin typeface="Arial" panose="020B0604020202020204" pitchFamily="34" charset="0"/>
                <a:cs typeface="Arial" panose="020B0604020202020204" pitchFamily="34" charset="0"/>
              </a:rPr>
              <a:t>peux</a:t>
            </a:r>
            <a:r>
              <a:rPr lang="en-US" sz="1400" dirty="0" smtClean="0">
                <a:solidFill>
                  <a:srgbClr val="FF0000"/>
                </a:solidFill>
                <a:latin typeface="Arial" panose="020B0604020202020204" pitchFamily="34" charset="0"/>
                <a:cs typeface="Arial" panose="020B0604020202020204" pitchFamily="34" charset="0"/>
              </a:rPr>
              <a:t>  </a:t>
            </a:r>
            <a:r>
              <a:rPr lang="en-US" sz="1400" dirty="0" err="1" smtClean="0">
                <a:solidFill>
                  <a:srgbClr val="FF0000"/>
                </a:solidFill>
                <a:latin typeface="Arial" panose="020B0604020202020204" pitchFamily="34" charset="0"/>
                <a:cs typeface="Arial" panose="020B0604020202020204" pitchFamily="34" charset="0"/>
              </a:rPr>
              <a:t>attendre</a:t>
            </a:r>
            <a:r>
              <a:rPr lang="en-US" sz="1400" dirty="0" smtClean="0">
                <a:solidFill>
                  <a:srgbClr val="FF0000"/>
                </a:solidFill>
                <a:latin typeface="Arial" panose="020B0604020202020204" pitchFamily="34" charset="0"/>
                <a:cs typeface="Arial" panose="020B0604020202020204" pitchFamily="34" charset="0"/>
              </a:rPr>
              <a:t>  </a:t>
            </a:r>
            <a:r>
              <a:rPr lang="en-US" sz="1400" dirty="0" err="1" smtClean="0">
                <a:solidFill>
                  <a:srgbClr val="FF0000"/>
                </a:solidFill>
                <a:latin typeface="Arial" panose="020B0604020202020204" pitchFamily="34" charset="0"/>
                <a:cs typeface="Arial" panose="020B0604020202020204" pitchFamily="34" charset="0"/>
              </a:rPr>
              <a:t>quelqu’un</a:t>
            </a:r>
            <a:r>
              <a:rPr lang="en-US" sz="1400" dirty="0" smtClean="0">
                <a:solidFill>
                  <a:srgbClr val="FF0000"/>
                </a:solidFill>
                <a:latin typeface="Arial" panose="020B0604020202020204" pitchFamily="34" charset="0"/>
                <a:cs typeface="Arial" panose="020B0604020202020204" pitchFamily="34" charset="0"/>
              </a:rPr>
              <a:t>  dix  minutes  à  </a:t>
            </a:r>
            <a:r>
              <a:rPr lang="en-US" sz="1400" dirty="0" err="1" smtClean="0">
                <a:solidFill>
                  <a:srgbClr val="FF0000"/>
                </a:solidFill>
                <a:latin typeface="Arial" panose="020B0604020202020204" pitchFamily="34" charset="0"/>
                <a:cs typeface="Arial" panose="020B0604020202020204" pitchFamily="34" charset="0"/>
              </a:rPr>
              <a:t>peu</a:t>
            </a:r>
            <a:r>
              <a:rPr lang="en-US" sz="1400" dirty="0" smtClean="0">
                <a:solidFill>
                  <a:srgbClr val="FF0000"/>
                </a:solidFill>
                <a:latin typeface="Arial" panose="020B0604020202020204" pitchFamily="34" charset="0"/>
                <a:cs typeface="Arial" panose="020B0604020202020204" pitchFamily="34" charset="0"/>
              </a:rPr>
              <a:t>  </a:t>
            </a:r>
            <a:r>
              <a:rPr lang="en-US" sz="1400" dirty="0" err="1" smtClean="0">
                <a:solidFill>
                  <a:srgbClr val="FF0000"/>
                </a:solidFill>
                <a:latin typeface="Arial" panose="020B0604020202020204" pitchFamily="34" charset="0"/>
                <a:cs typeface="Arial" panose="020B0604020202020204" pitchFamily="34" charset="0"/>
              </a:rPr>
              <a:t>près</a:t>
            </a:r>
            <a:r>
              <a:rPr lang="en-US" sz="1400" dirty="0" smtClean="0">
                <a:solidFill>
                  <a:srgbClr val="FF0000"/>
                </a:solidFill>
                <a:latin typeface="Arial" panose="020B0604020202020204" pitchFamily="34" charset="0"/>
                <a:cs typeface="Arial" panose="020B0604020202020204" pitchFamily="34" charset="0"/>
              </a:rPr>
              <a:t>.</a:t>
            </a:r>
            <a:endParaRPr lang="en-US" sz="1400" dirty="0">
              <a:solidFill>
                <a:srgbClr val="FF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3BBDF8B1-547B-400B-902A-AB7A3B9D9BAB}"/>
              </a:ext>
            </a:extLst>
          </p:cNvPr>
          <p:cNvSpPr txBox="1"/>
          <p:nvPr/>
        </p:nvSpPr>
        <p:spPr>
          <a:xfrm>
            <a:off x="2571337" y="2566259"/>
            <a:ext cx="1828051" cy="1638506"/>
          </a:xfrm>
          <a:prstGeom prst="rect">
            <a:avLst/>
          </a:prstGeom>
          <a:solidFill>
            <a:schemeClr val="accent3">
              <a:alpha val="20000"/>
            </a:schemeClr>
          </a:solidFill>
        </p:spPr>
        <p:txBody>
          <a:bodyPr wrap="square" lIns="182863" tIns="91432" rIns="182863" bIns="91432" rtlCol="0">
            <a:noAutofit/>
          </a:bodyPr>
          <a:lstStyle/>
          <a:p>
            <a:r>
              <a:rPr lang="en-US" sz="1400" dirty="0" smtClean="0">
                <a:solidFill>
                  <a:srgbClr val="FF0000"/>
                </a:solidFill>
                <a:latin typeface="Arial" panose="020B0604020202020204" pitchFamily="34" charset="0"/>
                <a:cs typeface="Arial" panose="020B0604020202020204" pitchFamily="34" charset="0"/>
              </a:rPr>
              <a:t>Je  </a:t>
            </a:r>
            <a:r>
              <a:rPr lang="en-US" sz="1400" dirty="0" err="1" smtClean="0">
                <a:solidFill>
                  <a:srgbClr val="FF0000"/>
                </a:solidFill>
                <a:latin typeface="Arial" panose="020B0604020202020204" pitchFamily="34" charset="0"/>
                <a:cs typeface="Arial" panose="020B0604020202020204" pitchFamily="34" charset="0"/>
              </a:rPr>
              <a:t>dors</a:t>
            </a:r>
            <a:r>
              <a:rPr lang="en-US" sz="1400" dirty="0" smtClean="0">
                <a:solidFill>
                  <a:srgbClr val="FF0000"/>
                </a:solidFill>
                <a:latin typeface="Arial" panose="020B0604020202020204" pitchFamily="34" charset="0"/>
                <a:cs typeface="Arial" panose="020B0604020202020204" pitchFamily="34" charset="0"/>
              </a:rPr>
              <a:t>  6 </a:t>
            </a:r>
            <a:r>
              <a:rPr lang="en-US" sz="1400" dirty="0" err="1" smtClean="0">
                <a:solidFill>
                  <a:srgbClr val="FF0000"/>
                </a:solidFill>
                <a:latin typeface="Arial" panose="020B0604020202020204" pitchFamily="34" charset="0"/>
                <a:cs typeface="Arial" panose="020B0604020202020204" pitchFamily="34" charset="0"/>
              </a:rPr>
              <a:t>heures</a:t>
            </a:r>
            <a:r>
              <a:rPr lang="en-US" sz="1400" dirty="0" smtClean="0">
                <a:solidFill>
                  <a:srgbClr val="FF0000"/>
                </a:solidFill>
                <a:latin typeface="Arial" panose="020B0604020202020204" pitchFamily="34" charset="0"/>
                <a:cs typeface="Arial" panose="020B0604020202020204" pitchFamily="34" charset="0"/>
              </a:rPr>
              <a:t>  </a:t>
            </a:r>
            <a:r>
              <a:rPr lang="en-US" sz="1400" dirty="0" err="1" smtClean="0">
                <a:solidFill>
                  <a:srgbClr val="FF0000"/>
                </a:solidFill>
                <a:latin typeface="Arial" panose="020B0604020202020204" pitchFamily="34" charset="0"/>
                <a:cs typeface="Arial" panose="020B0604020202020204" pitchFamily="34" charset="0"/>
              </a:rPr>
              <a:t>ou</a:t>
            </a:r>
            <a:r>
              <a:rPr lang="en-US" sz="1400" dirty="0" smtClean="0">
                <a:solidFill>
                  <a:srgbClr val="FF0000"/>
                </a:solidFill>
                <a:latin typeface="Arial" panose="020B0604020202020204" pitchFamily="34" charset="0"/>
                <a:cs typeface="Arial" panose="020B0604020202020204" pitchFamily="34" charset="0"/>
              </a:rPr>
              <a:t>  </a:t>
            </a:r>
            <a:r>
              <a:rPr lang="en-US" sz="1400" dirty="0" err="1" smtClean="0">
                <a:solidFill>
                  <a:srgbClr val="FF0000"/>
                </a:solidFill>
                <a:latin typeface="Arial" panose="020B0604020202020204" pitchFamily="34" charset="0"/>
                <a:cs typeface="Arial" panose="020B0604020202020204" pitchFamily="34" charset="0"/>
              </a:rPr>
              <a:t>bien</a:t>
            </a:r>
            <a:r>
              <a:rPr lang="en-US" sz="1400" dirty="0" smtClean="0">
                <a:solidFill>
                  <a:srgbClr val="FF0000"/>
                </a:solidFill>
                <a:latin typeface="Arial" panose="020B0604020202020204" pitchFamily="34" charset="0"/>
                <a:cs typeface="Arial" panose="020B0604020202020204" pitchFamily="34" charset="0"/>
              </a:rPr>
              <a:t>  6heures  et  </a:t>
            </a:r>
            <a:r>
              <a:rPr lang="en-US" sz="1400" dirty="0" err="1" smtClean="0">
                <a:solidFill>
                  <a:srgbClr val="FF0000"/>
                </a:solidFill>
                <a:latin typeface="Arial" panose="020B0604020202020204" pitchFamily="34" charset="0"/>
                <a:cs typeface="Arial" panose="020B0604020202020204" pitchFamily="34" charset="0"/>
              </a:rPr>
              <a:t>demie</a:t>
            </a:r>
            <a:r>
              <a:rPr lang="en-US" sz="1400" dirty="0" smtClean="0">
                <a:solidFill>
                  <a:srgbClr val="FF0000"/>
                </a:solidFill>
                <a:latin typeface="Arial" panose="020B0604020202020204" pitchFamily="34" charset="0"/>
                <a:cs typeface="Arial" panose="020B0604020202020204" pitchFamily="34" charset="0"/>
              </a:rPr>
              <a:t>, par  </a:t>
            </a:r>
            <a:r>
              <a:rPr lang="en-US" sz="1400" dirty="0" err="1" smtClean="0">
                <a:solidFill>
                  <a:srgbClr val="FF0000"/>
                </a:solidFill>
                <a:latin typeface="Arial" panose="020B0604020202020204" pitchFamily="34" charset="0"/>
                <a:cs typeface="Arial" panose="020B0604020202020204" pitchFamily="34" charset="0"/>
              </a:rPr>
              <a:t>nuit</a:t>
            </a:r>
            <a:r>
              <a:rPr lang="en-US" sz="1400" dirty="0" smtClean="0">
                <a:solidFill>
                  <a:srgbClr val="FF0000"/>
                </a:solidFill>
                <a:latin typeface="Arial" panose="020B0604020202020204" pitchFamily="34" charset="0"/>
                <a:cs typeface="Arial" panose="020B0604020202020204" pitchFamily="34" charset="0"/>
              </a:rPr>
              <a:t>,  pas  plus  car  je  </a:t>
            </a:r>
            <a:r>
              <a:rPr lang="en-US" sz="1400" dirty="0" err="1" smtClean="0">
                <a:solidFill>
                  <a:srgbClr val="FF0000"/>
                </a:solidFill>
                <a:latin typeface="Arial" panose="020B0604020202020204" pitchFamily="34" charset="0"/>
                <a:cs typeface="Arial" panose="020B0604020202020204" pitchFamily="34" charset="0"/>
              </a:rPr>
              <a:t>travaille</a:t>
            </a:r>
            <a:r>
              <a:rPr lang="en-US" sz="1400" dirty="0" smtClean="0">
                <a:solidFill>
                  <a:srgbClr val="FF0000"/>
                </a:solidFill>
                <a:latin typeface="Arial" panose="020B0604020202020204" pitchFamily="34" charset="0"/>
                <a:cs typeface="Arial" panose="020B0604020202020204" pitchFamily="34" charset="0"/>
              </a:rPr>
              <a:t>  </a:t>
            </a:r>
            <a:r>
              <a:rPr lang="en-US" sz="1400" dirty="0" err="1" smtClean="0">
                <a:solidFill>
                  <a:srgbClr val="FF0000"/>
                </a:solidFill>
                <a:latin typeface="Arial" panose="020B0604020202020204" pitchFamily="34" charset="0"/>
                <a:cs typeface="Arial" panose="020B0604020202020204" pitchFamily="34" charset="0"/>
              </a:rPr>
              <a:t>jusqu’à</a:t>
            </a:r>
            <a:r>
              <a:rPr lang="en-US" sz="1400" dirty="0" smtClean="0">
                <a:solidFill>
                  <a:srgbClr val="FF0000"/>
                </a:solidFill>
                <a:latin typeface="Arial" panose="020B0604020202020204" pitchFamily="34" charset="0"/>
                <a:cs typeface="Arial" panose="020B0604020202020204" pitchFamily="34" charset="0"/>
              </a:rPr>
              <a:t>  </a:t>
            </a:r>
            <a:r>
              <a:rPr lang="en-US" sz="1400" dirty="0" err="1" smtClean="0">
                <a:solidFill>
                  <a:srgbClr val="FF0000"/>
                </a:solidFill>
                <a:latin typeface="Arial" panose="020B0604020202020204" pitchFamily="34" charset="0"/>
                <a:cs typeface="Arial" panose="020B0604020202020204" pitchFamily="34" charset="0"/>
              </a:rPr>
              <a:t>très</a:t>
            </a:r>
            <a:r>
              <a:rPr lang="en-US" sz="1400" dirty="0" smtClean="0">
                <a:solidFill>
                  <a:srgbClr val="FF0000"/>
                </a:solidFill>
                <a:latin typeface="Arial" panose="020B0604020202020204" pitchFamily="34" charset="0"/>
                <a:cs typeface="Arial" panose="020B0604020202020204" pitchFamily="34" charset="0"/>
              </a:rPr>
              <a:t>  </a:t>
            </a:r>
            <a:r>
              <a:rPr lang="en-US" sz="1400" dirty="0" err="1" smtClean="0">
                <a:solidFill>
                  <a:srgbClr val="FF0000"/>
                </a:solidFill>
                <a:latin typeface="Arial" panose="020B0604020202020204" pitchFamily="34" charset="0"/>
                <a:cs typeface="Arial" panose="020B0604020202020204" pitchFamily="34" charset="0"/>
              </a:rPr>
              <a:t>tard</a:t>
            </a:r>
            <a:r>
              <a:rPr lang="en-US" sz="1400" dirty="0" smtClean="0">
                <a:solidFill>
                  <a:srgbClr val="FF0000"/>
                </a:solidFill>
                <a:latin typeface="Arial" panose="020B0604020202020204" pitchFamily="34" charset="0"/>
                <a:cs typeface="Arial" panose="020B0604020202020204" pitchFamily="34" charset="0"/>
              </a:rPr>
              <a:t>.</a:t>
            </a:r>
            <a:endParaRPr lang="en-US" sz="1400"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06D1B5B3-FCA2-4393-A355-7597C12658CF}"/>
              </a:ext>
            </a:extLst>
          </p:cNvPr>
          <p:cNvSpPr txBox="1"/>
          <p:nvPr/>
        </p:nvSpPr>
        <p:spPr>
          <a:xfrm>
            <a:off x="4572000" y="2069375"/>
            <a:ext cx="1905528" cy="2131364"/>
          </a:xfrm>
          <a:prstGeom prst="rect">
            <a:avLst/>
          </a:prstGeom>
          <a:solidFill>
            <a:schemeClr val="accent5">
              <a:alpha val="20000"/>
            </a:schemeClr>
          </a:solidFill>
        </p:spPr>
        <p:txBody>
          <a:bodyPr wrap="square" lIns="182863" tIns="91432" rIns="182863" bIns="91432" rtlCol="0">
            <a:noAutofit/>
          </a:bodyPr>
          <a:lstStyle/>
          <a:p>
            <a:r>
              <a:rPr lang="en-US" sz="1200" dirty="0" smtClean="0">
                <a:solidFill>
                  <a:srgbClr val="FF0000"/>
                </a:solidFill>
                <a:latin typeface="Arial" panose="020B0604020202020204" pitchFamily="34" charset="0"/>
                <a:cs typeface="Arial" panose="020B0604020202020204" pitchFamily="34" charset="0"/>
              </a:rPr>
              <a:t>Je  </a:t>
            </a:r>
            <a:r>
              <a:rPr lang="en-US" sz="1200" dirty="0" err="1" smtClean="0">
                <a:solidFill>
                  <a:srgbClr val="FF0000"/>
                </a:solidFill>
                <a:latin typeface="Arial" panose="020B0604020202020204" pitchFamily="34" charset="0"/>
                <a:cs typeface="Arial" panose="020B0604020202020204" pitchFamily="34" charset="0"/>
              </a:rPr>
              <a:t>pense</a:t>
            </a:r>
            <a:r>
              <a:rPr lang="en-US" sz="1200" dirty="0" smtClean="0">
                <a:solidFill>
                  <a:srgbClr val="FF0000"/>
                </a:solidFill>
                <a:latin typeface="Arial" panose="020B0604020202020204" pitchFamily="34" charset="0"/>
                <a:cs typeface="Arial" panose="020B0604020202020204" pitchFamily="34" charset="0"/>
              </a:rPr>
              <a:t>  </a:t>
            </a:r>
            <a:r>
              <a:rPr lang="en-US" sz="1200" dirty="0" err="1" smtClean="0">
                <a:solidFill>
                  <a:srgbClr val="FF0000"/>
                </a:solidFill>
                <a:latin typeface="Arial" panose="020B0604020202020204" pitchFamily="34" charset="0"/>
                <a:cs typeface="Arial" panose="020B0604020202020204" pitchFamily="34" charset="0"/>
              </a:rPr>
              <a:t>être</a:t>
            </a:r>
            <a:r>
              <a:rPr lang="en-US" sz="1200" dirty="0" smtClean="0">
                <a:solidFill>
                  <a:srgbClr val="FF0000"/>
                </a:solidFill>
                <a:latin typeface="Arial" panose="020B0604020202020204" pitchFamily="34" charset="0"/>
                <a:cs typeface="Arial" panose="020B0604020202020204" pitchFamily="34" charset="0"/>
              </a:rPr>
              <a:t>  </a:t>
            </a:r>
            <a:r>
              <a:rPr lang="en-US" sz="1200" dirty="0" err="1" smtClean="0">
                <a:solidFill>
                  <a:srgbClr val="FF0000"/>
                </a:solidFill>
                <a:latin typeface="Arial" panose="020B0604020202020204" pitchFamily="34" charset="0"/>
                <a:cs typeface="Arial" panose="020B0604020202020204" pitchFamily="34" charset="0"/>
              </a:rPr>
              <a:t>étudiante</a:t>
            </a:r>
            <a:r>
              <a:rPr lang="en-US" sz="1200" dirty="0" smtClean="0">
                <a:solidFill>
                  <a:srgbClr val="FF0000"/>
                </a:solidFill>
                <a:latin typeface="Arial" panose="020B0604020202020204" pitchFamily="34" charset="0"/>
                <a:cs typeface="Arial" panose="020B0604020202020204" pitchFamily="34" charset="0"/>
              </a:rPr>
              <a:t>  </a:t>
            </a:r>
            <a:r>
              <a:rPr lang="en-US" sz="1200" dirty="0" err="1" smtClean="0">
                <a:solidFill>
                  <a:srgbClr val="FF0000"/>
                </a:solidFill>
                <a:latin typeface="Arial" panose="020B0604020202020204" pitchFamily="34" charset="0"/>
                <a:cs typeface="Arial" panose="020B0604020202020204" pitchFamily="34" charset="0"/>
              </a:rPr>
              <a:t>jusqu’à</a:t>
            </a:r>
            <a:r>
              <a:rPr lang="en-US" sz="1200" dirty="0" smtClean="0">
                <a:solidFill>
                  <a:srgbClr val="FF0000"/>
                </a:solidFill>
                <a:latin typeface="Arial" panose="020B0604020202020204" pitchFamily="34" charset="0"/>
                <a:cs typeface="Arial" panose="020B0604020202020204" pitchFamily="34" charset="0"/>
              </a:rPr>
              <a:t>  25 </a:t>
            </a:r>
            <a:r>
              <a:rPr lang="en-US" sz="1200" dirty="0" err="1" smtClean="0">
                <a:solidFill>
                  <a:srgbClr val="FF0000"/>
                </a:solidFill>
                <a:latin typeface="Arial" panose="020B0604020202020204" pitchFamily="34" charset="0"/>
                <a:cs typeface="Arial" panose="020B0604020202020204" pitchFamily="34" charset="0"/>
              </a:rPr>
              <a:t>ans</a:t>
            </a:r>
            <a:r>
              <a:rPr lang="en-US" sz="1200" dirty="0" smtClean="0">
                <a:solidFill>
                  <a:srgbClr val="FF0000"/>
                </a:solidFill>
                <a:latin typeface="Arial" panose="020B0604020202020204" pitchFamily="34" charset="0"/>
                <a:cs typeface="Arial" panose="020B0604020202020204" pitchFamily="34" charset="0"/>
              </a:rPr>
              <a:t>,  je  </a:t>
            </a:r>
            <a:r>
              <a:rPr lang="en-US" sz="1200" dirty="0" err="1" smtClean="0">
                <a:solidFill>
                  <a:srgbClr val="FF0000"/>
                </a:solidFill>
                <a:latin typeface="Arial" panose="020B0604020202020204" pitchFamily="34" charset="0"/>
                <a:cs typeface="Arial" panose="020B0604020202020204" pitchFamily="34" charset="0"/>
              </a:rPr>
              <a:t>voudrais</a:t>
            </a:r>
            <a:r>
              <a:rPr lang="en-US" sz="1200" dirty="0" smtClean="0">
                <a:solidFill>
                  <a:srgbClr val="FF0000"/>
                </a:solidFill>
                <a:latin typeface="Arial" panose="020B0604020202020204" pitchFamily="34" charset="0"/>
                <a:cs typeface="Arial" panose="020B0604020202020204" pitchFamily="34" charset="0"/>
              </a:rPr>
              <a:t>  faire  </a:t>
            </a:r>
            <a:r>
              <a:rPr lang="en-US" sz="1200" dirty="0" err="1" smtClean="0">
                <a:solidFill>
                  <a:srgbClr val="FF0000"/>
                </a:solidFill>
                <a:latin typeface="Arial" panose="020B0604020202020204" pitchFamily="34" charset="0"/>
                <a:cs typeface="Arial" panose="020B0604020202020204" pitchFamily="34" charset="0"/>
              </a:rPr>
              <a:t>mes</a:t>
            </a:r>
            <a:r>
              <a:rPr lang="en-US" sz="1200" dirty="0" smtClean="0">
                <a:solidFill>
                  <a:srgbClr val="FF0000"/>
                </a:solidFill>
                <a:latin typeface="Arial" panose="020B0604020202020204" pitchFamily="34" charset="0"/>
                <a:cs typeface="Arial" panose="020B0604020202020204" pitchFamily="34" charset="0"/>
              </a:rPr>
              <a:t>  </a:t>
            </a:r>
            <a:r>
              <a:rPr lang="en-US" sz="1200" dirty="0" err="1" smtClean="0">
                <a:solidFill>
                  <a:srgbClr val="FF0000"/>
                </a:solidFill>
                <a:latin typeface="Arial" panose="020B0604020202020204" pitchFamily="34" charset="0"/>
                <a:cs typeface="Arial" panose="020B0604020202020204" pitchFamily="34" charset="0"/>
              </a:rPr>
              <a:t>études</a:t>
            </a:r>
            <a:r>
              <a:rPr lang="en-US" sz="1200" dirty="0" smtClean="0">
                <a:solidFill>
                  <a:srgbClr val="FF0000"/>
                </a:solidFill>
                <a:latin typeface="Arial" panose="020B0604020202020204" pitchFamily="34" charset="0"/>
                <a:cs typeface="Arial" panose="020B0604020202020204" pitchFamily="34" charset="0"/>
              </a:rPr>
              <a:t>  de  </a:t>
            </a:r>
            <a:r>
              <a:rPr lang="en-US" sz="1200" dirty="0" err="1" smtClean="0">
                <a:solidFill>
                  <a:srgbClr val="FF0000"/>
                </a:solidFill>
                <a:latin typeface="Arial" panose="020B0604020202020204" pitchFamily="34" charset="0"/>
                <a:cs typeface="Arial" panose="020B0604020202020204" pitchFamily="34" charset="0"/>
              </a:rPr>
              <a:t>doctorat</a:t>
            </a:r>
            <a:r>
              <a:rPr lang="en-US" sz="1200" dirty="0" smtClean="0">
                <a:solidFill>
                  <a:srgbClr val="FF0000"/>
                </a:solidFill>
                <a:latin typeface="Arial" panose="020B0604020202020204" pitchFamily="34" charset="0"/>
                <a:cs typeface="Arial" panose="020B0604020202020204" pitchFamily="34" charset="0"/>
              </a:rPr>
              <a:t>.  </a:t>
            </a:r>
            <a:r>
              <a:rPr lang="en-US" sz="1200" dirty="0" err="1" smtClean="0">
                <a:solidFill>
                  <a:srgbClr val="FF0000"/>
                </a:solidFill>
                <a:latin typeface="Arial" panose="020B0604020202020204" pitchFamily="34" charset="0"/>
                <a:cs typeface="Arial" panose="020B0604020202020204" pitchFamily="34" charset="0"/>
              </a:rPr>
              <a:t>Travailler</a:t>
            </a:r>
            <a:r>
              <a:rPr lang="en-US" sz="1200" dirty="0" smtClean="0">
                <a:solidFill>
                  <a:srgbClr val="FF0000"/>
                </a:solidFill>
                <a:latin typeface="Arial" panose="020B0604020202020204" pitchFamily="34" charset="0"/>
                <a:cs typeface="Arial" panose="020B0604020202020204" pitchFamily="34" charset="0"/>
              </a:rPr>
              <a:t>?  Je  </a:t>
            </a:r>
            <a:r>
              <a:rPr lang="en-US" sz="1200" dirty="0" err="1" smtClean="0">
                <a:solidFill>
                  <a:srgbClr val="FF0000"/>
                </a:solidFill>
                <a:latin typeface="Arial" panose="020B0604020202020204" pitchFamily="34" charset="0"/>
                <a:cs typeface="Arial" panose="020B0604020202020204" pitchFamily="34" charset="0"/>
              </a:rPr>
              <a:t>pense</a:t>
            </a:r>
            <a:r>
              <a:rPr lang="en-US" sz="1200" dirty="0" smtClean="0">
                <a:solidFill>
                  <a:srgbClr val="FF0000"/>
                </a:solidFill>
                <a:latin typeface="Arial" panose="020B0604020202020204" pitchFamily="34" charset="0"/>
                <a:cs typeface="Arial" panose="020B0604020202020204" pitchFamily="34" charset="0"/>
              </a:rPr>
              <a:t>  </a:t>
            </a:r>
            <a:r>
              <a:rPr lang="en-US" sz="1200" dirty="0" err="1" smtClean="0">
                <a:solidFill>
                  <a:srgbClr val="FF0000"/>
                </a:solidFill>
                <a:latin typeface="Arial" panose="020B0604020202020204" pitchFamily="34" charset="0"/>
                <a:cs typeface="Arial" panose="020B0604020202020204" pitchFamily="34" charset="0"/>
              </a:rPr>
              <a:t>que</a:t>
            </a:r>
            <a:r>
              <a:rPr lang="en-US" sz="1200" dirty="0" smtClean="0">
                <a:solidFill>
                  <a:srgbClr val="FF0000"/>
                </a:solidFill>
                <a:latin typeface="Arial" panose="020B0604020202020204" pitchFamily="34" charset="0"/>
                <a:cs typeface="Arial" panose="020B0604020202020204" pitchFamily="34" charset="0"/>
              </a:rPr>
              <a:t>   </a:t>
            </a:r>
            <a:r>
              <a:rPr lang="en-US" sz="1200" dirty="0" err="1" smtClean="0">
                <a:solidFill>
                  <a:srgbClr val="FF0000"/>
                </a:solidFill>
                <a:latin typeface="Arial" panose="020B0604020202020204" pitchFamily="34" charset="0"/>
                <a:cs typeface="Arial" panose="020B0604020202020204" pitchFamily="34" charset="0"/>
              </a:rPr>
              <a:t>dès</a:t>
            </a:r>
            <a:r>
              <a:rPr lang="en-US" sz="1200" dirty="0" smtClean="0">
                <a:solidFill>
                  <a:srgbClr val="FF0000"/>
                </a:solidFill>
                <a:latin typeface="Arial" panose="020B0604020202020204" pitchFamily="34" charset="0"/>
                <a:cs typeface="Arial" panose="020B0604020202020204" pitchFamily="34" charset="0"/>
              </a:rPr>
              <a:t>  55 </a:t>
            </a:r>
            <a:r>
              <a:rPr lang="en-US" sz="1200" dirty="0" err="1" smtClean="0">
                <a:solidFill>
                  <a:srgbClr val="FF0000"/>
                </a:solidFill>
                <a:latin typeface="Arial" panose="020B0604020202020204" pitchFamily="34" charset="0"/>
                <a:cs typeface="Arial" panose="020B0604020202020204" pitchFamily="34" charset="0"/>
              </a:rPr>
              <a:t>ans</a:t>
            </a:r>
            <a:r>
              <a:rPr lang="en-US" sz="1200" dirty="0" smtClean="0">
                <a:solidFill>
                  <a:srgbClr val="FF0000"/>
                </a:solidFill>
                <a:latin typeface="Arial" panose="020B0604020202020204" pitchFamily="34" charset="0"/>
                <a:cs typeface="Arial" panose="020B0604020202020204" pitchFamily="34" charset="0"/>
              </a:rPr>
              <a:t>  je  </a:t>
            </a:r>
            <a:r>
              <a:rPr lang="en-US" sz="1200" dirty="0" err="1" smtClean="0">
                <a:solidFill>
                  <a:srgbClr val="FF0000"/>
                </a:solidFill>
                <a:latin typeface="Arial" panose="020B0604020202020204" pitchFamily="34" charset="0"/>
                <a:cs typeface="Arial" panose="020B0604020202020204" pitchFamily="34" charset="0"/>
              </a:rPr>
              <a:t>peux</a:t>
            </a:r>
            <a:r>
              <a:rPr lang="en-US" sz="1200" dirty="0" smtClean="0">
                <a:solidFill>
                  <a:srgbClr val="FF0000"/>
                </a:solidFill>
                <a:latin typeface="Arial" panose="020B0604020202020204" pitchFamily="34" charset="0"/>
                <a:cs typeface="Arial" panose="020B0604020202020204" pitchFamily="34" charset="0"/>
              </a:rPr>
              <a:t>  </a:t>
            </a:r>
            <a:r>
              <a:rPr lang="en-US" sz="1200" dirty="0" err="1" smtClean="0">
                <a:solidFill>
                  <a:srgbClr val="FF0000"/>
                </a:solidFill>
                <a:latin typeface="Arial" panose="020B0604020202020204" pitchFamily="34" charset="0"/>
                <a:cs typeface="Arial" panose="020B0604020202020204" pitchFamily="34" charset="0"/>
              </a:rPr>
              <a:t>cesser</a:t>
            </a:r>
            <a:r>
              <a:rPr lang="en-US" sz="1200" dirty="0" smtClean="0">
                <a:solidFill>
                  <a:srgbClr val="FF0000"/>
                </a:solidFill>
                <a:latin typeface="Arial" panose="020B0604020202020204" pitchFamily="34" charset="0"/>
                <a:cs typeface="Arial" panose="020B0604020202020204" pitchFamily="34" charset="0"/>
              </a:rPr>
              <a:t>.  </a:t>
            </a:r>
            <a:r>
              <a:rPr lang="en-US" sz="1200" dirty="0" smtClean="0">
                <a:solidFill>
                  <a:schemeClr val="bg1"/>
                </a:solidFill>
                <a:latin typeface="Arial" panose="020B0604020202020204" pitchFamily="34" charset="0"/>
                <a:cs typeface="Arial" panose="020B0604020202020204" pitchFamily="34" charset="0"/>
              </a:rPr>
              <a:t>.</a:t>
            </a:r>
            <a:endParaRPr lang="en-US" sz="12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444C19C2-17E4-4ABF-8B1C-9CB3C0E4DB08}"/>
              </a:ext>
            </a:extLst>
          </p:cNvPr>
          <p:cNvSpPr txBox="1"/>
          <p:nvPr/>
        </p:nvSpPr>
        <p:spPr>
          <a:xfrm>
            <a:off x="6630952" y="1605493"/>
            <a:ext cx="1828051" cy="2623746"/>
          </a:xfrm>
          <a:prstGeom prst="rect">
            <a:avLst/>
          </a:prstGeom>
          <a:solidFill>
            <a:schemeClr val="tx2">
              <a:alpha val="20000"/>
            </a:schemeClr>
          </a:solidFill>
        </p:spPr>
        <p:txBody>
          <a:bodyPr wrap="square" lIns="182863" tIns="91432" rIns="182863" bIns="91432" rtlCol="0">
            <a:noAutofit/>
          </a:bodyPr>
          <a:lstStyle/>
          <a:p>
            <a:r>
              <a:rPr lang="en-US" sz="1400" dirty="0" smtClean="0">
                <a:solidFill>
                  <a:srgbClr val="FF0000"/>
                </a:solidFill>
                <a:latin typeface="Arial" panose="020B0604020202020204" pitchFamily="34" charset="0"/>
                <a:cs typeface="Arial" panose="020B0604020202020204" pitchFamily="34" charset="0"/>
              </a:rPr>
              <a:t>Je  </a:t>
            </a:r>
            <a:r>
              <a:rPr lang="en-US" sz="1400" dirty="0" err="1" smtClean="0">
                <a:solidFill>
                  <a:srgbClr val="FF0000"/>
                </a:solidFill>
                <a:latin typeface="Arial" panose="020B0604020202020204" pitchFamily="34" charset="0"/>
                <a:cs typeface="Arial" panose="020B0604020202020204" pitchFamily="34" charset="0"/>
              </a:rPr>
              <a:t>peux</a:t>
            </a:r>
            <a:r>
              <a:rPr lang="en-US" sz="1400" dirty="0" smtClean="0">
                <a:solidFill>
                  <a:srgbClr val="FF0000"/>
                </a:solidFill>
                <a:latin typeface="Arial" panose="020B0604020202020204" pitchFamily="34" charset="0"/>
                <a:cs typeface="Arial" panose="020B0604020202020204" pitchFamily="34" charset="0"/>
              </a:rPr>
              <a:t>  consulter  </a:t>
            </a:r>
            <a:r>
              <a:rPr lang="en-US" sz="1400" dirty="0" err="1" smtClean="0">
                <a:solidFill>
                  <a:srgbClr val="FF0000"/>
                </a:solidFill>
                <a:latin typeface="Arial" panose="020B0604020202020204" pitchFamily="34" charset="0"/>
                <a:cs typeface="Arial" panose="020B0604020202020204" pitchFamily="34" charset="0"/>
              </a:rPr>
              <a:t>l’heure</a:t>
            </a:r>
            <a:r>
              <a:rPr lang="en-US" sz="1400" dirty="0" smtClean="0">
                <a:solidFill>
                  <a:srgbClr val="FF0000"/>
                </a:solidFill>
                <a:latin typeface="Arial" panose="020B0604020202020204" pitchFamily="34" charset="0"/>
                <a:cs typeface="Arial" panose="020B0604020202020204" pitchFamily="34" charset="0"/>
              </a:rPr>
              <a:t>  </a:t>
            </a:r>
            <a:r>
              <a:rPr lang="en-US" sz="1400" dirty="0" err="1" smtClean="0">
                <a:solidFill>
                  <a:srgbClr val="FF0000"/>
                </a:solidFill>
                <a:latin typeface="Arial" panose="020B0604020202020204" pitchFamily="34" charset="0"/>
                <a:cs typeface="Arial" panose="020B0604020202020204" pitchFamily="34" charset="0"/>
              </a:rPr>
              <a:t>chaque</a:t>
            </a:r>
            <a:r>
              <a:rPr lang="en-US" sz="1400" dirty="0" smtClean="0">
                <a:solidFill>
                  <a:srgbClr val="FF0000"/>
                </a:solidFill>
                <a:latin typeface="Arial" panose="020B0604020202020204" pitchFamily="34" charset="0"/>
                <a:cs typeface="Arial" panose="020B0604020202020204" pitchFamily="34" charset="0"/>
              </a:rPr>
              <a:t>  minute  </a:t>
            </a:r>
            <a:r>
              <a:rPr lang="en-US" sz="1400" dirty="0" err="1" smtClean="0">
                <a:solidFill>
                  <a:srgbClr val="FF0000"/>
                </a:solidFill>
                <a:latin typeface="Arial" panose="020B0604020202020204" pitchFamily="34" charset="0"/>
                <a:cs typeface="Arial" panose="020B0604020202020204" pitchFamily="34" charset="0"/>
              </a:rPr>
              <a:t>ou</a:t>
            </a:r>
            <a:r>
              <a:rPr lang="en-US" sz="1400" dirty="0" smtClean="0">
                <a:solidFill>
                  <a:srgbClr val="FF0000"/>
                </a:solidFill>
                <a:latin typeface="Arial" panose="020B0604020202020204" pitchFamily="34" charset="0"/>
                <a:cs typeface="Arial" panose="020B0604020202020204" pitchFamily="34" charset="0"/>
              </a:rPr>
              <a:t>  </a:t>
            </a:r>
            <a:r>
              <a:rPr lang="en-US" sz="1400" dirty="0" err="1" smtClean="0">
                <a:solidFill>
                  <a:srgbClr val="FF0000"/>
                </a:solidFill>
                <a:latin typeface="Arial" panose="020B0604020202020204" pitchFamily="34" charset="0"/>
                <a:cs typeface="Arial" panose="020B0604020202020204" pitchFamily="34" charset="0"/>
              </a:rPr>
              <a:t>chaque</a:t>
            </a:r>
            <a:r>
              <a:rPr lang="en-US" sz="1400" dirty="0" smtClean="0">
                <a:solidFill>
                  <a:srgbClr val="FF0000"/>
                </a:solidFill>
                <a:latin typeface="Arial" panose="020B0604020202020204" pitchFamily="34" charset="0"/>
                <a:cs typeface="Arial" panose="020B0604020202020204" pitchFamily="34" charset="0"/>
              </a:rPr>
              <a:t>  </a:t>
            </a:r>
            <a:r>
              <a:rPr lang="en-US" sz="1400" dirty="0" err="1" smtClean="0">
                <a:solidFill>
                  <a:srgbClr val="FF0000"/>
                </a:solidFill>
                <a:latin typeface="Arial" panose="020B0604020202020204" pitchFamily="34" charset="0"/>
                <a:cs typeface="Arial" panose="020B0604020202020204" pitchFamily="34" charset="0"/>
              </a:rPr>
              <a:t>demie-heure</a:t>
            </a:r>
            <a:r>
              <a:rPr lang="en-US" sz="1400" dirty="0" smtClean="0">
                <a:solidFill>
                  <a:srgbClr val="FF0000"/>
                </a:solidFill>
                <a:latin typeface="Arial" panose="020B0604020202020204" pitchFamily="34" charset="0"/>
                <a:cs typeface="Arial" panose="020B0604020202020204" pitchFamily="34" charset="0"/>
              </a:rPr>
              <a:t>,  </a:t>
            </a:r>
            <a:r>
              <a:rPr lang="en-US" sz="1400" dirty="0" err="1" smtClean="0">
                <a:solidFill>
                  <a:srgbClr val="FF0000"/>
                </a:solidFill>
                <a:latin typeface="Arial" panose="020B0604020202020204" pitchFamily="34" charset="0"/>
                <a:cs typeface="Arial" panose="020B0604020202020204" pitchFamily="34" charset="0"/>
              </a:rPr>
              <a:t>dès</a:t>
            </a:r>
            <a:r>
              <a:rPr lang="en-US" sz="1400" dirty="0" smtClean="0">
                <a:solidFill>
                  <a:srgbClr val="FF0000"/>
                </a:solidFill>
                <a:latin typeface="Arial" panose="020B0604020202020204" pitchFamily="34" charset="0"/>
                <a:cs typeface="Arial" panose="020B0604020202020204" pitchFamily="34" charset="0"/>
              </a:rPr>
              <a:t>  </a:t>
            </a:r>
            <a:r>
              <a:rPr lang="en-US" sz="1400" dirty="0" err="1" smtClean="0">
                <a:solidFill>
                  <a:srgbClr val="FF0000"/>
                </a:solidFill>
                <a:latin typeface="Arial" panose="020B0604020202020204" pitchFamily="34" charset="0"/>
                <a:cs typeface="Arial" panose="020B0604020202020204" pitchFamily="34" charset="0"/>
              </a:rPr>
              <a:t>que</a:t>
            </a:r>
            <a:r>
              <a:rPr lang="en-US" sz="1400" dirty="0" smtClean="0">
                <a:solidFill>
                  <a:srgbClr val="FF0000"/>
                </a:solidFill>
                <a:latin typeface="Arial" panose="020B0604020202020204" pitchFamily="34" charset="0"/>
                <a:cs typeface="Arial" panose="020B0604020202020204" pitchFamily="34" charset="0"/>
              </a:rPr>
              <a:t>  la  cloche  </a:t>
            </a:r>
            <a:r>
              <a:rPr lang="en-US" sz="1400" dirty="0" err="1" smtClean="0">
                <a:solidFill>
                  <a:srgbClr val="FF0000"/>
                </a:solidFill>
                <a:latin typeface="Arial" panose="020B0604020202020204" pitchFamily="34" charset="0"/>
                <a:cs typeface="Arial" panose="020B0604020202020204" pitchFamily="34" charset="0"/>
              </a:rPr>
              <a:t>sonne</a:t>
            </a:r>
            <a:r>
              <a:rPr lang="en-US" sz="1400" dirty="0" smtClean="0">
                <a:solidFill>
                  <a:srgbClr val="FF0000"/>
                </a:solidFill>
                <a:latin typeface="Arial" panose="020B0604020202020204" pitchFamily="34" charset="0"/>
                <a:cs typeface="Arial" panose="020B0604020202020204" pitchFamily="34" charset="0"/>
              </a:rPr>
              <a:t>  je  </a:t>
            </a:r>
            <a:r>
              <a:rPr lang="en-US" sz="1400" dirty="0" err="1" smtClean="0">
                <a:solidFill>
                  <a:srgbClr val="FF0000"/>
                </a:solidFill>
                <a:latin typeface="Arial" panose="020B0604020202020204" pitchFamily="34" charset="0"/>
                <a:cs typeface="Arial" panose="020B0604020202020204" pitchFamily="34" charset="0"/>
              </a:rPr>
              <a:t>regarde</a:t>
            </a:r>
            <a:r>
              <a:rPr lang="en-US" sz="1400" dirty="0" smtClean="0">
                <a:solidFill>
                  <a:srgbClr val="FF0000"/>
                </a:solidFill>
                <a:latin typeface="Arial" panose="020B0604020202020204" pitchFamily="34" charset="0"/>
                <a:cs typeface="Arial" panose="020B0604020202020204" pitchFamily="34" charset="0"/>
              </a:rPr>
              <a:t>  </a:t>
            </a:r>
            <a:r>
              <a:rPr lang="en-US" sz="1400" dirty="0" err="1" smtClean="0">
                <a:solidFill>
                  <a:srgbClr val="FF0000"/>
                </a:solidFill>
                <a:latin typeface="Arial" panose="020B0604020202020204" pitchFamily="34" charset="0"/>
                <a:cs typeface="Arial" panose="020B0604020202020204" pitchFamily="34" charset="0"/>
              </a:rPr>
              <a:t>l’heure</a:t>
            </a:r>
            <a:r>
              <a:rPr lang="en-US" sz="1400" dirty="0" smtClean="0">
                <a:solidFill>
                  <a:srgbClr val="FF0000"/>
                </a:solidFill>
                <a:latin typeface="Arial" panose="020B0604020202020204" pitchFamily="34" charset="0"/>
                <a:cs typeface="Arial" panose="020B0604020202020204" pitchFamily="34" charset="0"/>
              </a:rPr>
              <a:t>  en  attendant  la  </a:t>
            </a:r>
            <a:r>
              <a:rPr lang="en-US" sz="1400" dirty="0" err="1" smtClean="0">
                <a:solidFill>
                  <a:srgbClr val="FF0000"/>
                </a:solidFill>
                <a:latin typeface="Arial" panose="020B0604020202020204" pitchFamily="34" charset="0"/>
                <a:cs typeface="Arial" panose="020B0604020202020204" pitchFamily="34" charset="0"/>
              </a:rPr>
              <a:t>récré</a:t>
            </a:r>
            <a:r>
              <a:rPr lang="en-US" sz="1400" dirty="0" smtClean="0">
                <a:solidFill>
                  <a:srgbClr val="FF0000"/>
                </a:solidFill>
                <a:latin typeface="Arial" panose="020B0604020202020204" pitchFamily="34" charset="0"/>
                <a:cs typeface="Arial" panose="020B0604020202020204" pitchFamily="34" charset="0"/>
              </a:rPr>
              <a:t>!  </a:t>
            </a:r>
            <a:endParaRPr lang="en-US" sz="1400" dirty="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323528" y="972834"/>
            <a:ext cx="5262979" cy="369332"/>
          </a:xfrm>
          <a:prstGeom prst="rect">
            <a:avLst/>
          </a:prstGeom>
          <a:noFill/>
        </p:spPr>
        <p:txBody>
          <a:bodyPr wrap="none" rtlCol="0">
            <a:spAutoFit/>
          </a:bodyPr>
          <a:lstStyle/>
          <a:p>
            <a:r>
              <a:rPr lang="fr-FR" dirty="0" smtClean="0"/>
              <a:t>1. Lisez  les  questions  et  répondez-y  librement.</a:t>
            </a:r>
            <a:endParaRPr lang="ru-RU" dirty="0"/>
          </a:p>
        </p:txBody>
      </p:sp>
      <p:sp>
        <p:nvSpPr>
          <p:cNvPr id="15" name="TextBox 14"/>
          <p:cNvSpPr txBox="1"/>
          <p:nvPr/>
        </p:nvSpPr>
        <p:spPr>
          <a:xfrm>
            <a:off x="1043608" y="2573807"/>
            <a:ext cx="1495922" cy="553998"/>
          </a:xfrm>
          <a:prstGeom prst="rect">
            <a:avLst/>
          </a:prstGeom>
          <a:noFill/>
        </p:spPr>
        <p:txBody>
          <a:bodyPr wrap="none" rtlCol="0">
            <a:spAutoFit/>
          </a:bodyPr>
          <a:lstStyle/>
          <a:p>
            <a:r>
              <a:rPr lang="fr-FR" sz="1000" dirty="0" smtClean="0"/>
              <a:t>Pendant  combien  de</a:t>
            </a:r>
          </a:p>
          <a:p>
            <a:r>
              <a:rPr lang="fr-FR" sz="1000" dirty="0" smtClean="0"/>
              <a:t>temps  acceptez-vous  </a:t>
            </a:r>
          </a:p>
          <a:p>
            <a:r>
              <a:rPr lang="fr-FR" sz="1000" dirty="0" smtClean="0"/>
              <a:t>d’attendre  qn?</a:t>
            </a:r>
            <a:endParaRPr lang="ru-RU" sz="1000" dirty="0"/>
          </a:p>
        </p:txBody>
      </p:sp>
      <p:sp>
        <p:nvSpPr>
          <p:cNvPr id="16" name="TextBox 15"/>
          <p:cNvSpPr txBox="1"/>
          <p:nvPr/>
        </p:nvSpPr>
        <p:spPr>
          <a:xfrm>
            <a:off x="3095836" y="2069375"/>
            <a:ext cx="1326004" cy="553998"/>
          </a:xfrm>
          <a:prstGeom prst="rect">
            <a:avLst/>
          </a:prstGeom>
          <a:noFill/>
        </p:spPr>
        <p:txBody>
          <a:bodyPr wrap="none" rtlCol="0">
            <a:spAutoFit/>
          </a:bodyPr>
          <a:lstStyle/>
          <a:p>
            <a:r>
              <a:rPr lang="fr-FR" sz="1000" dirty="0" smtClean="0"/>
              <a:t>Combien  d’heures  </a:t>
            </a:r>
          </a:p>
          <a:p>
            <a:r>
              <a:rPr lang="fr-FR" sz="1000" dirty="0" smtClean="0"/>
              <a:t>par  nuit  dormez-</a:t>
            </a:r>
          </a:p>
          <a:p>
            <a:r>
              <a:rPr lang="fr-FR" sz="1000" dirty="0" smtClean="0"/>
              <a:t>vous?</a:t>
            </a:r>
            <a:endParaRPr lang="ru-RU" sz="1000" dirty="0"/>
          </a:p>
        </p:txBody>
      </p:sp>
      <p:sp>
        <p:nvSpPr>
          <p:cNvPr id="17" name="TextBox 16"/>
          <p:cNvSpPr txBox="1"/>
          <p:nvPr/>
        </p:nvSpPr>
        <p:spPr>
          <a:xfrm>
            <a:off x="5004048" y="1529290"/>
            <a:ext cx="1473480" cy="553998"/>
          </a:xfrm>
          <a:prstGeom prst="rect">
            <a:avLst/>
          </a:prstGeom>
          <a:noFill/>
        </p:spPr>
        <p:txBody>
          <a:bodyPr wrap="none" rtlCol="0">
            <a:spAutoFit/>
          </a:bodyPr>
          <a:lstStyle/>
          <a:p>
            <a:r>
              <a:rPr lang="fr-FR" sz="1000" dirty="0" smtClean="0">
                <a:solidFill>
                  <a:schemeClr val="bg1"/>
                </a:solidFill>
              </a:rPr>
              <a:t>Jusqu’à  quel  âge </a:t>
            </a:r>
          </a:p>
          <a:p>
            <a:r>
              <a:rPr lang="fr-FR" sz="1000" dirty="0" smtClean="0">
                <a:solidFill>
                  <a:schemeClr val="bg1"/>
                </a:solidFill>
              </a:rPr>
              <a:t> pensez-vous  être  </a:t>
            </a:r>
          </a:p>
          <a:p>
            <a:r>
              <a:rPr lang="fr-FR" sz="1000" dirty="0" smtClean="0">
                <a:solidFill>
                  <a:schemeClr val="bg1"/>
                </a:solidFill>
              </a:rPr>
              <a:t>étudiant  ou  travailler?</a:t>
            </a:r>
            <a:endParaRPr lang="ru-RU" sz="1000" dirty="0">
              <a:solidFill>
                <a:schemeClr val="bg1"/>
              </a:solidFill>
            </a:endParaRPr>
          </a:p>
        </p:txBody>
      </p:sp>
      <p:sp>
        <p:nvSpPr>
          <p:cNvPr id="18" name="TextBox 17"/>
          <p:cNvSpPr txBox="1"/>
          <p:nvPr/>
        </p:nvSpPr>
        <p:spPr>
          <a:xfrm>
            <a:off x="7200292" y="1065167"/>
            <a:ext cx="1327608" cy="553998"/>
          </a:xfrm>
          <a:prstGeom prst="rect">
            <a:avLst/>
          </a:prstGeom>
          <a:noFill/>
        </p:spPr>
        <p:txBody>
          <a:bodyPr wrap="none" rtlCol="0">
            <a:spAutoFit/>
          </a:bodyPr>
          <a:lstStyle/>
          <a:p>
            <a:r>
              <a:rPr lang="fr-FR" sz="1000" dirty="0" smtClean="0">
                <a:solidFill>
                  <a:schemeClr val="bg1"/>
                </a:solidFill>
              </a:rPr>
              <a:t>Combien  de  fois  </a:t>
            </a:r>
          </a:p>
          <a:p>
            <a:r>
              <a:rPr lang="fr-FR" sz="1000" dirty="0" smtClean="0">
                <a:solidFill>
                  <a:schemeClr val="bg1"/>
                </a:solidFill>
              </a:rPr>
              <a:t>par  jour  conseillez-</a:t>
            </a:r>
          </a:p>
          <a:p>
            <a:r>
              <a:rPr lang="fr-FR" sz="1000" dirty="0" smtClean="0">
                <a:solidFill>
                  <a:schemeClr val="bg1"/>
                </a:solidFill>
              </a:rPr>
              <a:t>vous  l’heure?</a:t>
            </a:r>
            <a:endParaRPr lang="ru-RU" sz="1000" dirty="0">
              <a:solidFill>
                <a:schemeClr val="bg1"/>
              </a:solidFill>
            </a:endParaRPr>
          </a:p>
        </p:txBody>
      </p:sp>
    </p:spTree>
    <p:extLst>
      <p:ext uri="{BB962C8B-B14F-4D97-AF65-F5344CB8AC3E}">
        <p14:creationId xmlns:p14="http://schemas.microsoft.com/office/powerpoint/2010/main" xmlns="" val="395936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2" presetClass="entr" presetSubtype="8" decel="70000" fill="hold" grpId="0" nodeType="withEffect">
                                  <p:stCondLst>
                                    <p:cond delay="40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0-#ppt_w/2"/>
                                          </p:val>
                                        </p:tav>
                                        <p:tav tm="100000">
                                          <p:val>
                                            <p:strVal val="#ppt_x"/>
                                          </p:val>
                                        </p:tav>
                                      </p:tavLst>
                                    </p:anim>
                                    <p:anim calcmode="lin" valueType="num">
                                      <p:cBhvr additive="base">
                                        <p:cTn id="32"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8466" y="171374"/>
            <a:ext cx="5579741" cy="526512"/>
          </a:xfrm>
          <a:prstGeom prst="rect">
            <a:avLst/>
          </a:prstGeom>
        </p:spPr>
        <p:txBody>
          <a:bodyPr vert="horz" wrap="square" lIns="0" tIns="26172" rIns="0" bIns="0" rtlCol="0" anchor="ctr">
            <a:spAutoFit/>
          </a:bodyPr>
          <a:lstStyle/>
          <a:p>
            <a:pPr marL="20131" algn="l">
              <a:lnSpc>
                <a:spcPct val="100000"/>
              </a:lnSpc>
              <a:spcBef>
                <a:spcPts val="206"/>
              </a:spcBef>
            </a:pPr>
            <a:r>
              <a:rPr lang="en-US" sz="3200" dirty="0" err="1" smtClean="0"/>
              <a:t>Activité</a:t>
            </a:r>
            <a:r>
              <a:rPr lang="en-US" sz="3200" dirty="0" err="1"/>
              <a:t>s</a:t>
            </a:r>
            <a:endParaRPr sz="3200" dirty="0"/>
          </a:p>
        </p:txBody>
      </p:sp>
      <p:sp>
        <p:nvSpPr>
          <p:cNvPr id="5" name="Freeform 6">
            <a:extLst>
              <a:ext uri="{FF2B5EF4-FFF2-40B4-BE49-F238E27FC236}">
                <a16:creationId xmlns:a16="http://schemas.microsoft.com/office/drawing/2014/main" xmlns="" id="{99C983BF-A929-4C65-AC7A-4CB2288E9936}"/>
              </a:ext>
            </a:extLst>
          </p:cNvPr>
          <p:cNvSpPr>
            <a:spLocks/>
          </p:cNvSpPr>
          <p:nvPr/>
        </p:nvSpPr>
        <p:spPr bwMode="auto">
          <a:xfrm rot="547283">
            <a:off x="423108" y="1756563"/>
            <a:ext cx="2003664" cy="1846898"/>
          </a:xfrm>
          <a:custGeom>
            <a:avLst/>
            <a:gdLst>
              <a:gd name="T0" fmla="*/ 340 w 423"/>
              <a:gd name="T1" fmla="*/ 339 h 419"/>
              <a:gd name="T2" fmla="*/ 423 w 423"/>
              <a:gd name="T3" fmla="*/ 182 h 419"/>
              <a:gd name="T4" fmla="*/ 210 w 423"/>
              <a:gd name="T5" fmla="*/ 10 h 419"/>
              <a:gd name="T6" fmla="*/ 0 w 423"/>
              <a:gd name="T7" fmla="*/ 197 h 419"/>
              <a:gd name="T8" fmla="*/ 210 w 423"/>
              <a:gd name="T9" fmla="*/ 384 h 419"/>
              <a:gd name="T10" fmla="*/ 262 w 423"/>
              <a:gd name="T11" fmla="*/ 377 h 419"/>
              <a:gd name="T12" fmla="*/ 382 w 423"/>
              <a:gd name="T13" fmla="*/ 419 h 419"/>
              <a:gd name="T14" fmla="*/ 340 w 423"/>
              <a:gd name="T15" fmla="*/ 339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3" h="419">
                <a:moveTo>
                  <a:pt x="340" y="339"/>
                </a:moveTo>
                <a:cubicBezTo>
                  <a:pt x="390" y="300"/>
                  <a:pt x="423" y="242"/>
                  <a:pt x="423" y="182"/>
                </a:cubicBezTo>
                <a:cubicBezTo>
                  <a:pt x="423" y="79"/>
                  <a:pt x="332" y="0"/>
                  <a:pt x="210" y="10"/>
                </a:cubicBezTo>
                <a:cubicBezTo>
                  <a:pt x="95" y="20"/>
                  <a:pt x="0" y="94"/>
                  <a:pt x="0" y="197"/>
                </a:cubicBezTo>
                <a:cubicBezTo>
                  <a:pt x="0" y="300"/>
                  <a:pt x="94" y="384"/>
                  <a:pt x="210" y="384"/>
                </a:cubicBezTo>
                <a:cubicBezTo>
                  <a:pt x="228" y="384"/>
                  <a:pt x="245" y="381"/>
                  <a:pt x="262" y="377"/>
                </a:cubicBezTo>
                <a:cubicBezTo>
                  <a:pt x="291" y="391"/>
                  <a:pt x="337" y="409"/>
                  <a:pt x="382" y="419"/>
                </a:cubicBezTo>
                <a:cubicBezTo>
                  <a:pt x="363" y="400"/>
                  <a:pt x="350" y="370"/>
                  <a:pt x="340" y="339"/>
                </a:cubicBezTo>
                <a:close/>
              </a:path>
            </a:pathLst>
          </a:custGeom>
          <a:gradFill flip="none" rotWithShape="1">
            <a:gsLst>
              <a:gs pos="0">
                <a:schemeClr val="accent1">
                  <a:alpha val="75000"/>
                </a:schemeClr>
              </a:gs>
              <a:gs pos="100000">
                <a:schemeClr val="accent1"/>
              </a:gs>
            </a:gsLst>
            <a:path path="circle">
              <a:fillToRect l="50000" t="50000" r="50000" b="50000"/>
            </a:path>
            <a:tileRect/>
          </a:gradFill>
          <a:ln>
            <a:noFill/>
          </a:ln>
        </p:spPr>
        <p:txBody>
          <a:bodyPr vert="horz" wrap="square" lIns="91432" tIns="45715" rIns="91432" bIns="45715" numCol="1" anchor="t" anchorCtr="0" compatLnSpc="1">
            <a:prstTxWarp prst="textNoShape">
              <a:avLst/>
            </a:prstTxWarp>
          </a:bodyPr>
          <a:lstStyle/>
          <a:p>
            <a:endParaRPr lang="en-US" sz="2400">
              <a:latin typeface="Arial" panose="020B0604020202020204" pitchFamily="34" charset="0"/>
              <a:cs typeface="Arial" panose="020B0604020202020204" pitchFamily="34" charset="0"/>
            </a:endParaRPr>
          </a:p>
        </p:txBody>
      </p:sp>
      <p:sp>
        <p:nvSpPr>
          <p:cNvPr id="6" name="Freeform 7">
            <a:extLst>
              <a:ext uri="{FF2B5EF4-FFF2-40B4-BE49-F238E27FC236}">
                <a16:creationId xmlns:a16="http://schemas.microsoft.com/office/drawing/2014/main" xmlns="" id="{EF0EBD42-4F00-4C78-98B6-752B39E0F28E}"/>
              </a:ext>
            </a:extLst>
          </p:cNvPr>
          <p:cNvSpPr>
            <a:spLocks/>
          </p:cNvSpPr>
          <p:nvPr/>
        </p:nvSpPr>
        <p:spPr bwMode="auto">
          <a:xfrm rot="585448">
            <a:off x="3236869" y="1700812"/>
            <a:ext cx="2073671" cy="1841317"/>
          </a:xfrm>
          <a:custGeom>
            <a:avLst/>
            <a:gdLst>
              <a:gd name="T0" fmla="*/ 348 w 412"/>
              <a:gd name="T1" fmla="*/ 332 h 418"/>
              <a:gd name="T2" fmla="*/ 407 w 412"/>
              <a:gd name="T3" fmla="*/ 180 h 418"/>
              <a:gd name="T4" fmla="*/ 205 w 412"/>
              <a:gd name="T5" fmla="*/ 10 h 418"/>
              <a:gd name="T6" fmla="*/ 0 w 412"/>
              <a:gd name="T7" fmla="*/ 201 h 418"/>
              <a:gd name="T8" fmla="*/ 205 w 412"/>
              <a:gd name="T9" fmla="*/ 392 h 418"/>
              <a:gd name="T10" fmla="*/ 288 w 412"/>
              <a:gd name="T11" fmla="*/ 370 h 418"/>
              <a:gd name="T12" fmla="*/ 384 w 412"/>
              <a:gd name="T13" fmla="*/ 418 h 418"/>
              <a:gd name="T14" fmla="*/ 348 w 412"/>
              <a:gd name="T15" fmla="*/ 332 h 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 h="418">
                <a:moveTo>
                  <a:pt x="348" y="332"/>
                </a:moveTo>
                <a:cubicBezTo>
                  <a:pt x="392" y="291"/>
                  <a:pt x="412" y="236"/>
                  <a:pt x="407" y="180"/>
                </a:cubicBezTo>
                <a:cubicBezTo>
                  <a:pt x="398" y="90"/>
                  <a:pt x="337" y="21"/>
                  <a:pt x="205" y="10"/>
                </a:cubicBezTo>
                <a:cubicBezTo>
                  <a:pt x="82" y="0"/>
                  <a:pt x="0" y="96"/>
                  <a:pt x="0" y="201"/>
                </a:cubicBezTo>
                <a:cubicBezTo>
                  <a:pt x="0" y="307"/>
                  <a:pt x="93" y="405"/>
                  <a:pt x="205" y="392"/>
                </a:cubicBezTo>
                <a:cubicBezTo>
                  <a:pt x="236" y="389"/>
                  <a:pt x="264" y="381"/>
                  <a:pt x="288" y="370"/>
                </a:cubicBezTo>
                <a:cubicBezTo>
                  <a:pt x="318" y="390"/>
                  <a:pt x="356" y="412"/>
                  <a:pt x="384" y="418"/>
                </a:cubicBezTo>
                <a:cubicBezTo>
                  <a:pt x="365" y="399"/>
                  <a:pt x="354" y="363"/>
                  <a:pt x="348" y="332"/>
                </a:cubicBezTo>
                <a:close/>
              </a:path>
            </a:pathLst>
          </a:custGeom>
          <a:gradFill flip="none" rotWithShape="1">
            <a:gsLst>
              <a:gs pos="0">
                <a:schemeClr val="accent3">
                  <a:alpha val="75000"/>
                </a:schemeClr>
              </a:gs>
              <a:gs pos="100000">
                <a:schemeClr val="accent3">
                  <a:alpha val="95000"/>
                </a:schemeClr>
              </a:gs>
            </a:gsLst>
            <a:path path="circle">
              <a:fillToRect l="50000" t="50000" r="50000" b="50000"/>
            </a:path>
            <a:tileRect/>
          </a:gradFill>
          <a:ln>
            <a:noFill/>
          </a:ln>
        </p:spPr>
        <p:txBody>
          <a:bodyPr vert="horz" wrap="square" lIns="91432" tIns="45715" rIns="91432" bIns="45715" numCol="1" anchor="t" anchorCtr="0" compatLnSpc="1">
            <a:prstTxWarp prst="textNoShape">
              <a:avLst/>
            </a:prstTxWarp>
          </a:bodyPr>
          <a:lstStyle/>
          <a:p>
            <a:endParaRPr lang="en-US" sz="2400">
              <a:latin typeface="Arial" panose="020B0604020202020204" pitchFamily="34" charset="0"/>
              <a:cs typeface="Arial" panose="020B0604020202020204" pitchFamily="34" charset="0"/>
            </a:endParaRPr>
          </a:p>
        </p:txBody>
      </p:sp>
      <p:sp>
        <p:nvSpPr>
          <p:cNvPr id="7" name="Freeform 8">
            <a:extLst>
              <a:ext uri="{FF2B5EF4-FFF2-40B4-BE49-F238E27FC236}">
                <a16:creationId xmlns:a16="http://schemas.microsoft.com/office/drawing/2014/main" xmlns="" id="{605E5163-2B4F-417D-A984-C2E140773869}"/>
              </a:ext>
            </a:extLst>
          </p:cNvPr>
          <p:cNvSpPr>
            <a:spLocks/>
          </p:cNvSpPr>
          <p:nvPr/>
        </p:nvSpPr>
        <p:spPr bwMode="auto">
          <a:xfrm rot="21064990" flipH="1">
            <a:off x="5905961" y="1666868"/>
            <a:ext cx="2238632" cy="2134690"/>
          </a:xfrm>
          <a:custGeom>
            <a:avLst/>
            <a:gdLst>
              <a:gd name="T0" fmla="*/ 428 w 428"/>
              <a:gd name="T1" fmla="*/ 205 h 495"/>
              <a:gd name="T2" fmla="*/ 213 w 428"/>
              <a:gd name="T3" fmla="*/ 12 h 495"/>
              <a:gd name="T4" fmla="*/ 0 w 428"/>
              <a:gd name="T5" fmla="*/ 211 h 495"/>
              <a:gd name="T6" fmla="*/ 213 w 428"/>
              <a:gd name="T7" fmla="*/ 410 h 495"/>
              <a:gd name="T8" fmla="*/ 213 w 428"/>
              <a:gd name="T9" fmla="*/ 410 h 495"/>
              <a:gd name="T10" fmla="*/ 280 w 428"/>
              <a:gd name="T11" fmla="*/ 495 h 495"/>
              <a:gd name="T12" fmla="*/ 282 w 428"/>
              <a:gd name="T13" fmla="*/ 397 h 495"/>
              <a:gd name="T14" fmla="*/ 428 w 428"/>
              <a:gd name="T15" fmla="*/ 205 h 4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8" h="495">
                <a:moveTo>
                  <a:pt x="428" y="205"/>
                </a:moveTo>
                <a:cubicBezTo>
                  <a:pt x="428" y="95"/>
                  <a:pt x="368" y="28"/>
                  <a:pt x="213" y="12"/>
                </a:cubicBezTo>
                <a:cubicBezTo>
                  <a:pt x="96" y="0"/>
                  <a:pt x="0" y="101"/>
                  <a:pt x="0" y="211"/>
                </a:cubicBezTo>
                <a:cubicBezTo>
                  <a:pt x="0" y="321"/>
                  <a:pt x="96" y="420"/>
                  <a:pt x="213" y="410"/>
                </a:cubicBezTo>
                <a:cubicBezTo>
                  <a:pt x="213" y="410"/>
                  <a:pt x="213" y="410"/>
                  <a:pt x="213" y="410"/>
                </a:cubicBezTo>
                <a:cubicBezTo>
                  <a:pt x="233" y="444"/>
                  <a:pt x="256" y="475"/>
                  <a:pt x="280" y="495"/>
                </a:cubicBezTo>
                <a:cubicBezTo>
                  <a:pt x="277" y="464"/>
                  <a:pt x="277" y="433"/>
                  <a:pt x="282" y="397"/>
                </a:cubicBezTo>
                <a:cubicBezTo>
                  <a:pt x="378" y="368"/>
                  <a:pt x="428" y="296"/>
                  <a:pt x="428" y="205"/>
                </a:cubicBezTo>
                <a:close/>
              </a:path>
            </a:pathLst>
          </a:custGeom>
          <a:gradFill flip="none" rotWithShape="1">
            <a:gsLst>
              <a:gs pos="0">
                <a:schemeClr val="accent5">
                  <a:alpha val="75000"/>
                </a:schemeClr>
              </a:gs>
              <a:gs pos="100000">
                <a:schemeClr val="accent5"/>
              </a:gs>
            </a:gsLst>
            <a:path path="circle">
              <a:fillToRect l="50000" t="50000" r="50000" b="50000"/>
            </a:path>
            <a:tileRect/>
          </a:gradFill>
          <a:ln>
            <a:noFill/>
          </a:ln>
        </p:spPr>
        <p:txBody>
          <a:bodyPr vert="horz" wrap="square" lIns="91432" tIns="45715" rIns="91432" bIns="45715"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AB3624DD-DC72-4D29-B823-4FF8F8FA6612}"/>
              </a:ext>
            </a:extLst>
          </p:cNvPr>
          <p:cNvSpPr txBox="1"/>
          <p:nvPr/>
        </p:nvSpPr>
        <p:spPr>
          <a:xfrm>
            <a:off x="3467809" y="2004482"/>
            <a:ext cx="1611789" cy="1131465"/>
          </a:xfrm>
          <a:prstGeom prst="rect">
            <a:avLst/>
          </a:prstGeom>
          <a:noFill/>
        </p:spPr>
        <p:txBody>
          <a:bodyPr wrap="square" lIns="145161" tIns="72581" rIns="145161" bIns="72581" rtlCol="0">
            <a:spAutoFit/>
          </a:bodyPr>
          <a:lstStyle/>
          <a:p>
            <a:r>
              <a:rPr lang="en-US" sz="1600" dirty="0" smtClean="0">
                <a:solidFill>
                  <a:srgbClr val="FFFFFF"/>
                </a:solidFill>
                <a:latin typeface="Arial" panose="020B0604020202020204" pitchFamily="34" charset="0"/>
                <a:cs typeface="Arial" panose="020B0604020202020204" pitchFamily="34" charset="0"/>
              </a:rPr>
              <a:t>Je  </a:t>
            </a:r>
            <a:r>
              <a:rPr lang="en-US" sz="1600" dirty="0" err="1" smtClean="0">
                <a:solidFill>
                  <a:srgbClr val="FFFFFF"/>
                </a:solidFill>
                <a:latin typeface="Arial" panose="020B0604020202020204" pitchFamily="34" charset="0"/>
                <a:cs typeface="Arial" panose="020B0604020202020204" pitchFamily="34" charset="0"/>
              </a:rPr>
              <a:t>fais</a:t>
            </a:r>
            <a:r>
              <a:rPr lang="en-US" sz="1600" dirty="0" smtClean="0">
                <a:solidFill>
                  <a:srgbClr val="FFFFFF"/>
                </a:solidFill>
                <a:latin typeface="Arial" panose="020B0604020202020204" pitchFamily="34" charset="0"/>
                <a:cs typeface="Arial" panose="020B0604020202020204" pitchFamily="34" charset="0"/>
              </a:rPr>
              <a:t>  </a:t>
            </a:r>
            <a:r>
              <a:rPr lang="en-US" sz="1600" dirty="0" err="1" smtClean="0">
                <a:solidFill>
                  <a:srgbClr val="FFFFFF"/>
                </a:solidFill>
                <a:latin typeface="Arial" panose="020B0604020202020204" pitchFamily="34" charset="0"/>
                <a:cs typeface="Arial" panose="020B0604020202020204" pitchFamily="34" charset="0"/>
              </a:rPr>
              <a:t>mes</a:t>
            </a:r>
            <a:r>
              <a:rPr lang="en-US" sz="1600" dirty="0" smtClean="0">
                <a:solidFill>
                  <a:srgbClr val="FFFFFF"/>
                </a:solidFill>
                <a:latin typeface="Arial" panose="020B0604020202020204" pitchFamily="34" charset="0"/>
                <a:cs typeface="Arial" panose="020B0604020202020204" pitchFamily="34" charset="0"/>
              </a:rPr>
              <a:t>  devoirs  en  </a:t>
            </a:r>
            <a:r>
              <a:rPr lang="en-US" sz="1600" dirty="0" err="1" smtClean="0">
                <a:solidFill>
                  <a:srgbClr val="FFFFFF"/>
                </a:solidFill>
                <a:latin typeface="Arial" panose="020B0604020202020204" pitchFamily="34" charset="0"/>
                <a:cs typeface="Arial" panose="020B0604020202020204" pitchFamily="34" charset="0"/>
              </a:rPr>
              <a:t>deux</a:t>
            </a:r>
            <a:r>
              <a:rPr lang="en-US" sz="1600" dirty="0" smtClean="0">
                <a:solidFill>
                  <a:srgbClr val="FFFFFF"/>
                </a:solidFill>
                <a:latin typeface="Arial" panose="020B0604020202020204" pitchFamily="34" charset="0"/>
                <a:cs typeface="Arial" panose="020B0604020202020204" pitchFamily="34" charset="0"/>
              </a:rPr>
              <a:t>  </a:t>
            </a:r>
            <a:r>
              <a:rPr lang="en-US" sz="1600" dirty="0" err="1" smtClean="0">
                <a:solidFill>
                  <a:srgbClr val="FFFFFF"/>
                </a:solidFill>
                <a:latin typeface="Arial" panose="020B0604020202020204" pitchFamily="34" charset="0"/>
                <a:cs typeface="Arial" panose="020B0604020202020204" pitchFamily="34" charset="0"/>
              </a:rPr>
              <a:t>ou</a:t>
            </a:r>
            <a:r>
              <a:rPr lang="en-US" sz="1600" dirty="0" smtClean="0">
                <a:solidFill>
                  <a:srgbClr val="FFFFFF"/>
                </a:solidFill>
                <a:latin typeface="Arial" panose="020B0604020202020204" pitchFamily="34" charset="0"/>
                <a:cs typeface="Arial" panose="020B0604020202020204" pitchFamily="34" charset="0"/>
              </a:rPr>
              <a:t>  </a:t>
            </a:r>
            <a:r>
              <a:rPr lang="en-US" sz="1600" dirty="0" err="1" smtClean="0">
                <a:solidFill>
                  <a:srgbClr val="FFFFFF"/>
                </a:solidFill>
                <a:latin typeface="Arial" panose="020B0604020202020204" pitchFamily="34" charset="0"/>
                <a:cs typeface="Arial" panose="020B0604020202020204" pitchFamily="34" charset="0"/>
              </a:rPr>
              <a:t>trois</a:t>
            </a:r>
            <a:r>
              <a:rPr lang="en-US" sz="1600" dirty="0" smtClean="0">
                <a:solidFill>
                  <a:srgbClr val="FFFFFF"/>
                </a:solidFill>
                <a:latin typeface="Arial" panose="020B0604020202020204" pitchFamily="34" charset="0"/>
                <a:cs typeface="Arial" panose="020B0604020202020204" pitchFamily="34" charset="0"/>
              </a:rPr>
              <a:t>  </a:t>
            </a:r>
            <a:r>
              <a:rPr lang="en-US" sz="1600" dirty="0" err="1" smtClean="0">
                <a:solidFill>
                  <a:srgbClr val="FFFFFF"/>
                </a:solidFill>
                <a:latin typeface="Arial" panose="020B0604020202020204" pitchFamily="34" charset="0"/>
                <a:cs typeface="Arial" panose="020B0604020202020204" pitchFamily="34" charset="0"/>
              </a:rPr>
              <a:t>heures</a:t>
            </a:r>
            <a:r>
              <a:rPr lang="en-US" sz="1600" dirty="0" smtClean="0">
                <a:solidFill>
                  <a:srgbClr val="FFFFFF"/>
                </a:solidFill>
                <a:latin typeface="Arial" panose="020B0604020202020204" pitchFamily="34" charset="0"/>
                <a:cs typeface="Arial" panose="020B0604020202020204" pitchFamily="34" charset="0"/>
              </a:rPr>
              <a:t>.</a:t>
            </a:r>
            <a:endParaRPr lang="en-US" sz="1600" dirty="0">
              <a:solidFill>
                <a:srgbClr val="FFFFFF"/>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5886B989-23A4-4136-8CF3-5AB0701CE667}"/>
              </a:ext>
            </a:extLst>
          </p:cNvPr>
          <p:cNvSpPr txBox="1"/>
          <p:nvPr/>
        </p:nvSpPr>
        <p:spPr>
          <a:xfrm>
            <a:off x="610374" y="2009509"/>
            <a:ext cx="1629132" cy="1131465"/>
          </a:xfrm>
          <a:prstGeom prst="rect">
            <a:avLst/>
          </a:prstGeom>
          <a:noFill/>
        </p:spPr>
        <p:txBody>
          <a:bodyPr wrap="square" lIns="145161" tIns="72581" rIns="145161" bIns="72581" rtlCol="0">
            <a:spAutoFit/>
          </a:bodyPr>
          <a:lstStyle/>
          <a:p>
            <a:r>
              <a:rPr lang="en-US" sz="1600" dirty="0" smtClean="0">
                <a:solidFill>
                  <a:srgbClr val="FFFF00"/>
                </a:solidFill>
                <a:latin typeface="Arial" panose="020B0604020202020204" pitchFamily="34" charset="0"/>
                <a:cs typeface="Arial" panose="020B0604020202020204" pitchFamily="34" charset="0"/>
              </a:rPr>
              <a:t>Il  me  </a:t>
            </a:r>
            <a:r>
              <a:rPr lang="en-US" sz="1600" dirty="0" err="1" smtClean="0">
                <a:solidFill>
                  <a:srgbClr val="FFFF00"/>
                </a:solidFill>
                <a:latin typeface="Arial" panose="020B0604020202020204" pitchFamily="34" charset="0"/>
                <a:cs typeface="Arial" panose="020B0604020202020204" pitchFamily="34" charset="0"/>
              </a:rPr>
              <a:t>faut</a:t>
            </a:r>
            <a:r>
              <a:rPr lang="en-US" sz="1600" dirty="0" smtClean="0">
                <a:solidFill>
                  <a:srgbClr val="FFFF00"/>
                </a:solidFill>
                <a:latin typeface="Arial" panose="020B0604020202020204" pitchFamily="34" charset="0"/>
                <a:cs typeface="Arial" panose="020B0604020202020204" pitchFamily="34" charset="0"/>
              </a:rPr>
              <a:t>  un  quart  </a:t>
            </a:r>
            <a:r>
              <a:rPr lang="en-US" sz="1600" dirty="0" err="1" smtClean="0">
                <a:solidFill>
                  <a:srgbClr val="FFFF00"/>
                </a:solidFill>
                <a:latin typeface="Arial" panose="020B0604020202020204" pitchFamily="34" charset="0"/>
                <a:cs typeface="Arial" panose="020B0604020202020204" pitchFamily="34" charset="0"/>
              </a:rPr>
              <a:t>d’heure</a:t>
            </a:r>
            <a:r>
              <a:rPr lang="en-US" sz="1600" dirty="0" smtClean="0">
                <a:solidFill>
                  <a:srgbClr val="FFFF00"/>
                </a:solidFill>
                <a:latin typeface="Arial" panose="020B0604020202020204" pitchFamily="34" charset="0"/>
                <a:cs typeface="Arial" panose="020B0604020202020204" pitchFamily="34" charset="0"/>
              </a:rPr>
              <a:t>  pour  </a:t>
            </a:r>
            <a:r>
              <a:rPr lang="en-US" sz="1600" dirty="0" err="1" smtClean="0">
                <a:solidFill>
                  <a:srgbClr val="FFFF00"/>
                </a:solidFill>
                <a:latin typeface="Arial" panose="020B0604020202020204" pitchFamily="34" charset="0"/>
                <a:cs typeface="Arial" panose="020B0604020202020204" pitchFamily="34" charset="0"/>
              </a:rPr>
              <a:t>gagner</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mon</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école</a:t>
            </a:r>
            <a:r>
              <a:rPr lang="en-US" sz="1600" dirty="0" smtClean="0">
                <a:solidFill>
                  <a:srgbClr val="FFFF00"/>
                </a:solidFill>
                <a:latin typeface="Arial" panose="020B0604020202020204" pitchFamily="34" charset="0"/>
                <a:cs typeface="Arial" panose="020B0604020202020204" pitchFamily="34" charset="0"/>
              </a:rPr>
              <a:t>.</a:t>
            </a:r>
            <a:endParaRPr lang="en-US" sz="1600" dirty="0">
              <a:solidFill>
                <a:srgbClr val="FFFF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2BAC8496-A443-448B-B912-053033D343A2}"/>
              </a:ext>
            </a:extLst>
          </p:cNvPr>
          <p:cNvSpPr txBox="1"/>
          <p:nvPr/>
        </p:nvSpPr>
        <p:spPr>
          <a:xfrm>
            <a:off x="6119306" y="1932627"/>
            <a:ext cx="1830899" cy="1377686"/>
          </a:xfrm>
          <a:prstGeom prst="rect">
            <a:avLst/>
          </a:prstGeom>
          <a:noFill/>
        </p:spPr>
        <p:txBody>
          <a:bodyPr wrap="square" lIns="145161" tIns="72581" rIns="145161" bIns="72581" rtlCol="0">
            <a:spAutoFit/>
          </a:bodyPr>
          <a:lstStyle/>
          <a:p>
            <a:r>
              <a:rPr lang="en-US" sz="1600" dirty="0" smtClean="0">
                <a:solidFill>
                  <a:srgbClr val="FFFFFF"/>
                </a:solidFill>
                <a:latin typeface="Arial" panose="020B0604020202020204" pitchFamily="34" charset="0"/>
                <a:cs typeface="Arial" panose="020B0604020202020204" pitchFamily="34" charset="0"/>
              </a:rPr>
              <a:t>Pour  </a:t>
            </a:r>
            <a:r>
              <a:rPr lang="en-US" sz="1600" dirty="0" err="1" smtClean="0">
                <a:solidFill>
                  <a:srgbClr val="FFFFFF"/>
                </a:solidFill>
                <a:latin typeface="Arial" panose="020B0604020202020204" pitchFamily="34" charset="0"/>
                <a:cs typeface="Arial" panose="020B0604020202020204" pitchFamily="34" charset="0"/>
              </a:rPr>
              <a:t>m’habituer</a:t>
            </a:r>
            <a:r>
              <a:rPr lang="en-US" sz="1600" dirty="0" smtClean="0">
                <a:solidFill>
                  <a:srgbClr val="FFFFFF"/>
                </a:solidFill>
                <a:latin typeface="Arial" panose="020B0604020202020204" pitchFamily="34" charset="0"/>
                <a:cs typeface="Arial" panose="020B0604020202020204" pitchFamily="34" charset="0"/>
              </a:rPr>
              <a:t>  aux  </a:t>
            </a:r>
            <a:r>
              <a:rPr lang="en-US" sz="1600" dirty="0" err="1" smtClean="0">
                <a:solidFill>
                  <a:srgbClr val="FFFFFF"/>
                </a:solidFill>
                <a:latin typeface="Arial" panose="020B0604020202020204" pitchFamily="34" charset="0"/>
                <a:cs typeface="Arial" panose="020B0604020202020204" pitchFamily="34" charset="0"/>
              </a:rPr>
              <a:t>nouvelles</a:t>
            </a:r>
            <a:r>
              <a:rPr lang="en-US" sz="1600" dirty="0" smtClean="0">
                <a:solidFill>
                  <a:srgbClr val="FFFFFF"/>
                </a:solidFill>
                <a:latin typeface="Arial" panose="020B0604020202020204" pitchFamily="34" charset="0"/>
                <a:cs typeface="Arial" panose="020B0604020202020204" pitchFamily="34" charset="0"/>
              </a:rPr>
              <a:t>  conditions  de  vie  </a:t>
            </a:r>
            <a:r>
              <a:rPr lang="en-US" sz="1600" dirty="0" err="1" smtClean="0">
                <a:solidFill>
                  <a:srgbClr val="FFFFFF"/>
                </a:solidFill>
                <a:latin typeface="Arial" panose="020B0604020202020204" pitchFamily="34" charset="0"/>
                <a:cs typeface="Arial" panose="020B0604020202020204" pitchFamily="34" charset="0"/>
              </a:rPr>
              <a:t>j’ai</a:t>
            </a:r>
            <a:r>
              <a:rPr lang="en-US" sz="1600" dirty="0" smtClean="0">
                <a:solidFill>
                  <a:srgbClr val="FFFFFF"/>
                </a:solidFill>
                <a:latin typeface="Arial" panose="020B0604020202020204" pitchFamily="34" charset="0"/>
                <a:cs typeface="Arial" panose="020B0604020202020204" pitchFamily="34" charset="0"/>
              </a:rPr>
              <a:t>  </a:t>
            </a:r>
            <a:r>
              <a:rPr lang="en-US" sz="1600" dirty="0" err="1" smtClean="0">
                <a:solidFill>
                  <a:srgbClr val="FFFFFF"/>
                </a:solidFill>
                <a:latin typeface="Arial" panose="020B0604020202020204" pitchFamily="34" charset="0"/>
                <a:cs typeface="Arial" panose="020B0604020202020204" pitchFamily="34" charset="0"/>
              </a:rPr>
              <a:t>besoin</a:t>
            </a:r>
            <a:r>
              <a:rPr lang="en-US" sz="1600" dirty="0" smtClean="0">
                <a:solidFill>
                  <a:srgbClr val="FFFFFF"/>
                </a:solidFill>
                <a:latin typeface="Arial" panose="020B0604020202020204" pitchFamily="34" charset="0"/>
                <a:cs typeface="Arial" panose="020B0604020202020204" pitchFamily="34" charset="0"/>
              </a:rPr>
              <a:t>       d’un  jour.  </a:t>
            </a:r>
            <a:endParaRPr lang="en-US" sz="1600" dirty="0">
              <a:solidFill>
                <a:srgbClr val="FFFFFF"/>
              </a:solidFill>
              <a:latin typeface="Arial" panose="020B0604020202020204" pitchFamily="34" charset="0"/>
              <a:cs typeface="Arial" panose="020B0604020202020204" pitchFamily="34" charset="0"/>
            </a:endParaRPr>
          </a:p>
        </p:txBody>
      </p:sp>
      <p:grpSp>
        <p:nvGrpSpPr>
          <p:cNvPr id="15" name="Group 4">
            <a:extLst>
              <a:ext uri="{FF2B5EF4-FFF2-40B4-BE49-F238E27FC236}">
                <a16:creationId xmlns:a16="http://schemas.microsoft.com/office/drawing/2014/main" xmlns="" id="{9CA17846-151C-4867-A43B-DECD3F80DB4E}"/>
              </a:ext>
            </a:extLst>
          </p:cNvPr>
          <p:cNvGrpSpPr>
            <a:grpSpLocks noChangeAspect="1"/>
          </p:cNvGrpSpPr>
          <p:nvPr/>
        </p:nvGrpSpPr>
        <p:grpSpPr bwMode="auto">
          <a:xfrm>
            <a:off x="1884745" y="3580710"/>
            <a:ext cx="663765" cy="1317464"/>
            <a:chOff x="1506" y="3505"/>
            <a:chExt cx="871" cy="1729"/>
          </a:xfrm>
          <a:solidFill>
            <a:schemeClr val="accent1"/>
          </a:solidFill>
        </p:grpSpPr>
        <p:sp>
          <p:nvSpPr>
            <p:cNvPr id="16" name="Freeform 5">
              <a:extLst>
                <a:ext uri="{FF2B5EF4-FFF2-40B4-BE49-F238E27FC236}">
                  <a16:creationId xmlns:a16="http://schemas.microsoft.com/office/drawing/2014/main" xmlns="" id="{E32BDC79-14C8-4EE1-B9E4-E34C6E863EDA}"/>
                </a:ext>
              </a:extLst>
            </p:cNvPr>
            <p:cNvSpPr>
              <a:spLocks noEditPoints="1"/>
            </p:cNvSpPr>
            <p:nvPr/>
          </p:nvSpPr>
          <p:spPr bwMode="auto">
            <a:xfrm>
              <a:off x="1777" y="3505"/>
              <a:ext cx="329" cy="325"/>
            </a:xfrm>
            <a:custGeom>
              <a:avLst/>
              <a:gdLst>
                <a:gd name="T0" fmla="*/ 69 w 138"/>
                <a:gd name="T1" fmla="*/ 137 h 137"/>
                <a:gd name="T2" fmla="*/ 0 w 138"/>
                <a:gd name="T3" fmla="*/ 68 h 137"/>
                <a:gd name="T4" fmla="*/ 69 w 138"/>
                <a:gd name="T5" fmla="*/ 0 h 137"/>
                <a:gd name="T6" fmla="*/ 138 w 138"/>
                <a:gd name="T7" fmla="*/ 68 h 137"/>
                <a:gd name="T8" fmla="*/ 69 w 138"/>
                <a:gd name="T9" fmla="*/ 137 h 137"/>
                <a:gd name="T10" fmla="*/ 69 w 138"/>
                <a:gd name="T11" fmla="*/ 14 h 137"/>
                <a:gd name="T12" fmla="*/ 14 w 138"/>
                <a:gd name="T13" fmla="*/ 68 h 137"/>
                <a:gd name="T14" fmla="*/ 69 w 138"/>
                <a:gd name="T15" fmla="*/ 123 h 137"/>
                <a:gd name="T16" fmla="*/ 124 w 138"/>
                <a:gd name="T17" fmla="*/ 68 h 137"/>
                <a:gd name="T18" fmla="*/ 69 w 138"/>
                <a:gd name="T19"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37">
                  <a:moveTo>
                    <a:pt x="69" y="137"/>
                  </a:moveTo>
                  <a:cubicBezTo>
                    <a:pt x="31" y="137"/>
                    <a:pt x="0" y="106"/>
                    <a:pt x="0" y="68"/>
                  </a:cubicBezTo>
                  <a:cubicBezTo>
                    <a:pt x="0" y="30"/>
                    <a:pt x="31" y="0"/>
                    <a:pt x="69" y="0"/>
                  </a:cubicBezTo>
                  <a:cubicBezTo>
                    <a:pt x="107" y="0"/>
                    <a:pt x="138" y="30"/>
                    <a:pt x="138" y="68"/>
                  </a:cubicBezTo>
                  <a:cubicBezTo>
                    <a:pt x="138" y="106"/>
                    <a:pt x="107" y="137"/>
                    <a:pt x="69" y="137"/>
                  </a:cubicBezTo>
                  <a:close/>
                  <a:moveTo>
                    <a:pt x="69" y="14"/>
                  </a:moveTo>
                  <a:cubicBezTo>
                    <a:pt x="39" y="14"/>
                    <a:pt x="14" y="38"/>
                    <a:pt x="14" y="68"/>
                  </a:cubicBezTo>
                  <a:cubicBezTo>
                    <a:pt x="14" y="99"/>
                    <a:pt x="39" y="123"/>
                    <a:pt x="69" y="123"/>
                  </a:cubicBezTo>
                  <a:cubicBezTo>
                    <a:pt x="100" y="123"/>
                    <a:pt x="124" y="99"/>
                    <a:pt x="124" y="68"/>
                  </a:cubicBezTo>
                  <a:cubicBezTo>
                    <a:pt x="124" y="38"/>
                    <a:pt x="100" y="14"/>
                    <a:pt x="69"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endParaRPr lang="en-US" sz="2400">
                <a:latin typeface="Arial" panose="020B0604020202020204" pitchFamily="34" charset="0"/>
                <a:cs typeface="Arial" panose="020B0604020202020204" pitchFamily="34" charset="0"/>
              </a:endParaRPr>
            </a:p>
          </p:txBody>
        </p:sp>
        <p:sp>
          <p:nvSpPr>
            <p:cNvPr id="17" name="Freeform 6">
              <a:extLst>
                <a:ext uri="{FF2B5EF4-FFF2-40B4-BE49-F238E27FC236}">
                  <a16:creationId xmlns:a16="http://schemas.microsoft.com/office/drawing/2014/main" xmlns="" id="{8CE8B122-D7FD-4808-9478-D320DFF35310}"/>
                </a:ext>
              </a:extLst>
            </p:cNvPr>
            <p:cNvSpPr>
              <a:spLocks noEditPoints="1"/>
            </p:cNvSpPr>
            <p:nvPr/>
          </p:nvSpPr>
          <p:spPr bwMode="auto">
            <a:xfrm>
              <a:off x="1506" y="3870"/>
              <a:ext cx="871" cy="1364"/>
            </a:xfrm>
            <a:custGeom>
              <a:avLst/>
              <a:gdLst>
                <a:gd name="T0" fmla="*/ 205 w 366"/>
                <a:gd name="T1" fmla="*/ 547 h 575"/>
                <a:gd name="T2" fmla="*/ 161 w 366"/>
                <a:gd name="T3" fmla="*/ 547 h 575"/>
                <a:gd name="T4" fmla="*/ 95 w 366"/>
                <a:gd name="T5" fmla="*/ 547 h 575"/>
                <a:gd name="T6" fmla="*/ 105 w 366"/>
                <a:gd name="T7" fmla="*/ 161 h 575"/>
                <a:gd name="T8" fmla="*/ 31 w 366"/>
                <a:gd name="T9" fmla="*/ 287 h 575"/>
                <a:gd name="T10" fmla="*/ 4 w 366"/>
                <a:gd name="T11" fmla="*/ 254 h 575"/>
                <a:gd name="T12" fmla="*/ 12 w 366"/>
                <a:gd name="T13" fmla="*/ 228 h 575"/>
                <a:gd name="T14" fmla="*/ 183 w 366"/>
                <a:gd name="T15" fmla="*/ 0 h 575"/>
                <a:gd name="T16" fmla="*/ 354 w 366"/>
                <a:gd name="T17" fmla="*/ 228 h 575"/>
                <a:gd name="T18" fmla="*/ 363 w 366"/>
                <a:gd name="T19" fmla="*/ 254 h 575"/>
                <a:gd name="T20" fmla="*/ 335 w 366"/>
                <a:gd name="T21" fmla="*/ 287 h 575"/>
                <a:gd name="T22" fmla="*/ 262 w 366"/>
                <a:gd name="T23" fmla="*/ 161 h 575"/>
                <a:gd name="T24" fmla="*/ 271 w 366"/>
                <a:gd name="T25" fmla="*/ 547 h 575"/>
                <a:gd name="T26" fmla="*/ 238 w 366"/>
                <a:gd name="T27" fmla="*/ 575 h 575"/>
                <a:gd name="T28" fmla="*/ 190 w 366"/>
                <a:gd name="T29" fmla="*/ 299 h 575"/>
                <a:gd name="T30" fmla="*/ 238 w 366"/>
                <a:gd name="T31" fmla="*/ 561 h 575"/>
                <a:gd name="T32" fmla="*/ 238 w 366"/>
                <a:gd name="T33" fmla="*/ 561 h 575"/>
                <a:gd name="T34" fmla="*/ 257 w 366"/>
                <a:gd name="T35" fmla="*/ 546 h 575"/>
                <a:gd name="T36" fmla="*/ 256 w 366"/>
                <a:gd name="T37" fmla="*/ 481 h 575"/>
                <a:gd name="T38" fmla="*/ 247 w 366"/>
                <a:gd name="T39" fmla="*/ 127 h 575"/>
                <a:gd name="T40" fmla="*/ 260 w 366"/>
                <a:gd name="T41" fmla="*/ 124 h 575"/>
                <a:gd name="T42" fmla="*/ 335 w 366"/>
                <a:gd name="T43" fmla="*/ 273 h 575"/>
                <a:gd name="T44" fmla="*/ 350 w 366"/>
                <a:gd name="T45" fmla="*/ 258 h 575"/>
                <a:gd name="T46" fmla="*/ 347 w 366"/>
                <a:gd name="T47" fmla="*/ 251 h 575"/>
                <a:gd name="T48" fmla="*/ 279 w 366"/>
                <a:gd name="T49" fmla="*/ 50 h 575"/>
                <a:gd name="T50" fmla="*/ 88 w 366"/>
                <a:gd name="T51" fmla="*/ 50 h 575"/>
                <a:gd name="T52" fmla="*/ 19 w 366"/>
                <a:gd name="T53" fmla="*/ 251 h 575"/>
                <a:gd name="T54" fmla="*/ 17 w 366"/>
                <a:gd name="T55" fmla="*/ 258 h 575"/>
                <a:gd name="T56" fmla="*/ 31 w 366"/>
                <a:gd name="T57" fmla="*/ 273 h 575"/>
                <a:gd name="T58" fmla="*/ 107 w 366"/>
                <a:gd name="T59" fmla="*/ 124 h 575"/>
                <a:gd name="T60" fmla="*/ 120 w 366"/>
                <a:gd name="T61" fmla="*/ 127 h 575"/>
                <a:gd name="T62" fmla="*/ 111 w 366"/>
                <a:gd name="T63" fmla="*/ 481 h 575"/>
                <a:gd name="T64" fmla="*/ 110 w 366"/>
                <a:gd name="T65" fmla="*/ 542 h 575"/>
                <a:gd name="T66" fmla="*/ 128 w 366"/>
                <a:gd name="T67" fmla="*/ 561 h 575"/>
                <a:gd name="T68" fmla="*/ 176 w 366"/>
                <a:gd name="T69" fmla="*/ 29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6" h="575">
                  <a:moveTo>
                    <a:pt x="238" y="575"/>
                  </a:moveTo>
                  <a:cubicBezTo>
                    <a:pt x="221" y="575"/>
                    <a:pt x="207" y="562"/>
                    <a:pt x="205" y="547"/>
                  </a:cubicBezTo>
                  <a:cubicBezTo>
                    <a:pt x="183" y="360"/>
                    <a:pt x="183" y="360"/>
                    <a:pt x="183" y="360"/>
                  </a:cubicBezTo>
                  <a:cubicBezTo>
                    <a:pt x="161" y="547"/>
                    <a:pt x="161" y="547"/>
                    <a:pt x="161" y="547"/>
                  </a:cubicBezTo>
                  <a:cubicBezTo>
                    <a:pt x="160" y="562"/>
                    <a:pt x="146" y="575"/>
                    <a:pt x="128" y="575"/>
                  </a:cubicBezTo>
                  <a:cubicBezTo>
                    <a:pt x="111" y="575"/>
                    <a:pt x="97" y="562"/>
                    <a:pt x="95" y="547"/>
                  </a:cubicBezTo>
                  <a:cubicBezTo>
                    <a:pt x="95" y="546"/>
                    <a:pt x="95" y="546"/>
                    <a:pt x="95" y="545"/>
                  </a:cubicBezTo>
                  <a:cubicBezTo>
                    <a:pt x="96" y="536"/>
                    <a:pt x="102" y="307"/>
                    <a:pt x="105" y="161"/>
                  </a:cubicBezTo>
                  <a:cubicBezTo>
                    <a:pt x="55" y="272"/>
                    <a:pt x="55" y="272"/>
                    <a:pt x="55" y="272"/>
                  </a:cubicBezTo>
                  <a:cubicBezTo>
                    <a:pt x="51" y="281"/>
                    <a:pt x="42" y="287"/>
                    <a:pt x="31" y="287"/>
                  </a:cubicBezTo>
                  <a:cubicBezTo>
                    <a:pt x="28" y="287"/>
                    <a:pt x="25" y="286"/>
                    <a:pt x="22" y="285"/>
                  </a:cubicBezTo>
                  <a:cubicBezTo>
                    <a:pt x="8" y="280"/>
                    <a:pt x="0" y="267"/>
                    <a:pt x="4" y="254"/>
                  </a:cubicBezTo>
                  <a:cubicBezTo>
                    <a:pt x="4" y="254"/>
                    <a:pt x="4" y="254"/>
                    <a:pt x="4" y="253"/>
                  </a:cubicBezTo>
                  <a:cubicBezTo>
                    <a:pt x="5" y="252"/>
                    <a:pt x="8" y="241"/>
                    <a:pt x="12" y="228"/>
                  </a:cubicBezTo>
                  <a:cubicBezTo>
                    <a:pt x="30" y="174"/>
                    <a:pt x="66" y="63"/>
                    <a:pt x="75" y="44"/>
                  </a:cubicBezTo>
                  <a:cubicBezTo>
                    <a:pt x="90" y="13"/>
                    <a:pt x="122" y="0"/>
                    <a:pt x="183" y="0"/>
                  </a:cubicBezTo>
                  <a:cubicBezTo>
                    <a:pt x="244" y="0"/>
                    <a:pt x="277" y="13"/>
                    <a:pt x="292" y="44"/>
                  </a:cubicBezTo>
                  <a:cubicBezTo>
                    <a:pt x="301" y="63"/>
                    <a:pt x="337" y="175"/>
                    <a:pt x="354" y="228"/>
                  </a:cubicBezTo>
                  <a:cubicBezTo>
                    <a:pt x="359" y="241"/>
                    <a:pt x="362" y="252"/>
                    <a:pt x="363" y="253"/>
                  </a:cubicBezTo>
                  <a:cubicBezTo>
                    <a:pt x="363" y="254"/>
                    <a:pt x="363" y="254"/>
                    <a:pt x="363" y="254"/>
                  </a:cubicBezTo>
                  <a:cubicBezTo>
                    <a:pt x="366" y="267"/>
                    <a:pt x="358" y="280"/>
                    <a:pt x="345" y="285"/>
                  </a:cubicBezTo>
                  <a:cubicBezTo>
                    <a:pt x="342" y="286"/>
                    <a:pt x="339" y="287"/>
                    <a:pt x="335" y="287"/>
                  </a:cubicBezTo>
                  <a:cubicBezTo>
                    <a:pt x="325" y="287"/>
                    <a:pt x="316" y="281"/>
                    <a:pt x="312" y="272"/>
                  </a:cubicBezTo>
                  <a:cubicBezTo>
                    <a:pt x="262" y="161"/>
                    <a:pt x="262" y="161"/>
                    <a:pt x="262" y="161"/>
                  </a:cubicBezTo>
                  <a:cubicBezTo>
                    <a:pt x="265" y="307"/>
                    <a:pt x="271" y="536"/>
                    <a:pt x="271" y="545"/>
                  </a:cubicBezTo>
                  <a:cubicBezTo>
                    <a:pt x="271" y="546"/>
                    <a:pt x="271" y="546"/>
                    <a:pt x="271" y="547"/>
                  </a:cubicBezTo>
                  <a:cubicBezTo>
                    <a:pt x="270" y="562"/>
                    <a:pt x="256" y="575"/>
                    <a:pt x="238" y="575"/>
                  </a:cubicBezTo>
                  <a:cubicBezTo>
                    <a:pt x="238" y="575"/>
                    <a:pt x="238" y="575"/>
                    <a:pt x="238" y="575"/>
                  </a:cubicBezTo>
                  <a:close/>
                  <a:moveTo>
                    <a:pt x="183" y="293"/>
                  </a:moveTo>
                  <a:cubicBezTo>
                    <a:pt x="187" y="293"/>
                    <a:pt x="190" y="296"/>
                    <a:pt x="190" y="299"/>
                  </a:cubicBezTo>
                  <a:cubicBezTo>
                    <a:pt x="219" y="545"/>
                    <a:pt x="219" y="545"/>
                    <a:pt x="219" y="545"/>
                  </a:cubicBezTo>
                  <a:cubicBezTo>
                    <a:pt x="220" y="554"/>
                    <a:pt x="228" y="561"/>
                    <a:pt x="238" y="561"/>
                  </a:cubicBezTo>
                  <a:cubicBezTo>
                    <a:pt x="238" y="568"/>
                    <a:pt x="238" y="568"/>
                    <a:pt x="238" y="568"/>
                  </a:cubicBezTo>
                  <a:cubicBezTo>
                    <a:pt x="238" y="561"/>
                    <a:pt x="238" y="561"/>
                    <a:pt x="238" y="561"/>
                  </a:cubicBezTo>
                  <a:cubicBezTo>
                    <a:pt x="248" y="561"/>
                    <a:pt x="257" y="554"/>
                    <a:pt x="257" y="546"/>
                  </a:cubicBezTo>
                  <a:cubicBezTo>
                    <a:pt x="257" y="546"/>
                    <a:pt x="257" y="546"/>
                    <a:pt x="257" y="546"/>
                  </a:cubicBezTo>
                  <a:cubicBezTo>
                    <a:pt x="257" y="542"/>
                    <a:pt x="257" y="537"/>
                    <a:pt x="257" y="528"/>
                  </a:cubicBezTo>
                  <a:cubicBezTo>
                    <a:pt x="256" y="517"/>
                    <a:pt x="256" y="500"/>
                    <a:pt x="256" y="481"/>
                  </a:cubicBezTo>
                  <a:cubicBezTo>
                    <a:pt x="255" y="441"/>
                    <a:pt x="253" y="389"/>
                    <a:pt x="252" y="337"/>
                  </a:cubicBezTo>
                  <a:cubicBezTo>
                    <a:pt x="249" y="232"/>
                    <a:pt x="247" y="127"/>
                    <a:pt x="247" y="127"/>
                  </a:cubicBezTo>
                  <a:cubicBezTo>
                    <a:pt x="247" y="124"/>
                    <a:pt x="249" y="121"/>
                    <a:pt x="252" y="120"/>
                  </a:cubicBezTo>
                  <a:cubicBezTo>
                    <a:pt x="255" y="120"/>
                    <a:pt x="259" y="121"/>
                    <a:pt x="260" y="124"/>
                  </a:cubicBezTo>
                  <a:cubicBezTo>
                    <a:pt x="325" y="266"/>
                    <a:pt x="325" y="266"/>
                    <a:pt x="325" y="266"/>
                  </a:cubicBezTo>
                  <a:cubicBezTo>
                    <a:pt x="326" y="270"/>
                    <a:pt x="330" y="273"/>
                    <a:pt x="335" y="273"/>
                  </a:cubicBezTo>
                  <a:cubicBezTo>
                    <a:pt x="337" y="273"/>
                    <a:pt x="339" y="272"/>
                    <a:pt x="340" y="272"/>
                  </a:cubicBezTo>
                  <a:cubicBezTo>
                    <a:pt x="347" y="270"/>
                    <a:pt x="351" y="263"/>
                    <a:pt x="350" y="258"/>
                  </a:cubicBezTo>
                  <a:cubicBezTo>
                    <a:pt x="350" y="258"/>
                    <a:pt x="350" y="258"/>
                    <a:pt x="350" y="258"/>
                  </a:cubicBezTo>
                  <a:cubicBezTo>
                    <a:pt x="349" y="256"/>
                    <a:pt x="348" y="254"/>
                    <a:pt x="347" y="251"/>
                  </a:cubicBezTo>
                  <a:cubicBezTo>
                    <a:pt x="346" y="247"/>
                    <a:pt x="344" y="240"/>
                    <a:pt x="341" y="232"/>
                  </a:cubicBezTo>
                  <a:cubicBezTo>
                    <a:pt x="325" y="183"/>
                    <a:pt x="288" y="69"/>
                    <a:pt x="279" y="50"/>
                  </a:cubicBezTo>
                  <a:cubicBezTo>
                    <a:pt x="270" y="32"/>
                    <a:pt x="252" y="14"/>
                    <a:pt x="183" y="14"/>
                  </a:cubicBezTo>
                  <a:cubicBezTo>
                    <a:pt x="115" y="14"/>
                    <a:pt x="96" y="32"/>
                    <a:pt x="88" y="50"/>
                  </a:cubicBezTo>
                  <a:cubicBezTo>
                    <a:pt x="79" y="69"/>
                    <a:pt x="42" y="183"/>
                    <a:pt x="26" y="232"/>
                  </a:cubicBezTo>
                  <a:cubicBezTo>
                    <a:pt x="23" y="240"/>
                    <a:pt x="21" y="247"/>
                    <a:pt x="19" y="251"/>
                  </a:cubicBezTo>
                  <a:cubicBezTo>
                    <a:pt x="19" y="254"/>
                    <a:pt x="18" y="256"/>
                    <a:pt x="17" y="258"/>
                  </a:cubicBezTo>
                  <a:cubicBezTo>
                    <a:pt x="17" y="258"/>
                    <a:pt x="17" y="258"/>
                    <a:pt x="17" y="258"/>
                  </a:cubicBezTo>
                  <a:cubicBezTo>
                    <a:pt x="16" y="263"/>
                    <a:pt x="20" y="270"/>
                    <a:pt x="26" y="272"/>
                  </a:cubicBezTo>
                  <a:cubicBezTo>
                    <a:pt x="28" y="272"/>
                    <a:pt x="30" y="273"/>
                    <a:pt x="31" y="273"/>
                  </a:cubicBezTo>
                  <a:cubicBezTo>
                    <a:pt x="36" y="273"/>
                    <a:pt x="41" y="270"/>
                    <a:pt x="42" y="266"/>
                  </a:cubicBezTo>
                  <a:cubicBezTo>
                    <a:pt x="107" y="124"/>
                    <a:pt x="107" y="124"/>
                    <a:pt x="107" y="124"/>
                  </a:cubicBezTo>
                  <a:cubicBezTo>
                    <a:pt x="108" y="121"/>
                    <a:pt x="111" y="120"/>
                    <a:pt x="115" y="120"/>
                  </a:cubicBezTo>
                  <a:cubicBezTo>
                    <a:pt x="118" y="121"/>
                    <a:pt x="120" y="124"/>
                    <a:pt x="120" y="127"/>
                  </a:cubicBezTo>
                  <a:cubicBezTo>
                    <a:pt x="120" y="127"/>
                    <a:pt x="117" y="232"/>
                    <a:pt x="115" y="337"/>
                  </a:cubicBezTo>
                  <a:cubicBezTo>
                    <a:pt x="114" y="389"/>
                    <a:pt x="112" y="442"/>
                    <a:pt x="111" y="481"/>
                  </a:cubicBezTo>
                  <a:cubicBezTo>
                    <a:pt x="111" y="500"/>
                    <a:pt x="110" y="517"/>
                    <a:pt x="110" y="528"/>
                  </a:cubicBezTo>
                  <a:cubicBezTo>
                    <a:pt x="110" y="534"/>
                    <a:pt x="110" y="539"/>
                    <a:pt x="110" y="542"/>
                  </a:cubicBezTo>
                  <a:cubicBezTo>
                    <a:pt x="109" y="543"/>
                    <a:pt x="109" y="544"/>
                    <a:pt x="109" y="546"/>
                  </a:cubicBezTo>
                  <a:cubicBezTo>
                    <a:pt x="110" y="554"/>
                    <a:pt x="118" y="561"/>
                    <a:pt x="128" y="561"/>
                  </a:cubicBezTo>
                  <a:cubicBezTo>
                    <a:pt x="138" y="561"/>
                    <a:pt x="147" y="554"/>
                    <a:pt x="147" y="546"/>
                  </a:cubicBezTo>
                  <a:cubicBezTo>
                    <a:pt x="176" y="299"/>
                    <a:pt x="176" y="299"/>
                    <a:pt x="176" y="299"/>
                  </a:cubicBezTo>
                  <a:cubicBezTo>
                    <a:pt x="177" y="296"/>
                    <a:pt x="180" y="293"/>
                    <a:pt x="183" y="29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endParaRPr lang="en-US" sz="2400">
                <a:latin typeface="Arial" panose="020B0604020202020204" pitchFamily="34" charset="0"/>
                <a:cs typeface="Arial" panose="020B0604020202020204" pitchFamily="34" charset="0"/>
              </a:endParaRPr>
            </a:p>
          </p:txBody>
        </p:sp>
      </p:grpSp>
      <p:grpSp>
        <p:nvGrpSpPr>
          <p:cNvPr id="21" name="Group 4">
            <a:extLst>
              <a:ext uri="{FF2B5EF4-FFF2-40B4-BE49-F238E27FC236}">
                <a16:creationId xmlns:a16="http://schemas.microsoft.com/office/drawing/2014/main" xmlns="" id="{04A454F0-04B0-4AA8-A711-320D37B2A53A}"/>
              </a:ext>
            </a:extLst>
          </p:cNvPr>
          <p:cNvGrpSpPr>
            <a:grpSpLocks noChangeAspect="1"/>
          </p:cNvGrpSpPr>
          <p:nvPr/>
        </p:nvGrpSpPr>
        <p:grpSpPr bwMode="auto">
          <a:xfrm>
            <a:off x="4372669" y="3595985"/>
            <a:ext cx="663765" cy="1317464"/>
            <a:chOff x="1506" y="3505"/>
            <a:chExt cx="871" cy="1729"/>
          </a:xfrm>
          <a:solidFill>
            <a:schemeClr val="accent5"/>
          </a:solidFill>
        </p:grpSpPr>
        <p:sp>
          <p:nvSpPr>
            <p:cNvPr id="22" name="Freeform 5">
              <a:extLst>
                <a:ext uri="{FF2B5EF4-FFF2-40B4-BE49-F238E27FC236}">
                  <a16:creationId xmlns:a16="http://schemas.microsoft.com/office/drawing/2014/main" xmlns="" id="{A6EAD0EB-4F1C-4797-B1E8-46D128A63DD1}"/>
                </a:ext>
              </a:extLst>
            </p:cNvPr>
            <p:cNvSpPr>
              <a:spLocks noEditPoints="1"/>
            </p:cNvSpPr>
            <p:nvPr/>
          </p:nvSpPr>
          <p:spPr bwMode="auto">
            <a:xfrm>
              <a:off x="1777" y="3505"/>
              <a:ext cx="329" cy="325"/>
            </a:xfrm>
            <a:custGeom>
              <a:avLst/>
              <a:gdLst>
                <a:gd name="T0" fmla="*/ 69 w 138"/>
                <a:gd name="T1" fmla="*/ 137 h 137"/>
                <a:gd name="T2" fmla="*/ 0 w 138"/>
                <a:gd name="T3" fmla="*/ 68 h 137"/>
                <a:gd name="T4" fmla="*/ 69 w 138"/>
                <a:gd name="T5" fmla="*/ 0 h 137"/>
                <a:gd name="T6" fmla="*/ 138 w 138"/>
                <a:gd name="T7" fmla="*/ 68 h 137"/>
                <a:gd name="T8" fmla="*/ 69 w 138"/>
                <a:gd name="T9" fmla="*/ 137 h 137"/>
                <a:gd name="T10" fmla="*/ 69 w 138"/>
                <a:gd name="T11" fmla="*/ 14 h 137"/>
                <a:gd name="T12" fmla="*/ 14 w 138"/>
                <a:gd name="T13" fmla="*/ 68 h 137"/>
                <a:gd name="T14" fmla="*/ 69 w 138"/>
                <a:gd name="T15" fmla="*/ 123 h 137"/>
                <a:gd name="T16" fmla="*/ 124 w 138"/>
                <a:gd name="T17" fmla="*/ 68 h 137"/>
                <a:gd name="T18" fmla="*/ 69 w 138"/>
                <a:gd name="T19"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37">
                  <a:moveTo>
                    <a:pt x="69" y="137"/>
                  </a:moveTo>
                  <a:cubicBezTo>
                    <a:pt x="31" y="137"/>
                    <a:pt x="0" y="106"/>
                    <a:pt x="0" y="68"/>
                  </a:cubicBezTo>
                  <a:cubicBezTo>
                    <a:pt x="0" y="30"/>
                    <a:pt x="31" y="0"/>
                    <a:pt x="69" y="0"/>
                  </a:cubicBezTo>
                  <a:cubicBezTo>
                    <a:pt x="107" y="0"/>
                    <a:pt x="138" y="30"/>
                    <a:pt x="138" y="68"/>
                  </a:cubicBezTo>
                  <a:cubicBezTo>
                    <a:pt x="138" y="106"/>
                    <a:pt x="107" y="137"/>
                    <a:pt x="69" y="137"/>
                  </a:cubicBezTo>
                  <a:close/>
                  <a:moveTo>
                    <a:pt x="69" y="14"/>
                  </a:moveTo>
                  <a:cubicBezTo>
                    <a:pt x="39" y="14"/>
                    <a:pt x="14" y="38"/>
                    <a:pt x="14" y="68"/>
                  </a:cubicBezTo>
                  <a:cubicBezTo>
                    <a:pt x="14" y="99"/>
                    <a:pt x="39" y="123"/>
                    <a:pt x="69" y="123"/>
                  </a:cubicBezTo>
                  <a:cubicBezTo>
                    <a:pt x="100" y="123"/>
                    <a:pt x="124" y="99"/>
                    <a:pt x="124" y="68"/>
                  </a:cubicBezTo>
                  <a:cubicBezTo>
                    <a:pt x="124" y="38"/>
                    <a:pt x="100" y="14"/>
                    <a:pt x="69"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endParaRPr lang="en-US" sz="2400">
                <a:latin typeface="Arial" panose="020B0604020202020204" pitchFamily="34" charset="0"/>
                <a:cs typeface="Arial" panose="020B0604020202020204" pitchFamily="34" charset="0"/>
              </a:endParaRPr>
            </a:p>
          </p:txBody>
        </p:sp>
        <p:sp>
          <p:nvSpPr>
            <p:cNvPr id="23" name="Freeform 6">
              <a:extLst>
                <a:ext uri="{FF2B5EF4-FFF2-40B4-BE49-F238E27FC236}">
                  <a16:creationId xmlns:a16="http://schemas.microsoft.com/office/drawing/2014/main" xmlns="" id="{D4BC25E2-BE7B-4DA9-8D36-9347E13B7A72}"/>
                </a:ext>
              </a:extLst>
            </p:cNvPr>
            <p:cNvSpPr>
              <a:spLocks noEditPoints="1"/>
            </p:cNvSpPr>
            <p:nvPr/>
          </p:nvSpPr>
          <p:spPr bwMode="auto">
            <a:xfrm>
              <a:off x="1506" y="3870"/>
              <a:ext cx="871" cy="1364"/>
            </a:xfrm>
            <a:custGeom>
              <a:avLst/>
              <a:gdLst>
                <a:gd name="T0" fmla="*/ 205 w 366"/>
                <a:gd name="T1" fmla="*/ 547 h 575"/>
                <a:gd name="T2" fmla="*/ 161 w 366"/>
                <a:gd name="T3" fmla="*/ 547 h 575"/>
                <a:gd name="T4" fmla="*/ 95 w 366"/>
                <a:gd name="T5" fmla="*/ 547 h 575"/>
                <a:gd name="T6" fmla="*/ 105 w 366"/>
                <a:gd name="T7" fmla="*/ 161 h 575"/>
                <a:gd name="T8" fmla="*/ 31 w 366"/>
                <a:gd name="T9" fmla="*/ 287 h 575"/>
                <a:gd name="T10" fmla="*/ 4 w 366"/>
                <a:gd name="T11" fmla="*/ 254 h 575"/>
                <a:gd name="T12" fmla="*/ 12 w 366"/>
                <a:gd name="T13" fmla="*/ 228 h 575"/>
                <a:gd name="T14" fmla="*/ 183 w 366"/>
                <a:gd name="T15" fmla="*/ 0 h 575"/>
                <a:gd name="T16" fmla="*/ 354 w 366"/>
                <a:gd name="T17" fmla="*/ 228 h 575"/>
                <a:gd name="T18" fmla="*/ 363 w 366"/>
                <a:gd name="T19" fmla="*/ 254 h 575"/>
                <a:gd name="T20" fmla="*/ 335 w 366"/>
                <a:gd name="T21" fmla="*/ 287 h 575"/>
                <a:gd name="T22" fmla="*/ 262 w 366"/>
                <a:gd name="T23" fmla="*/ 161 h 575"/>
                <a:gd name="T24" fmla="*/ 271 w 366"/>
                <a:gd name="T25" fmla="*/ 547 h 575"/>
                <a:gd name="T26" fmla="*/ 238 w 366"/>
                <a:gd name="T27" fmla="*/ 575 h 575"/>
                <a:gd name="T28" fmla="*/ 190 w 366"/>
                <a:gd name="T29" fmla="*/ 299 h 575"/>
                <a:gd name="T30" fmla="*/ 238 w 366"/>
                <a:gd name="T31" fmla="*/ 561 h 575"/>
                <a:gd name="T32" fmla="*/ 238 w 366"/>
                <a:gd name="T33" fmla="*/ 561 h 575"/>
                <a:gd name="T34" fmla="*/ 257 w 366"/>
                <a:gd name="T35" fmla="*/ 546 h 575"/>
                <a:gd name="T36" fmla="*/ 256 w 366"/>
                <a:gd name="T37" fmla="*/ 481 h 575"/>
                <a:gd name="T38" fmla="*/ 247 w 366"/>
                <a:gd name="T39" fmla="*/ 127 h 575"/>
                <a:gd name="T40" fmla="*/ 260 w 366"/>
                <a:gd name="T41" fmla="*/ 124 h 575"/>
                <a:gd name="T42" fmla="*/ 335 w 366"/>
                <a:gd name="T43" fmla="*/ 273 h 575"/>
                <a:gd name="T44" fmla="*/ 350 w 366"/>
                <a:gd name="T45" fmla="*/ 258 h 575"/>
                <a:gd name="T46" fmla="*/ 347 w 366"/>
                <a:gd name="T47" fmla="*/ 251 h 575"/>
                <a:gd name="T48" fmla="*/ 279 w 366"/>
                <a:gd name="T49" fmla="*/ 50 h 575"/>
                <a:gd name="T50" fmla="*/ 88 w 366"/>
                <a:gd name="T51" fmla="*/ 50 h 575"/>
                <a:gd name="T52" fmla="*/ 19 w 366"/>
                <a:gd name="T53" fmla="*/ 251 h 575"/>
                <a:gd name="T54" fmla="*/ 17 w 366"/>
                <a:gd name="T55" fmla="*/ 258 h 575"/>
                <a:gd name="T56" fmla="*/ 31 w 366"/>
                <a:gd name="T57" fmla="*/ 273 h 575"/>
                <a:gd name="T58" fmla="*/ 107 w 366"/>
                <a:gd name="T59" fmla="*/ 124 h 575"/>
                <a:gd name="T60" fmla="*/ 120 w 366"/>
                <a:gd name="T61" fmla="*/ 127 h 575"/>
                <a:gd name="T62" fmla="*/ 111 w 366"/>
                <a:gd name="T63" fmla="*/ 481 h 575"/>
                <a:gd name="T64" fmla="*/ 110 w 366"/>
                <a:gd name="T65" fmla="*/ 542 h 575"/>
                <a:gd name="T66" fmla="*/ 128 w 366"/>
                <a:gd name="T67" fmla="*/ 561 h 575"/>
                <a:gd name="T68" fmla="*/ 176 w 366"/>
                <a:gd name="T69" fmla="*/ 29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6" h="575">
                  <a:moveTo>
                    <a:pt x="238" y="575"/>
                  </a:moveTo>
                  <a:cubicBezTo>
                    <a:pt x="221" y="575"/>
                    <a:pt x="207" y="562"/>
                    <a:pt x="205" y="547"/>
                  </a:cubicBezTo>
                  <a:cubicBezTo>
                    <a:pt x="183" y="360"/>
                    <a:pt x="183" y="360"/>
                    <a:pt x="183" y="360"/>
                  </a:cubicBezTo>
                  <a:cubicBezTo>
                    <a:pt x="161" y="547"/>
                    <a:pt x="161" y="547"/>
                    <a:pt x="161" y="547"/>
                  </a:cubicBezTo>
                  <a:cubicBezTo>
                    <a:pt x="160" y="562"/>
                    <a:pt x="146" y="575"/>
                    <a:pt x="128" y="575"/>
                  </a:cubicBezTo>
                  <a:cubicBezTo>
                    <a:pt x="111" y="575"/>
                    <a:pt x="97" y="562"/>
                    <a:pt x="95" y="547"/>
                  </a:cubicBezTo>
                  <a:cubicBezTo>
                    <a:pt x="95" y="546"/>
                    <a:pt x="95" y="546"/>
                    <a:pt x="95" y="545"/>
                  </a:cubicBezTo>
                  <a:cubicBezTo>
                    <a:pt x="96" y="536"/>
                    <a:pt x="102" y="307"/>
                    <a:pt x="105" y="161"/>
                  </a:cubicBezTo>
                  <a:cubicBezTo>
                    <a:pt x="55" y="272"/>
                    <a:pt x="55" y="272"/>
                    <a:pt x="55" y="272"/>
                  </a:cubicBezTo>
                  <a:cubicBezTo>
                    <a:pt x="51" y="281"/>
                    <a:pt x="42" y="287"/>
                    <a:pt x="31" y="287"/>
                  </a:cubicBezTo>
                  <a:cubicBezTo>
                    <a:pt x="28" y="287"/>
                    <a:pt x="25" y="286"/>
                    <a:pt x="22" y="285"/>
                  </a:cubicBezTo>
                  <a:cubicBezTo>
                    <a:pt x="8" y="280"/>
                    <a:pt x="0" y="267"/>
                    <a:pt x="4" y="254"/>
                  </a:cubicBezTo>
                  <a:cubicBezTo>
                    <a:pt x="4" y="254"/>
                    <a:pt x="4" y="254"/>
                    <a:pt x="4" y="253"/>
                  </a:cubicBezTo>
                  <a:cubicBezTo>
                    <a:pt x="5" y="252"/>
                    <a:pt x="8" y="241"/>
                    <a:pt x="12" y="228"/>
                  </a:cubicBezTo>
                  <a:cubicBezTo>
                    <a:pt x="30" y="174"/>
                    <a:pt x="66" y="63"/>
                    <a:pt x="75" y="44"/>
                  </a:cubicBezTo>
                  <a:cubicBezTo>
                    <a:pt x="90" y="13"/>
                    <a:pt x="122" y="0"/>
                    <a:pt x="183" y="0"/>
                  </a:cubicBezTo>
                  <a:cubicBezTo>
                    <a:pt x="244" y="0"/>
                    <a:pt x="277" y="13"/>
                    <a:pt x="292" y="44"/>
                  </a:cubicBezTo>
                  <a:cubicBezTo>
                    <a:pt x="301" y="63"/>
                    <a:pt x="337" y="175"/>
                    <a:pt x="354" y="228"/>
                  </a:cubicBezTo>
                  <a:cubicBezTo>
                    <a:pt x="359" y="241"/>
                    <a:pt x="362" y="252"/>
                    <a:pt x="363" y="253"/>
                  </a:cubicBezTo>
                  <a:cubicBezTo>
                    <a:pt x="363" y="254"/>
                    <a:pt x="363" y="254"/>
                    <a:pt x="363" y="254"/>
                  </a:cubicBezTo>
                  <a:cubicBezTo>
                    <a:pt x="366" y="267"/>
                    <a:pt x="358" y="280"/>
                    <a:pt x="345" y="285"/>
                  </a:cubicBezTo>
                  <a:cubicBezTo>
                    <a:pt x="342" y="286"/>
                    <a:pt x="339" y="287"/>
                    <a:pt x="335" y="287"/>
                  </a:cubicBezTo>
                  <a:cubicBezTo>
                    <a:pt x="325" y="287"/>
                    <a:pt x="316" y="281"/>
                    <a:pt x="312" y="272"/>
                  </a:cubicBezTo>
                  <a:cubicBezTo>
                    <a:pt x="262" y="161"/>
                    <a:pt x="262" y="161"/>
                    <a:pt x="262" y="161"/>
                  </a:cubicBezTo>
                  <a:cubicBezTo>
                    <a:pt x="265" y="307"/>
                    <a:pt x="271" y="536"/>
                    <a:pt x="271" y="545"/>
                  </a:cubicBezTo>
                  <a:cubicBezTo>
                    <a:pt x="271" y="546"/>
                    <a:pt x="271" y="546"/>
                    <a:pt x="271" y="547"/>
                  </a:cubicBezTo>
                  <a:cubicBezTo>
                    <a:pt x="270" y="562"/>
                    <a:pt x="256" y="575"/>
                    <a:pt x="238" y="575"/>
                  </a:cubicBezTo>
                  <a:cubicBezTo>
                    <a:pt x="238" y="575"/>
                    <a:pt x="238" y="575"/>
                    <a:pt x="238" y="575"/>
                  </a:cubicBezTo>
                  <a:close/>
                  <a:moveTo>
                    <a:pt x="183" y="293"/>
                  </a:moveTo>
                  <a:cubicBezTo>
                    <a:pt x="187" y="293"/>
                    <a:pt x="190" y="296"/>
                    <a:pt x="190" y="299"/>
                  </a:cubicBezTo>
                  <a:cubicBezTo>
                    <a:pt x="219" y="545"/>
                    <a:pt x="219" y="545"/>
                    <a:pt x="219" y="545"/>
                  </a:cubicBezTo>
                  <a:cubicBezTo>
                    <a:pt x="220" y="554"/>
                    <a:pt x="228" y="561"/>
                    <a:pt x="238" y="561"/>
                  </a:cubicBezTo>
                  <a:cubicBezTo>
                    <a:pt x="238" y="568"/>
                    <a:pt x="238" y="568"/>
                    <a:pt x="238" y="568"/>
                  </a:cubicBezTo>
                  <a:cubicBezTo>
                    <a:pt x="238" y="561"/>
                    <a:pt x="238" y="561"/>
                    <a:pt x="238" y="561"/>
                  </a:cubicBezTo>
                  <a:cubicBezTo>
                    <a:pt x="248" y="561"/>
                    <a:pt x="257" y="554"/>
                    <a:pt x="257" y="546"/>
                  </a:cubicBezTo>
                  <a:cubicBezTo>
                    <a:pt x="257" y="546"/>
                    <a:pt x="257" y="546"/>
                    <a:pt x="257" y="546"/>
                  </a:cubicBezTo>
                  <a:cubicBezTo>
                    <a:pt x="257" y="542"/>
                    <a:pt x="257" y="537"/>
                    <a:pt x="257" y="528"/>
                  </a:cubicBezTo>
                  <a:cubicBezTo>
                    <a:pt x="256" y="517"/>
                    <a:pt x="256" y="500"/>
                    <a:pt x="256" y="481"/>
                  </a:cubicBezTo>
                  <a:cubicBezTo>
                    <a:pt x="255" y="441"/>
                    <a:pt x="253" y="389"/>
                    <a:pt x="252" y="337"/>
                  </a:cubicBezTo>
                  <a:cubicBezTo>
                    <a:pt x="249" y="232"/>
                    <a:pt x="247" y="127"/>
                    <a:pt x="247" y="127"/>
                  </a:cubicBezTo>
                  <a:cubicBezTo>
                    <a:pt x="247" y="124"/>
                    <a:pt x="249" y="121"/>
                    <a:pt x="252" y="120"/>
                  </a:cubicBezTo>
                  <a:cubicBezTo>
                    <a:pt x="255" y="120"/>
                    <a:pt x="259" y="121"/>
                    <a:pt x="260" y="124"/>
                  </a:cubicBezTo>
                  <a:cubicBezTo>
                    <a:pt x="325" y="266"/>
                    <a:pt x="325" y="266"/>
                    <a:pt x="325" y="266"/>
                  </a:cubicBezTo>
                  <a:cubicBezTo>
                    <a:pt x="326" y="270"/>
                    <a:pt x="330" y="273"/>
                    <a:pt x="335" y="273"/>
                  </a:cubicBezTo>
                  <a:cubicBezTo>
                    <a:pt x="337" y="273"/>
                    <a:pt x="339" y="272"/>
                    <a:pt x="340" y="272"/>
                  </a:cubicBezTo>
                  <a:cubicBezTo>
                    <a:pt x="347" y="270"/>
                    <a:pt x="351" y="263"/>
                    <a:pt x="350" y="258"/>
                  </a:cubicBezTo>
                  <a:cubicBezTo>
                    <a:pt x="350" y="258"/>
                    <a:pt x="350" y="258"/>
                    <a:pt x="350" y="258"/>
                  </a:cubicBezTo>
                  <a:cubicBezTo>
                    <a:pt x="349" y="256"/>
                    <a:pt x="348" y="254"/>
                    <a:pt x="347" y="251"/>
                  </a:cubicBezTo>
                  <a:cubicBezTo>
                    <a:pt x="346" y="247"/>
                    <a:pt x="344" y="240"/>
                    <a:pt x="341" y="232"/>
                  </a:cubicBezTo>
                  <a:cubicBezTo>
                    <a:pt x="325" y="183"/>
                    <a:pt x="288" y="69"/>
                    <a:pt x="279" y="50"/>
                  </a:cubicBezTo>
                  <a:cubicBezTo>
                    <a:pt x="270" y="32"/>
                    <a:pt x="252" y="14"/>
                    <a:pt x="183" y="14"/>
                  </a:cubicBezTo>
                  <a:cubicBezTo>
                    <a:pt x="115" y="14"/>
                    <a:pt x="96" y="32"/>
                    <a:pt x="88" y="50"/>
                  </a:cubicBezTo>
                  <a:cubicBezTo>
                    <a:pt x="79" y="69"/>
                    <a:pt x="42" y="183"/>
                    <a:pt x="26" y="232"/>
                  </a:cubicBezTo>
                  <a:cubicBezTo>
                    <a:pt x="23" y="240"/>
                    <a:pt x="21" y="247"/>
                    <a:pt x="19" y="251"/>
                  </a:cubicBezTo>
                  <a:cubicBezTo>
                    <a:pt x="19" y="254"/>
                    <a:pt x="18" y="256"/>
                    <a:pt x="17" y="258"/>
                  </a:cubicBezTo>
                  <a:cubicBezTo>
                    <a:pt x="17" y="258"/>
                    <a:pt x="17" y="258"/>
                    <a:pt x="17" y="258"/>
                  </a:cubicBezTo>
                  <a:cubicBezTo>
                    <a:pt x="16" y="263"/>
                    <a:pt x="20" y="270"/>
                    <a:pt x="26" y="272"/>
                  </a:cubicBezTo>
                  <a:cubicBezTo>
                    <a:pt x="28" y="272"/>
                    <a:pt x="30" y="273"/>
                    <a:pt x="31" y="273"/>
                  </a:cubicBezTo>
                  <a:cubicBezTo>
                    <a:pt x="36" y="273"/>
                    <a:pt x="41" y="270"/>
                    <a:pt x="42" y="266"/>
                  </a:cubicBezTo>
                  <a:cubicBezTo>
                    <a:pt x="107" y="124"/>
                    <a:pt x="107" y="124"/>
                    <a:pt x="107" y="124"/>
                  </a:cubicBezTo>
                  <a:cubicBezTo>
                    <a:pt x="108" y="121"/>
                    <a:pt x="111" y="120"/>
                    <a:pt x="115" y="120"/>
                  </a:cubicBezTo>
                  <a:cubicBezTo>
                    <a:pt x="118" y="121"/>
                    <a:pt x="120" y="124"/>
                    <a:pt x="120" y="127"/>
                  </a:cubicBezTo>
                  <a:cubicBezTo>
                    <a:pt x="120" y="127"/>
                    <a:pt x="117" y="232"/>
                    <a:pt x="115" y="337"/>
                  </a:cubicBezTo>
                  <a:cubicBezTo>
                    <a:pt x="114" y="389"/>
                    <a:pt x="112" y="442"/>
                    <a:pt x="111" y="481"/>
                  </a:cubicBezTo>
                  <a:cubicBezTo>
                    <a:pt x="111" y="500"/>
                    <a:pt x="110" y="517"/>
                    <a:pt x="110" y="528"/>
                  </a:cubicBezTo>
                  <a:cubicBezTo>
                    <a:pt x="110" y="534"/>
                    <a:pt x="110" y="539"/>
                    <a:pt x="110" y="542"/>
                  </a:cubicBezTo>
                  <a:cubicBezTo>
                    <a:pt x="109" y="543"/>
                    <a:pt x="109" y="544"/>
                    <a:pt x="109" y="546"/>
                  </a:cubicBezTo>
                  <a:cubicBezTo>
                    <a:pt x="110" y="554"/>
                    <a:pt x="118" y="561"/>
                    <a:pt x="128" y="561"/>
                  </a:cubicBezTo>
                  <a:cubicBezTo>
                    <a:pt x="138" y="561"/>
                    <a:pt x="147" y="554"/>
                    <a:pt x="147" y="546"/>
                  </a:cubicBezTo>
                  <a:cubicBezTo>
                    <a:pt x="176" y="299"/>
                    <a:pt x="176" y="299"/>
                    <a:pt x="176" y="299"/>
                  </a:cubicBezTo>
                  <a:cubicBezTo>
                    <a:pt x="177" y="296"/>
                    <a:pt x="180" y="293"/>
                    <a:pt x="183" y="29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endParaRPr lang="en-US" sz="2400">
                <a:latin typeface="Arial" panose="020B0604020202020204" pitchFamily="34" charset="0"/>
                <a:cs typeface="Arial" panose="020B0604020202020204" pitchFamily="34" charset="0"/>
              </a:endParaRPr>
            </a:p>
          </p:txBody>
        </p:sp>
      </p:grpSp>
      <p:grpSp>
        <p:nvGrpSpPr>
          <p:cNvPr id="27" name="Group 4">
            <a:extLst>
              <a:ext uri="{FF2B5EF4-FFF2-40B4-BE49-F238E27FC236}">
                <a16:creationId xmlns:a16="http://schemas.microsoft.com/office/drawing/2014/main" xmlns="" id="{1F8AD159-6F87-4302-849D-5DA5FB6C7E7D}"/>
              </a:ext>
            </a:extLst>
          </p:cNvPr>
          <p:cNvGrpSpPr>
            <a:grpSpLocks noChangeAspect="1"/>
          </p:cNvGrpSpPr>
          <p:nvPr/>
        </p:nvGrpSpPr>
        <p:grpSpPr bwMode="auto">
          <a:xfrm>
            <a:off x="6828234" y="3678604"/>
            <a:ext cx="663765" cy="1317464"/>
            <a:chOff x="1506" y="3505"/>
            <a:chExt cx="871" cy="1729"/>
          </a:xfrm>
          <a:solidFill>
            <a:schemeClr val="bg2"/>
          </a:solidFill>
        </p:grpSpPr>
        <p:sp>
          <p:nvSpPr>
            <p:cNvPr id="28" name="Freeform 5">
              <a:extLst>
                <a:ext uri="{FF2B5EF4-FFF2-40B4-BE49-F238E27FC236}">
                  <a16:creationId xmlns:a16="http://schemas.microsoft.com/office/drawing/2014/main" xmlns="" id="{C0D117F7-6F40-4E9B-897C-292F3E2FAF98}"/>
                </a:ext>
              </a:extLst>
            </p:cNvPr>
            <p:cNvSpPr>
              <a:spLocks noEditPoints="1"/>
            </p:cNvSpPr>
            <p:nvPr/>
          </p:nvSpPr>
          <p:spPr bwMode="auto">
            <a:xfrm>
              <a:off x="1777" y="3505"/>
              <a:ext cx="329" cy="325"/>
            </a:xfrm>
            <a:custGeom>
              <a:avLst/>
              <a:gdLst>
                <a:gd name="T0" fmla="*/ 69 w 138"/>
                <a:gd name="T1" fmla="*/ 137 h 137"/>
                <a:gd name="T2" fmla="*/ 0 w 138"/>
                <a:gd name="T3" fmla="*/ 68 h 137"/>
                <a:gd name="T4" fmla="*/ 69 w 138"/>
                <a:gd name="T5" fmla="*/ 0 h 137"/>
                <a:gd name="T6" fmla="*/ 138 w 138"/>
                <a:gd name="T7" fmla="*/ 68 h 137"/>
                <a:gd name="T8" fmla="*/ 69 w 138"/>
                <a:gd name="T9" fmla="*/ 137 h 137"/>
                <a:gd name="T10" fmla="*/ 69 w 138"/>
                <a:gd name="T11" fmla="*/ 14 h 137"/>
                <a:gd name="T12" fmla="*/ 14 w 138"/>
                <a:gd name="T13" fmla="*/ 68 h 137"/>
                <a:gd name="T14" fmla="*/ 69 w 138"/>
                <a:gd name="T15" fmla="*/ 123 h 137"/>
                <a:gd name="T16" fmla="*/ 124 w 138"/>
                <a:gd name="T17" fmla="*/ 68 h 137"/>
                <a:gd name="T18" fmla="*/ 69 w 138"/>
                <a:gd name="T19"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37">
                  <a:moveTo>
                    <a:pt x="69" y="137"/>
                  </a:moveTo>
                  <a:cubicBezTo>
                    <a:pt x="31" y="137"/>
                    <a:pt x="0" y="106"/>
                    <a:pt x="0" y="68"/>
                  </a:cubicBezTo>
                  <a:cubicBezTo>
                    <a:pt x="0" y="30"/>
                    <a:pt x="31" y="0"/>
                    <a:pt x="69" y="0"/>
                  </a:cubicBezTo>
                  <a:cubicBezTo>
                    <a:pt x="107" y="0"/>
                    <a:pt x="138" y="30"/>
                    <a:pt x="138" y="68"/>
                  </a:cubicBezTo>
                  <a:cubicBezTo>
                    <a:pt x="138" y="106"/>
                    <a:pt x="107" y="137"/>
                    <a:pt x="69" y="137"/>
                  </a:cubicBezTo>
                  <a:close/>
                  <a:moveTo>
                    <a:pt x="69" y="14"/>
                  </a:moveTo>
                  <a:cubicBezTo>
                    <a:pt x="39" y="14"/>
                    <a:pt x="14" y="38"/>
                    <a:pt x="14" y="68"/>
                  </a:cubicBezTo>
                  <a:cubicBezTo>
                    <a:pt x="14" y="99"/>
                    <a:pt x="39" y="123"/>
                    <a:pt x="69" y="123"/>
                  </a:cubicBezTo>
                  <a:cubicBezTo>
                    <a:pt x="100" y="123"/>
                    <a:pt x="124" y="99"/>
                    <a:pt x="124" y="68"/>
                  </a:cubicBezTo>
                  <a:cubicBezTo>
                    <a:pt x="124" y="38"/>
                    <a:pt x="100" y="14"/>
                    <a:pt x="69"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endParaRPr lang="en-US" sz="2400">
                <a:latin typeface="Arial" panose="020B0604020202020204" pitchFamily="34" charset="0"/>
                <a:cs typeface="Arial" panose="020B0604020202020204" pitchFamily="34" charset="0"/>
              </a:endParaRPr>
            </a:p>
          </p:txBody>
        </p:sp>
        <p:sp>
          <p:nvSpPr>
            <p:cNvPr id="29" name="Freeform 6">
              <a:extLst>
                <a:ext uri="{FF2B5EF4-FFF2-40B4-BE49-F238E27FC236}">
                  <a16:creationId xmlns:a16="http://schemas.microsoft.com/office/drawing/2014/main" xmlns="" id="{11A1E254-D3BE-4963-AF98-895191A1544D}"/>
                </a:ext>
              </a:extLst>
            </p:cNvPr>
            <p:cNvSpPr>
              <a:spLocks noEditPoints="1"/>
            </p:cNvSpPr>
            <p:nvPr/>
          </p:nvSpPr>
          <p:spPr bwMode="auto">
            <a:xfrm>
              <a:off x="1506" y="3870"/>
              <a:ext cx="871" cy="1364"/>
            </a:xfrm>
            <a:custGeom>
              <a:avLst/>
              <a:gdLst>
                <a:gd name="T0" fmla="*/ 205 w 366"/>
                <a:gd name="T1" fmla="*/ 547 h 575"/>
                <a:gd name="T2" fmla="*/ 161 w 366"/>
                <a:gd name="T3" fmla="*/ 547 h 575"/>
                <a:gd name="T4" fmla="*/ 95 w 366"/>
                <a:gd name="T5" fmla="*/ 547 h 575"/>
                <a:gd name="T6" fmla="*/ 105 w 366"/>
                <a:gd name="T7" fmla="*/ 161 h 575"/>
                <a:gd name="T8" fmla="*/ 31 w 366"/>
                <a:gd name="T9" fmla="*/ 287 h 575"/>
                <a:gd name="T10" fmla="*/ 4 w 366"/>
                <a:gd name="T11" fmla="*/ 254 h 575"/>
                <a:gd name="T12" fmla="*/ 12 w 366"/>
                <a:gd name="T13" fmla="*/ 228 h 575"/>
                <a:gd name="T14" fmla="*/ 183 w 366"/>
                <a:gd name="T15" fmla="*/ 0 h 575"/>
                <a:gd name="T16" fmla="*/ 354 w 366"/>
                <a:gd name="T17" fmla="*/ 228 h 575"/>
                <a:gd name="T18" fmla="*/ 363 w 366"/>
                <a:gd name="T19" fmla="*/ 254 h 575"/>
                <a:gd name="T20" fmla="*/ 335 w 366"/>
                <a:gd name="T21" fmla="*/ 287 h 575"/>
                <a:gd name="T22" fmla="*/ 262 w 366"/>
                <a:gd name="T23" fmla="*/ 161 h 575"/>
                <a:gd name="T24" fmla="*/ 271 w 366"/>
                <a:gd name="T25" fmla="*/ 547 h 575"/>
                <a:gd name="T26" fmla="*/ 238 w 366"/>
                <a:gd name="T27" fmla="*/ 575 h 575"/>
                <a:gd name="T28" fmla="*/ 190 w 366"/>
                <a:gd name="T29" fmla="*/ 299 h 575"/>
                <a:gd name="T30" fmla="*/ 238 w 366"/>
                <a:gd name="T31" fmla="*/ 561 h 575"/>
                <a:gd name="T32" fmla="*/ 238 w 366"/>
                <a:gd name="T33" fmla="*/ 561 h 575"/>
                <a:gd name="T34" fmla="*/ 257 w 366"/>
                <a:gd name="T35" fmla="*/ 546 h 575"/>
                <a:gd name="T36" fmla="*/ 256 w 366"/>
                <a:gd name="T37" fmla="*/ 481 h 575"/>
                <a:gd name="T38" fmla="*/ 247 w 366"/>
                <a:gd name="T39" fmla="*/ 127 h 575"/>
                <a:gd name="T40" fmla="*/ 260 w 366"/>
                <a:gd name="T41" fmla="*/ 124 h 575"/>
                <a:gd name="T42" fmla="*/ 335 w 366"/>
                <a:gd name="T43" fmla="*/ 273 h 575"/>
                <a:gd name="T44" fmla="*/ 350 w 366"/>
                <a:gd name="T45" fmla="*/ 258 h 575"/>
                <a:gd name="T46" fmla="*/ 347 w 366"/>
                <a:gd name="T47" fmla="*/ 251 h 575"/>
                <a:gd name="T48" fmla="*/ 279 w 366"/>
                <a:gd name="T49" fmla="*/ 50 h 575"/>
                <a:gd name="T50" fmla="*/ 88 w 366"/>
                <a:gd name="T51" fmla="*/ 50 h 575"/>
                <a:gd name="T52" fmla="*/ 19 w 366"/>
                <a:gd name="T53" fmla="*/ 251 h 575"/>
                <a:gd name="T54" fmla="*/ 17 w 366"/>
                <a:gd name="T55" fmla="*/ 258 h 575"/>
                <a:gd name="T56" fmla="*/ 31 w 366"/>
                <a:gd name="T57" fmla="*/ 273 h 575"/>
                <a:gd name="T58" fmla="*/ 107 w 366"/>
                <a:gd name="T59" fmla="*/ 124 h 575"/>
                <a:gd name="T60" fmla="*/ 120 w 366"/>
                <a:gd name="T61" fmla="*/ 127 h 575"/>
                <a:gd name="T62" fmla="*/ 111 w 366"/>
                <a:gd name="T63" fmla="*/ 481 h 575"/>
                <a:gd name="T64" fmla="*/ 110 w 366"/>
                <a:gd name="T65" fmla="*/ 542 h 575"/>
                <a:gd name="T66" fmla="*/ 128 w 366"/>
                <a:gd name="T67" fmla="*/ 561 h 575"/>
                <a:gd name="T68" fmla="*/ 176 w 366"/>
                <a:gd name="T69" fmla="*/ 29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6" h="575">
                  <a:moveTo>
                    <a:pt x="238" y="575"/>
                  </a:moveTo>
                  <a:cubicBezTo>
                    <a:pt x="221" y="575"/>
                    <a:pt x="207" y="562"/>
                    <a:pt x="205" y="547"/>
                  </a:cubicBezTo>
                  <a:cubicBezTo>
                    <a:pt x="183" y="360"/>
                    <a:pt x="183" y="360"/>
                    <a:pt x="183" y="360"/>
                  </a:cubicBezTo>
                  <a:cubicBezTo>
                    <a:pt x="161" y="547"/>
                    <a:pt x="161" y="547"/>
                    <a:pt x="161" y="547"/>
                  </a:cubicBezTo>
                  <a:cubicBezTo>
                    <a:pt x="160" y="562"/>
                    <a:pt x="146" y="575"/>
                    <a:pt x="128" y="575"/>
                  </a:cubicBezTo>
                  <a:cubicBezTo>
                    <a:pt x="111" y="575"/>
                    <a:pt x="97" y="562"/>
                    <a:pt x="95" y="547"/>
                  </a:cubicBezTo>
                  <a:cubicBezTo>
                    <a:pt x="95" y="546"/>
                    <a:pt x="95" y="546"/>
                    <a:pt x="95" y="545"/>
                  </a:cubicBezTo>
                  <a:cubicBezTo>
                    <a:pt x="96" y="536"/>
                    <a:pt x="102" y="307"/>
                    <a:pt x="105" y="161"/>
                  </a:cubicBezTo>
                  <a:cubicBezTo>
                    <a:pt x="55" y="272"/>
                    <a:pt x="55" y="272"/>
                    <a:pt x="55" y="272"/>
                  </a:cubicBezTo>
                  <a:cubicBezTo>
                    <a:pt x="51" y="281"/>
                    <a:pt x="42" y="287"/>
                    <a:pt x="31" y="287"/>
                  </a:cubicBezTo>
                  <a:cubicBezTo>
                    <a:pt x="28" y="287"/>
                    <a:pt x="25" y="286"/>
                    <a:pt x="22" y="285"/>
                  </a:cubicBezTo>
                  <a:cubicBezTo>
                    <a:pt x="8" y="280"/>
                    <a:pt x="0" y="267"/>
                    <a:pt x="4" y="254"/>
                  </a:cubicBezTo>
                  <a:cubicBezTo>
                    <a:pt x="4" y="254"/>
                    <a:pt x="4" y="254"/>
                    <a:pt x="4" y="253"/>
                  </a:cubicBezTo>
                  <a:cubicBezTo>
                    <a:pt x="5" y="252"/>
                    <a:pt x="8" y="241"/>
                    <a:pt x="12" y="228"/>
                  </a:cubicBezTo>
                  <a:cubicBezTo>
                    <a:pt x="30" y="174"/>
                    <a:pt x="66" y="63"/>
                    <a:pt x="75" y="44"/>
                  </a:cubicBezTo>
                  <a:cubicBezTo>
                    <a:pt x="90" y="13"/>
                    <a:pt x="122" y="0"/>
                    <a:pt x="183" y="0"/>
                  </a:cubicBezTo>
                  <a:cubicBezTo>
                    <a:pt x="244" y="0"/>
                    <a:pt x="277" y="13"/>
                    <a:pt x="292" y="44"/>
                  </a:cubicBezTo>
                  <a:cubicBezTo>
                    <a:pt x="301" y="63"/>
                    <a:pt x="337" y="175"/>
                    <a:pt x="354" y="228"/>
                  </a:cubicBezTo>
                  <a:cubicBezTo>
                    <a:pt x="359" y="241"/>
                    <a:pt x="362" y="252"/>
                    <a:pt x="363" y="253"/>
                  </a:cubicBezTo>
                  <a:cubicBezTo>
                    <a:pt x="363" y="254"/>
                    <a:pt x="363" y="254"/>
                    <a:pt x="363" y="254"/>
                  </a:cubicBezTo>
                  <a:cubicBezTo>
                    <a:pt x="366" y="267"/>
                    <a:pt x="358" y="280"/>
                    <a:pt x="345" y="285"/>
                  </a:cubicBezTo>
                  <a:cubicBezTo>
                    <a:pt x="342" y="286"/>
                    <a:pt x="339" y="287"/>
                    <a:pt x="335" y="287"/>
                  </a:cubicBezTo>
                  <a:cubicBezTo>
                    <a:pt x="325" y="287"/>
                    <a:pt x="316" y="281"/>
                    <a:pt x="312" y="272"/>
                  </a:cubicBezTo>
                  <a:cubicBezTo>
                    <a:pt x="262" y="161"/>
                    <a:pt x="262" y="161"/>
                    <a:pt x="262" y="161"/>
                  </a:cubicBezTo>
                  <a:cubicBezTo>
                    <a:pt x="265" y="307"/>
                    <a:pt x="271" y="536"/>
                    <a:pt x="271" y="545"/>
                  </a:cubicBezTo>
                  <a:cubicBezTo>
                    <a:pt x="271" y="546"/>
                    <a:pt x="271" y="546"/>
                    <a:pt x="271" y="547"/>
                  </a:cubicBezTo>
                  <a:cubicBezTo>
                    <a:pt x="270" y="562"/>
                    <a:pt x="256" y="575"/>
                    <a:pt x="238" y="575"/>
                  </a:cubicBezTo>
                  <a:cubicBezTo>
                    <a:pt x="238" y="575"/>
                    <a:pt x="238" y="575"/>
                    <a:pt x="238" y="575"/>
                  </a:cubicBezTo>
                  <a:close/>
                  <a:moveTo>
                    <a:pt x="183" y="293"/>
                  </a:moveTo>
                  <a:cubicBezTo>
                    <a:pt x="187" y="293"/>
                    <a:pt x="190" y="296"/>
                    <a:pt x="190" y="299"/>
                  </a:cubicBezTo>
                  <a:cubicBezTo>
                    <a:pt x="219" y="545"/>
                    <a:pt x="219" y="545"/>
                    <a:pt x="219" y="545"/>
                  </a:cubicBezTo>
                  <a:cubicBezTo>
                    <a:pt x="220" y="554"/>
                    <a:pt x="228" y="561"/>
                    <a:pt x="238" y="561"/>
                  </a:cubicBezTo>
                  <a:cubicBezTo>
                    <a:pt x="238" y="568"/>
                    <a:pt x="238" y="568"/>
                    <a:pt x="238" y="568"/>
                  </a:cubicBezTo>
                  <a:cubicBezTo>
                    <a:pt x="238" y="561"/>
                    <a:pt x="238" y="561"/>
                    <a:pt x="238" y="561"/>
                  </a:cubicBezTo>
                  <a:cubicBezTo>
                    <a:pt x="248" y="561"/>
                    <a:pt x="257" y="554"/>
                    <a:pt x="257" y="546"/>
                  </a:cubicBezTo>
                  <a:cubicBezTo>
                    <a:pt x="257" y="546"/>
                    <a:pt x="257" y="546"/>
                    <a:pt x="257" y="546"/>
                  </a:cubicBezTo>
                  <a:cubicBezTo>
                    <a:pt x="257" y="542"/>
                    <a:pt x="257" y="537"/>
                    <a:pt x="257" y="528"/>
                  </a:cubicBezTo>
                  <a:cubicBezTo>
                    <a:pt x="256" y="517"/>
                    <a:pt x="256" y="500"/>
                    <a:pt x="256" y="481"/>
                  </a:cubicBezTo>
                  <a:cubicBezTo>
                    <a:pt x="255" y="441"/>
                    <a:pt x="253" y="389"/>
                    <a:pt x="252" y="337"/>
                  </a:cubicBezTo>
                  <a:cubicBezTo>
                    <a:pt x="249" y="232"/>
                    <a:pt x="247" y="127"/>
                    <a:pt x="247" y="127"/>
                  </a:cubicBezTo>
                  <a:cubicBezTo>
                    <a:pt x="247" y="124"/>
                    <a:pt x="249" y="121"/>
                    <a:pt x="252" y="120"/>
                  </a:cubicBezTo>
                  <a:cubicBezTo>
                    <a:pt x="255" y="120"/>
                    <a:pt x="259" y="121"/>
                    <a:pt x="260" y="124"/>
                  </a:cubicBezTo>
                  <a:cubicBezTo>
                    <a:pt x="325" y="266"/>
                    <a:pt x="325" y="266"/>
                    <a:pt x="325" y="266"/>
                  </a:cubicBezTo>
                  <a:cubicBezTo>
                    <a:pt x="326" y="270"/>
                    <a:pt x="330" y="273"/>
                    <a:pt x="335" y="273"/>
                  </a:cubicBezTo>
                  <a:cubicBezTo>
                    <a:pt x="337" y="273"/>
                    <a:pt x="339" y="272"/>
                    <a:pt x="340" y="272"/>
                  </a:cubicBezTo>
                  <a:cubicBezTo>
                    <a:pt x="347" y="270"/>
                    <a:pt x="351" y="263"/>
                    <a:pt x="350" y="258"/>
                  </a:cubicBezTo>
                  <a:cubicBezTo>
                    <a:pt x="350" y="258"/>
                    <a:pt x="350" y="258"/>
                    <a:pt x="350" y="258"/>
                  </a:cubicBezTo>
                  <a:cubicBezTo>
                    <a:pt x="349" y="256"/>
                    <a:pt x="348" y="254"/>
                    <a:pt x="347" y="251"/>
                  </a:cubicBezTo>
                  <a:cubicBezTo>
                    <a:pt x="346" y="247"/>
                    <a:pt x="344" y="240"/>
                    <a:pt x="341" y="232"/>
                  </a:cubicBezTo>
                  <a:cubicBezTo>
                    <a:pt x="325" y="183"/>
                    <a:pt x="288" y="69"/>
                    <a:pt x="279" y="50"/>
                  </a:cubicBezTo>
                  <a:cubicBezTo>
                    <a:pt x="270" y="32"/>
                    <a:pt x="252" y="14"/>
                    <a:pt x="183" y="14"/>
                  </a:cubicBezTo>
                  <a:cubicBezTo>
                    <a:pt x="115" y="14"/>
                    <a:pt x="96" y="32"/>
                    <a:pt x="88" y="50"/>
                  </a:cubicBezTo>
                  <a:cubicBezTo>
                    <a:pt x="79" y="69"/>
                    <a:pt x="42" y="183"/>
                    <a:pt x="26" y="232"/>
                  </a:cubicBezTo>
                  <a:cubicBezTo>
                    <a:pt x="23" y="240"/>
                    <a:pt x="21" y="247"/>
                    <a:pt x="19" y="251"/>
                  </a:cubicBezTo>
                  <a:cubicBezTo>
                    <a:pt x="19" y="254"/>
                    <a:pt x="18" y="256"/>
                    <a:pt x="17" y="258"/>
                  </a:cubicBezTo>
                  <a:cubicBezTo>
                    <a:pt x="17" y="258"/>
                    <a:pt x="17" y="258"/>
                    <a:pt x="17" y="258"/>
                  </a:cubicBezTo>
                  <a:cubicBezTo>
                    <a:pt x="16" y="263"/>
                    <a:pt x="20" y="270"/>
                    <a:pt x="26" y="272"/>
                  </a:cubicBezTo>
                  <a:cubicBezTo>
                    <a:pt x="28" y="272"/>
                    <a:pt x="30" y="273"/>
                    <a:pt x="31" y="273"/>
                  </a:cubicBezTo>
                  <a:cubicBezTo>
                    <a:pt x="36" y="273"/>
                    <a:pt x="41" y="270"/>
                    <a:pt x="42" y="266"/>
                  </a:cubicBezTo>
                  <a:cubicBezTo>
                    <a:pt x="107" y="124"/>
                    <a:pt x="107" y="124"/>
                    <a:pt x="107" y="124"/>
                  </a:cubicBezTo>
                  <a:cubicBezTo>
                    <a:pt x="108" y="121"/>
                    <a:pt x="111" y="120"/>
                    <a:pt x="115" y="120"/>
                  </a:cubicBezTo>
                  <a:cubicBezTo>
                    <a:pt x="118" y="121"/>
                    <a:pt x="120" y="124"/>
                    <a:pt x="120" y="127"/>
                  </a:cubicBezTo>
                  <a:cubicBezTo>
                    <a:pt x="120" y="127"/>
                    <a:pt x="117" y="232"/>
                    <a:pt x="115" y="337"/>
                  </a:cubicBezTo>
                  <a:cubicBezTo>
                    <a:pt x="114" y="389"/>
                    <a:pt x="112" y="442"/>
                    <a:pt x="111" y="481"/>
                  </a:cubicBezTo>
                  <a:cubicBezTo>
                    <a:pt x="111" y="500"/>
                    <a:pt x="110" y="517"/>
                    <a:pt x="110" y="528"/>
                  </a:cubicBezTo>
                  <a:cubicBezTo>
                    <a:pt x="110" y="534"/>
                    <a:pt x="110" y="539"/>
                    <a:pt x="110" y="542"/>
                  </a:cubicBezTo>
                  <a:cubicBezTo>
                    <a:pt x="109" y="543"/>
                    <a:pt x="109" y="544"/>
                    <a:pt x="109" y="546"/>
                  </a:cubicBezTo>
                  <a:cubicBezTo>
                    <a:pt x="110" y="554"/>
                    <a:pt x="118" y="561"/>
                    <a:pt x="128" y="561"/>
                  </a:cubicBezTo>
                  <a:cubicBezTo>
                    <a:pt x="138" y="561"/>
                    <a:pt x="147" y="554"/>
                    <a:pt x="147" y="546"/>
                  </a:cubicBezTo>
                  <a:cubicBezTo>
                    <a:pt x="176" y="299"/>
                    <a:pt x="176" y="299"/>
                    <a:pt x="176" y="299"/>
                  </a:cubicBezTo>
                  <a:cubicBezTo>
                    <a:pt x="177" y="296"/>
                    <a:pt x="180" y="293"/>
                    <a:pt x="183" y="29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endParaRPr lang="en-US" sz="2400">
                <a:latin typeface="Arial" panose="020B0604020202020204" pitchFamily="34" charset="0"/>
                <a:cs typeface="Arial" panose="020B0604020202020204" pitchFamily="34" charset="0"/>
              </a:endParaRPr>
            </a:p>
          </p:txBody>
        </p:sp>
      </p:grpSp>
      <p:sp>
        <p:nvSpPr>
          <p:cNvPr id="36" name="TextBox 35"/>
          <p:cNvSpPr txBox="1"/>
          <p:nvPr/>
        </p:nvSpPr>
        <p:spPr>
          <a:xfrm>
            <a:off x="2216627" y="175968"/>
            <a:ext cx="5480988" cy="646331"/>
          </a:xfrm>
          <a:prstGeom prst="rect">
            <a:avLst/>
          </a:prstGeom>
          <a:noFill/>
        </p:spPr>
        <p:txBody>
          <a:bodyPr wrap="none" rtlCol="0">
            <a:spAutoFit/>
          </a:bodyPr>
          <a:lstStyle/>
          <a:p>
            <a:r>
              <a:rPr lang="fr-FR" dirty="0" smtClean="0">
                <a:solidFill>
                  <a:srgbClr val="FFFF00"/>
                </a:solidFill>
              </a:rPr>
              <a:t>2. Lisez  les  questions  ci-dessous  et  répondez-y  </a:t>
            </a:r>
          </a:p>
          <a:p>
            <a:r>
              <a:rPr lang="fr-FR" dirty="0" smtClean="0">
                <a:solidFill>
                  <a:srgbClr val="FFFF00"/>
                </a:solidFill>
              </a:rPr>
              <a:t>(réponses  libres).</a:t>
            </a:r>
            <a:endParaRPr lang="ru-RU" dirty="0">
              <a:solidFill>
                <a:srgbClr val="FFFF00"/>
              </a:solidFill>
            </a:endParaRPr>
          </a:p>
        </p:txBody>
      </p:sp>
      <p:sp>
        <p:nvSpPr>
          <p:cNvPr id="37" name="TextBox 36"/>
          <p:cNvSpPr txBox="1"/>
          <p:nvPr/>
        </p:nvSpPr>
        <p:spPr>
          <a:xfrm>
            <a:off x="179513" y="946061"/>
            <a:ext cx="8856984" cy="738664"/>
          </a:xfrm>
          <a:prstGeom prst="rect">
            <a:avLst/>
          </a:prstGeom>
          <a:noFill/>
        </p:spPr>
        <p:txBody>
          <a:bodyPr wrap="square" rtlCol="0">
            <a:spAutoFit/>
          </a:bodyPr>
          <a:lstStyle/>
          <a:p>
            <a:pPr marL="342900" indent="-342900">
              <a:buAutoNum type="arabicParenR"/>
            </a:pPr>
            <a:r>
              <a:rPr lang="fr-FR" sz="1400" dirty="0" smtClean="0"/>
              <a:t>Il  vous  faut  combien  de  temps  pour  gagner  votre  école?    2) Vous  mettez  combien  de  temps  pour   faire  vos  devoirs?  3)  Vous  avez  besoin  de  combien  de  temps  pour  vous  vous  habituer   aux  nouvelles  conditions  de  vie?</a:t>
            </a:r>
            <a:endParaRPr lang="ru-RU" sz="1400" dirty="0"/>
          </a:p>
        </p:txBody>
      </p:sp>
    </p:spTree>
    <p:extLst>
      <p:ext uri="{BB962C8B-B14F-4D97-AF65-F5344CB8AC3E}">
        <p14:creationId xmlns:p14="http://schemas.microsoft.com/office/powerpoint/2010/main" xmlns="" val="261917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3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3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300"/>
                                        <p:tgtEl>
                                          <p:spTgt spid="6"/>
                                        </p:tgtEl>
                                      </p:cBhvr>
                                    </p:animEffect>
                                  </p:childTnLst>
                                </p:cTn>
                              </p:par>
                            </p:childTnLst>
                          </p:cTn>
                        </p:par>
                        <p:par>
                          <p:cTn id="21" fill="hold">
                            <p:stCondLst>
                              <p:cond delay="8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3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3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8466" y="171374"/>
            <a:ext cx="1897290" cy="526512"/>
          </a:xfrm>
          <a:prstGeom prst="rect">
            <a:avLst/>
          </a:prstGeom>
        </p:spPr>
        <p:txBody>
          <a:bodyPr vert="horz" wrap="square" lIns="0" tIns="26172" rIns="0" bIns="0" rtlCol="0" anchor="ctr">
            <a:spAutoFit/>
          </a:bodyPr>
          <a:lstStyle/>
          <a:p>
            <a:pPr marL="20131" algn="l">
              <a:lnSpc>
                <a:spcPct val="100000"/>
              </a:lnSpc>
              <a:spcBef>
                <a:spcPts val="206"/>
              </a:spcBef>
            </a:pPr>
            <a:r>
              <a:rPr lang="fr-FR" sz="3200" dirty="0" smtClean="0"/>
              <a:t>Activités  </a:t>
            </a:r>
            <a:endParaRPr sz="3200" dirty="0"/>
          </a:p>
        </p:txBody>
      </p:sp>
      <p:sp>
        <p:nvSpPr>
          <p:cNvPr id="16" name="Right Arrow 14">
            <a:extLst>
              <a:ext uri="{FF2B5EF4-FFF2-40B4-BE49-F238E27FC236}">
                <a16:creationId xmlns="" xmlns:a16="http://schemas.microsoft.com/office/drawing/2014/main" id="{F05DBD00-73E1-4FC4-AA1B-919D9D70960D}"/>
              </a:ext>
            </a:extLst>
          </p:cNvPr>
          <p:cNvSpPr/>
          <p:nvPr/>
        </p:nvSpPr>
        <p:spPr>
          <a:xfrm>
            <a:off x="2676262" y="875921"/>
            <a:ext cx="588396" cy="685377"/>
          </a:xfrm>
          <a:prstGeom prst="right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1000">
              <a:solidFill>
                <a:schemeClr val="bg1"/>
              </a:solidFill>
              <a:latin typeface="Arial" panose="020B0604020202020204" pitchFamily="34" charset="0"/>
              <a:cs typeface="Arial" panose="020B0604020202020204" pitchFamily="34" charset="0"/>
            </a:endParaRPr>
          </a:p>
        </p:txBody>
      </p:sp>
      <p:sp>
        <p:nvSpPr>
          <p:cNvPr id="17" name="Right Arrow 15">
            <a:extLst>
              <a:ext uri="{FF2B5EF4-FFF2-40B4-BE49-F238E27FC236}">
                <a16:creationId xmlns="" xmlns:a16="http://schemas.microsoft.com/office/drawing/2014/main" id="{834DD015-CEA7-472D-A16B-764CE5967173}"/>
              </a:ext>
            </a:extLst>
          </p:cNvPr>
          <p:cNvSpPr/>
          <p:nvPr/>
        </p:nvSpPr>
        <p:spPr>
          <a:xfrm flipH="1">
            <a:off x="3332065" y="907421"/>
            <a:ext cx="588396" cy="685377"/>
          </a:xfrm>
          <a:prstGeom prst="right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1000">
              <a:solidFill>
                <a:schemeClr val="bg1"/>
              </a:solidFill>
              <a:latin typeface="Arial" panose="020B0604020202020204" pitchFamily="34" charset="0"/>
              <a:cs typeface="Arial" panose="020B0604020202020204" pitchFamily="34" charset="0"/>
            </a:endParaRPr>
          </a:p>
        </p:txBody>
      </p:sp>
      <p:sp>
        <p:nvSpPr>
          <p:cNvPr id="19" name="Rectangle 11">
            <a:extLst>
              <a:ext uri="{FF2B5EF4-FFF2-40B4-BE49-F238E27FC236}">
                <a16:creationId xmlns="" xmlns:a16="http://schemas.microsoft.com/office/drawing/2014/main" id="{A11439A7-9FD2-4A68-ADB6-442286817560}"/>
              </a:ext>
            </a:extLst>
          </p:cNvPr>
          <p:cNvSpPr/>
          <p:nvPr/>
        </p:nvSpPr>
        <p:spPr>
          <a:xfrm>
            <a:off x="498387" y="1592798"/>
            <a:ext cx="2472073" cy="2922214"/>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lIns="137147" tIns="137147" rIns="137147" bIns="137147">
            <a:noAutofit/>
          </a:bodyPr>
          <a:lstStyle/>
          <a:p>
            <a:pPr marL="128576" indent="-128576">
              <a:lnSpc>
                <a:spcPct val="94000"/>
              </a:lnSpc>
              <a:spcAft>
                <a:spcPts val="600"/>
              </a:spcAft>
              <a:buClr>
                <a:schemeClr val="accent4"/>
              </a:buClr>
              <a:buFont typeface="Arial" panose="020B0604020202020204" pitchFamily="34" charset="0"/>
              <a:buChar char="•"/>
            </a:pPr>
            <a:r>
              <a:rPr lang="fr-FR" sz="1300" dirty="0" smtClean="0">
                <a:solidFill>
                  <a:schemeClr val="bg1"/>
                </a:solidFill>
                <a:latin typeface="Arial" panose="020B0604020202020204" pitchFamily="34" charset="0"/>
                <a:cs typeface="Arial" panose="020B0604020202020204" pitchFamily="34" charset="0"/>
              </a:rPr>
              <a:t> </a:t>
            </a:r>
            <a:r>
              <a:rPr lang="fr-FR" sz="1600" dirty="0" smtClean="0">
                <a:solidFill>
                  <a:schemeClr val="tx1"/>
                </a:solidFill>
                <a:latin typeface="Arial" panose="020B0604020202020204" pitchFamily="34" charset="0"/>
                <a:cs typeface="Arial" panose="020B0604020202020204" pitchFamily="34" charset="0"/>
              </a:rPr>
              <a:t>Faire  son  lit</a:t>
            </a:r>
          </a:p>
          <a:p>
            <a:pPr marL="128576" indent="-128576">
              <a:lnSpc>
                <a:spcPct val="94000"/>
              </a:lnSpc>
              <a:spcAft>
                <a:spcPts val="600"/>
              </a:spcAft>
              <a:buClr>
                <a:schemeClr val="accent4"/>
              </a:buClr>
              <a:buFont typeface="Arial" panose="020B0604020202020204" pitchFamily="34" charset="0"/>
              <a:buChar char="•"/>
            </a:pPr>
            <a:r>
              <a:rPr lang="fr-FR" sz="1600" dirty="0">
                <a:solidFill>
                  <a:schemeClr val="tx1"/>
                </a:solidFill>
                <a:latin typeface="Arial" panose="020B0604020202020204" pitchFamily="34" charset="0"/>
                <a:cs typeface="Arial" panose="020B0604020202020204" pitchFamily="34" charset="0"/>
              </a:rPr>
              <a:t>a</a:t>
            </a:r>
            <a:r>
              <a:rPr lang="fr-FR" sz="1600" dirty="0" smtClean="0">
                <a:solidFill>
                  <a:schemeClr val="tx1"/>
                </a:solidFill>
                <a:latin typeface="Arial" panose="020B0604020202020204" pitchFamily="34" charset="0"/>
                <a:cs typeface="Arial" panose="020B0604020202020204" pitchFamily="34" charset="0"/>
              </a:rPr>
              <a:t>pprendre  un  poème  de  12 vers</a:t>
            </a:r>
          </a:p>
          <a:p>
            <a:pPr marL="128576" indent="-128576">
              <a:lnSpc>
                <a:spcPct val="94000"/>
              </a:lnSpc>
              <a:spcAft>
                <a:spcPts val="600"/>
              </a:spcAft>
              <a:buClr>
                <a:schemeClr val="accent4"/>
              </a:buClr>
              <a:buFont typeface="Arial" panose="020B0604020202020204" pitchFamily="34" charset="0"/>
              <a:buChar char="•"/>
            </a:pPr>
            <a:r>
              <a:rPr lang="fr-FR" sz="1600" dirty="0">
                <a:solidFill>
                  <a:schemeClr val="tx1"/>
                </a:solidFill>
                <a:latin typeface="Arial" panose="020B0604020202020204" pitchFamily="34" charset="0"/>
                <a:cs typeface="Arial" panose="020B0604020202020204" pitchFamily="34" charset="0"/>
              </a:rPr>
              <a:t>c</a:t>
            </a:r>
            <a:r>
              <a:rPr lang="fr-FR" sz="1600" dirty="0" smtClean="0">
                <a:solidFill>
                  <a:schemeClr val="tx1"/>
                </a:solidFill>
                <a:latin typeface="Arial" panose="020B0604020202020204" pitchFamily="34" charset="0"/>
                <a:cs typeface="Arial" panose="020B0604020202020204" pitchFamily="34" charset="0"/>
              </a:rPr>
              <a:t>ourir  un  100 mètres</a:t>
            </a:r>
          </a:p>
          <a:p>
            <a:pPr marL="128576" indent="-128576">
              <a:lnSpc>
                <a:spcPct val="94000"/>
              </a:lnSpc>
              <a:spcAft>
                <a:spcPts val="600"/>
              </a:spcAft>
              <a:buClr>
                <a:schemeClr val="accent4"/>
              </a:buClr>
              <a:buFont typeface="Arial" panose="020B0604020202020204" pitchFamily="34" charset="0"/>
              <a:buChar char="•"/>
            </a:pPr>
            <a:r>
              <a:rPr lang="fr-FR" sz="1600" dirty="0">
                <a:solidFill>
                  <a:schemeClr val="tx1"/>
                </a:solidFill>
                <a:latin typeface="Arial" panose="020B0604020202020204" pitchFamily="34" charset="0"/>
                <a:cs typeface="Arial" panose="020B0604020202020204" pitchFamily="34" charset="0"/>
              </a:rPr>
              <a:t>s</a:t>
            </a:r>
            <a:r>
              <a:rPr lang="fr-FR" sz="1600" dirty="0" smtClean="0">
                <a:solidFill>
                  <a:schemeClr val="tx1"/>
                </a:solidFill>
                <a:latin typeface="Arial" panose="020B0604020202020204" pitchFamily="34" charset="0"/>
                <a:cs typeface="Arial" panose="020B0604020202020204" pitchFamily="34" charset="0"/>
              </a:rPr>
              <a:t>e  préparer  pour  une  soirée</a:t>
            </a:r>
          </a:p>
          <a:p>
            <a:pPr marL="128576" indent="-128576">
              <a:lnSpc>
                <a:spcPct val="94000"/>
              </a:lnSpc>
              <a:spcAft>
                <a:spcPts val="600"/>
              </a:spcAft>
              <a:buClr>
                <a:schemeClr val="accent4"/>
              </a:buClr>
              <a:buFont typeface="Arial" panose="020B0604020202020204" pitchFamily="34" charset="0"/>
              <a:buChar char="•"/>
            </a:pPr>
            <a:r>
              <a:rPr lang="fr-FR" sz="1600" dirty="0">
                <a:solidFill>
                  <a:schemeClr val="tx1"/>
                </a:solidFill>
                <a:latin typeface="Arial" panose="020B0604020202020204" pitchFamily="34" charset="0"/>
                <a:cs typeface="Arial" panose="020B0604020202020204" pitchFamily="34" charset="0"/>
              </a:rPr>
              <a:t>é</a:t>
            </a:r>
            <a:r>
              <a:rPr lang="fr-FR" sz="1600" dirty="0" smtClean="0">
                <a:solidFill>
                  <a:schemeClr val="tx1"/>
                </a:solidFill>
                <a:latin typeface="Arial" panose="020B0604020202020204" pitchFamily="34" charset="0"/>
                <a:cs typeface="Arial" panose="020B0604020202020204" pitchFamily="34" charset="0"/>
              </a:rPr>
              <a:t>plucher  1 kg  de  pommes  de  terre</a:t>
            </a:r>
          </a:p>
          <a:p>
            <a:pPr marL="128576" indent="-128576">
              <a:lnSpc>
                <a:spcPct val="94000"/>
              </a:lnSpc>
              <a:spcAft>
                <a:spcPts val="600"/>
              </a:spcAft>
              <a:buClr>
                <a:schemeClr val="accent4"/>
              </a:buClr>
              <a:buFont typeface="Arial" panose="020B0604020202020204" pitchFamily="34" charset="0"/>
              <a:buChar char="•"/>
            </a:pPr>
            <a:r>
              <a:rPr lang="fr-FR" sz="1600" dirty="0">
                <a:solidFill>
                  <a:schemeClr val="tx1"/>
                </a:solidFill>
                <a:latin typeface="Arial" panose="020B0604020202020204" pitchFamily="34" charset="0"/>
                <a:cs typeface="Arial" panose="020B0604020202020204" pitchFamily="34" charset="0"/>
              </a:rPr>
              <a:t>s</a:t>
            </a:r>
            <a:r>
              <a:rPr lang="fr-FR" sz="1600" dirty="0" smtClean="0">
                <a:solidFill>
                  <a:schemeClr val="tx1"/>
                </a:solidFill>
                <a:latin typeface="Arial" panose="020B0604020202020204" pitchFamily="34" charset="0"/>
                <a:cs typeface="Arial" panose="020B0604020202020204" pitchFamily="34" charset="0"/>
              </a:rPr>
              <a:t>e  laver  les  dents</a:t>
            </a:r>
            <a:endParaRPr lang="fr-FR" sz="1600" dirty="0">
              <a:solidFill>
                <a:schemeClr val="tx1"/>
              </a:solidFill>
              <a:latin typeface="Arial" panose="020B0604020202020204" pitchFamily="34" charset="0"/>
              <a:cs typeface="Arial" panose="020B0604020202020204" pitchFamily="34" charset="0"/>
            </a:endParaRPr>
          </a:p>
        </p:txBody>
      </p:sp>
      <p:sp>
        <p:nvSpPr>
          <p:cNvPr id="20" name="Rectangle 12">
            <a:extLst>
              <a:ext uri="{FF2B5EF4-FFF2-40B4-BE49-F238E27FC236}">
                <a16:creationId xmlns="" xmlns:a16="http://schemas.microsoft.com/office/drawing/2014/main" id="{4D8144AD-025D-4ADF-9F26-E22431C3F75D}"/>
              </a:ext>
            </a:extLst>
          </p:cNvPr>
          <p:cNvSpPr/>
          <p:nvPr/>
        </p:nvSpPr>
        <p:spPr>
          <a:xfrm>
            <a:off x="3131841" y="1592797"/>
            <a:ext cx="3132348" cy="2922213"/>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lIns="137147" tIns="137147" rIns="137147" bIns="137147">
            <a:noAutofit/>
          </a:bodyPr>
          <a:lstStyle/>
          <a:p>
            <a:pPr marL="272177" indent="-272177">
              <a:lnSpc>
                <a:spcPct val="94000"/>
              </a:lnSpc>
              <a:spcAft>
                <a:spcPts val="600"/>
              </a:spcAft>
              <a:buClr>
                <a:schemeClr val="accent5"/>
              </a:buClr>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En  </a:t>
            </a:r>
            <a:r>
              <a:rPr lang="en-US" sz="1200" dirty="0" err="1" smtClean="0">
                <a:solidFill>
                  <a:schemeClr val="tx1"/>
                </a:solidFill>
                <a:latin typeface="Arial" panose="020B0604020202020204" pitchFamily="34" charset="0"/>
                <a:cs typeface="Arial" panose="020B0604020202020204" pitchFamily="34" charset="0"/>
              </a:rPr>
              <a:t>combien</a:t>
            </a:r>
            <a:r>
              <a:rPr lang="en-US" sz="1200" dirty="0" smtClean="0">
                <a:solidFill>
                  <a:schemeClr val="tx1"/>
                </a:solidFill>
                <a:latin typeface="Arial" panose="020B0604020202020204" pitchFamily="34" charset="0"/>
                <a:cs typeface="Arial" panose="020B0604020202020204" pitchFamily="34" charset="0"/>
              </a:rPr>
              <a:t>  de  temps  </a:t>
            </a:r>
            <a:r>
              <a:rPr lang="en-US" sz="1200" dirty="0" err="1" smtClean="0">
                <a:solidFill>
                  <a:schemeClr val="tx1"/>
                </a:solidFill>
                <a:latin typeface="Arial" panose="020B0604020202020204" pitchFamily="34" charset="0"/>
                <a:cs typeface="Arial" panose="020B0604020202020204" pitchFamily="34" charset="0"/>
              </a:rPr>
              <a:t>faites-vous</a:t>
            </a:r>
            <a:r>
              <a:rPr lang="en-US" sz="1200" dirty="0" smtClean="0">
                <a:solidFill>
                  <a:schemeClr val="tx1"/>
                </a:solidFill>
                <a:latin typeface="Arial" panose="020B0604020202020204" pitchFamily="34" charset="0"/>
                <a:cs typeface="Arial" panose="020B0604020202020204" pitchFamily="34" charset="0"/>
              </a:rPr>
              <a:t>  </a:t>
            </a:r>
            <a:r>
              <a:rPr lang="en-US" sz="1200" dirty="0" err="1" smtClean="0">
                <a:solidFill>
                  <a:schemeClr val="tx1"/>
                </a:solidFill>
                <a:latin typeface="Arial" panose="020B0604020202020204" pitchFamily="34" charset="0"/>
                <a:cs typeface="Arial" panose="020B0604020202020204" pitchFamily="34" charset="0"/>
              </a:rPr>
              <a:t>votre</a:t>
            </a:r>
            <a:r>
              <a:rPr lang="en-US" sz="1200" dirty="0" smtClean="0">
                <a:solidFill>
                  <a:schemeClr val="tx1"/>
                </a:solidFill>
                <a:latin typeface="Arial" panose="020B0604020202020204" pitchFamily="34" charset="0"/>
                <a:cs typeface="Arial" panose="020B0604020202020204" pitchFamily="34" charset="0"/>
              </a:rPr>
              <a:t>  lit?</a:t>
            </a:r>
          </a:p>
          <a:p>
            <a:pPr marL="272177" indent="-272177">
              <a:lnSpc>
                <a:spcPct val="94000"/>
              </a:lnSpc>
              <a:spcAft>
                <a:spcPts val="600"/>
              </a:spcAft>
              <a:buClr>
                <a:schemeClr val="accent5"/>
              </a:buClr>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En  </a:t>
            </a:r>
            <a:r>
              <a:rPr lang="en-US" sz="1200" dirty="0" err="1" smtClean="0">
                <a:solidFill>
                  <a:schemeClr val="tx1"/>
                </a:solidFill>
                <a:latin typeface="Arial" panose="020B0604020202020204" pitchFamily="34" charset="0"/>
                <a:cs typeface="Arial" panose="020B0604020202020204" pitchFamily="34" charset="0"/>
              </a:rPr>
              <a:t>combien</a:t>
            </a:r>
            <a:r>
              <a:rPr lang="en-US" sz="1200" dirty="0" smtClean="0">
                <a:solidFill>
                  <a:schemeClr val="tx1"/>
                </a:solidFill>
                <a:latin typeface="Arial" panose="020B0604020202020204" pitchFamily="34" charset="0"/>
                <a:cs typeface="Arial" panose="020B0604020202020204" pitchFamily="34" charset="0"/>
              </a:rPr>
              <a:t>  de  temps  </a:t>
            </a:r>
            <a:r>
              <a:rPr lang="en-US" sz="1200" dirty="0" err="1" smtClean="0">
                <a:solidFill>
                  <a:schemeClr val="tx1"/>
                </a:solidFill>
                <a:latin typeface="Arial" panose="020B0604020202020204" pitchFamily="34" charset="0"/>
                <a:cs typeface="Arial" panose="020B0604020202020204" pitchFamily="34" charset="0"/>
              </a:rPr>
              <a:t>apprenez-vous</a:t>
            </a:r>
            <a:r>
              <a:rPr lang="en-US" sz="1200" dirty="0" smtClean="0">
                <a:solidFill>
                  <a:schemeClr val="tx1"/>
                </a:solidFill>
                <a:latin typeface="Arial" panose="020B0604020202020204" pitchFamily="34" charset="0"/>
                <a:cs typeface="Arial" panose="020B0604020202020204" pitchFamily="34" charset="0"/>
              </a:rPr>
              <a:t>  un  </a:t>
            </a:r>
            <a:r>
              <a:rPr lang="en-US" sz="1200" dirty="0" err="1" smtClean="0">
                <a:solidFill>
                  <a:schemeClr val="tx1"/>
                </a:solidFill>
                <a:latin typeface="Arial" panose="020B0604020202020204" pitchFamily="34" charset="0"/>
                <a:cs typeface="Arial" panose="020B0604020202020204" pitchFamily="34" charset="0"/>
              </a:rPr>
              <a:t>poème</a:t>
            </a:r>
            <a:r>
              <a:rPr lang="en-US" sz="1200" dirty="0" smtClean="0">
                <a:solidFill>
                  <a:schemeClr val="tx1"/>
                </a:solidFill>
                <a:latin typeface="Arial" panose="020B0604020202020204" pitchFamily="34" charset="0"/>
                <a:cs typeface="Arial" panose="020B0604020202020204" pitchFamily="34" charset="0"/>
              </a:rPr>
              <a:t>  de  12 </a:t>
            </a:r>
            <a:r>
              <a:rPr lang="en-US" sz="1200" dirty="0" err="1" smtClean="0">
                <a:solidFill>
                  <a:schemeClr val="tx1"/>
                </a:solidFill>
                <a:latin typeface="Arial" panose="020B0604020202020204" pitchFamily="34" charset="0"/>
                <a:cs typeface="Arial" panose="020B0604020202020204" pitchFamily="34" charset="0"/>
              </a:rPr>
              <a:t>vers</a:t>
            </a:r>
            <a:r>
              <a:rPr lang="en-US" sz="1200" dirty="0" smtClean="0">
                <a:solidFill>
                  <a:schemeClr val="tx1"/>
                </a:solidFill>
                <a:latin typeface="Arial" panose="020B0604020202020204" pitchFamily="34" charset="0"/>
                <a:cs typeface="Arial" panose="020B0604020202020204" pitchFamily="34" charset="0"/>
              </a:rPr>
              <a:t>?</a:t>
            </a:r>
          </a:p>
          <a:p>
            <a:pPr marL="272177" indent="-272177">
              <a:lnSpc>
                <a:spcPct val="94000"/>
              </a:lnSpc>
              <a:spcAft>
                <a:spcPts val="600"/>
              </a:spcAft>
              <a:buClr>
                <a:schemeClr val="accent5"/>
              </a:buClr>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En  </a:t>
            </a:r>
            <a:r>
              <a:rPr lang="en-US" sz="1200" dirty="0" err="1" smtClean="0">
                <a:solidFill>
                  <a:schemeClr val="tx1"/>
                </a:solidFill>
                <a:latin typeface="Arial" panose="020B0604020202020204" pitchFamily="34" charset="0"/>
                <a:cs typeface="Arial" panose="020B0604020202020204" pitchFamily="34" charset="0"/>
              </a:rPr>
              <a:t>combien</a:t>
            </a:r>
            <a:r>
              <a:rPr lang="en-US" sz="1200" dirty="0" smtClean="0">
                <a:solidFill>
                  <a:schemeClr val="tx1"/>
                </a:solidFill>
                <a:latin typeface="Arial" panose="020B0604020202020204" pitchFamily="34" charset="0"/>
                <a:cs typeface="Arial" panose="020B0604020202020204" pitchFamily="34" charset="0"/>
              </a:rPr>
              <a:t>  de  temps  </a:t>
            </a:r>
            <a:r>
              <a:rPr lang="en-US" sz="1200" dirty="0" err="1" smtClean="0">
                <a:solidFill>
                  <a:schemeClr val="tx1"/>
                </a:solidFill>
                <a:latin typeface="Arial" panose="020B0604020202020204" pitchFamily="34" charset="0"/>
                <a:cs typeface="Arial" panose="020B0604020202020204" pitchFamily="34" charset="0"/>
              </a:rPr>
              <a:t>courez-vous</a:t>
            </a:r>
            <a:r>
              <a:rPr lang="en-US" sz="1200" dirty="0" smtClean="0">
                <a:solidFill>
                  <a:schemeClr val="tx1"/>
                </a:solidFill>
                <a:latin typeface="Arial" panose="020B0604020202020204" pitchFamily="34" charset="0"/>
                <a:cs typeface="Arial" panose="020B0604020202020204" pitchFamily="34" charset="0"/>
              </a:rPr>
              <a:t>  un  100 m.?</a:t>
            </a:r>
          </a:p>
          <a:p>
            <a:pPr marL="272177" indent="-272177">
              <a:lnSpc>
                <a:spcPct val="94000"/>
              </a:lnSpc>
              <a:spcAft>
                <a:spcPts val="600"/>
              </a:spcAft>
              <a:buClr>
                <a:schemeClr val="accent5"/>
              </a:buClr>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En  </a:t>
            </a:r>
            <a:r>
              <a:rPr lang="en-US" sz="1200" dirty="0" err="1" smtClean="0">
                <a:solidFill>
                  <a:schemeClr val="tx1"/>
                </a:solidFill>
                <a:latin typeface="Arial" panose="020B0604020202020204" pitchFamily="34" charset="0"/>
                <a:cs typeface="Arial" panose="020B0604020202020204" pitchFamily="34" charset="0"/>
              </a:rPr>
              <a:t>combien</a:t>
            </a:r>
            <a:r>
              <a:rPr lang="en-US" sz="1200" dirty="0" smtClean="0">
                <a:solidFill>
                  <a:schemeClr val="tx1"/>
                </a:solidFill>
                <a:latin typeface="Arial" panose="020B0604020202020204" pitchFamily="34" charset="0"/>
                <a:cs typeface="Arial" panose="020B0604020202020204" pitchFamily="34" charset="0"/>
              </a:rPr>
              <a:t>  de  temps  </a:t>
            </a:r>
            <a:r>
              <a:rPr lang="en-US" sz="1200" dirty="0" err="1" smtClean="0">
                <a:solidFill>
                  <a:schemeClr val="tx1"/>
                </a:solidFill>
                <a:latin typeface="Arial" panose="020B0604020202020204" pitchFamily="34" charset="0"/>
                <a:cs typeface="Arial" panose="020B0604020202020204" pitchFamily="34" charset="0"/>
              </a:rPr>
              <a:t>vous</a:t>
            </a:r>
            <a:r>
              <a:rPr lang="en-US" sz="1200" dirty="0" smtClean="0">
                <a:solidFill>
                  <a:schemeClr val="tx1"/>
                </a:solidFill>
                <a:latin typeface="Arial" panose="020B0604020202020204" pitchFamily="34" charset="0"/>
                <a:cs typeface="Arial" panose="020B0604020202020204" pitchFamily="34" charset="0"/>
              </a:rPr>
              <a:t>  </a:t>
            </a:r>
            <a:r>
              <a:rPr lang="en-US" sz="1200" dirty="0" err="1" smtClean="0">
                <a:solidFill>
                  <a:schemeClr val="tx1"/>
                </a:solidFill>
                <a:latin typeface="Arial" panose="020B0604020202020204" pitchFamily="34" charset="0"/>
                <a:cs typeface="Arial" panose="020B0604020202020204" pitchFamily="34" charset="0"/>
              </a:rPr>
              <a:t>préparez-vous</a:t>
            </a:r>
            <a:r>
              <a:rPr lang="en-US" sz="1200" dirty="0" smtClean="0">
                <a:solidFill>
                  <a:schemeClr val="tx1"/>
                </a:solidFill>
                <a:latin typeface="Arial" panose="020B0604020202020204" pitchFamily="34" charset="0"/>
                <a:cs typeface="Arial" panose="020B0604020202020204" pitchFamily="34" charset="0"/>
              </a:rPr>
              <a:t>  pour  </a:t>
            </a:r>
            <a:r>
              <a:rPr lang="en-US" sz="1200" dirty="0" err="1" smtClean="0">
                <a:solidFill>
                  <a:schemeClr val="tx1"/>
                </a:solidFill>
                <a:latin typeface="Arial" panose="020B0604020202020204" pitchFamily="34" charset="0"/>
                <a:cs typeface="Arial" panose="020B0604020202020204" pitchFamily="34" charset="0"/>
              </a:rPr>
              <a:t>une</a:t>
            </a:r>
            <a:r>
              <a:rPr lang="en-US" sz="1200" dirty="0" smtClean="0">
                <a:solidFill>
                  <a:schemeClr val="tx1"/>
                </a:solidFill>
                <a:latin typeface="Arial" panose="020B0604020202020204" pitchFamily="34" charset="0"/>
                <a:cs typeface="Arial" panose="020B0604020202020204" pitchFamily="34" charset="0"/>
              </a:rPr>
              <a:t>  soirée?</a:t>
            </a:r>
          </a:p>
          <a:p>
            <a:pPr marL="272177" indent="-272177">
              <a:lnSpc>
                <a:spcPct val="94000"/>
              </a:lnSpc>
              <a:spcAft>
                <a:spcPts val="600"/>
              </a:spcAft>
              <a:buClr>
                <a:schemeClr val="accent5"/>
              </a:buClr>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En  </a:t>
            </a:r>
            <a:r>
              <a:rPr lang="en-US" sz="1200" dirty="0" err="1" smtClean="0">
                <a:solidFill>
                  <a:schemeClr val="tx1"/>
                </a:solidFill>
                <a:latin typeface="Arial" panose="020B0604020202020204" pitchFamily="34" charset="0"/>
                <a:cs typeface="Arial" panose="020B0604020202020204" pitchFamily="34" charset="0"/>
              </a:rPr>
              <a:t>combien</a:t>
            </a:r>
            <a:r>
              <a:rPr lang="en-US" sz="1200" dirty="0" smtClean="0">
                <a:solidFill>
                  <a:schemeClr val="tx1"/>
                </a:solidFill>
                <a:latin typeface="Arial" panose="020B0604020202020204" pitchFamily="34" charset="0"/>
                <a:cs typeface="Arial" panose="020B0604020202020204" pitchFamily="34" charset="0"/>
              </a:rPr>
              <a:t>  de  temps  </a:t>
            </a:r>
            <a:r>
              <a:rPr lang="en-US" sz="1200" dirty="0" err="1" smtClean="0">
                <a:solidFill>
                  <a:schemeClr val="tx1"/>
                </a:solidFill>
                <a:latin typeface="Arial" panose="020B0604020202020204" pitchFamily="34" charset="0"/>
                <a:cs typeface="Arial" panose="020B0604020202020204" pitchFamily="34" charset="0"/>
              </a:rPr>
              <a:t>épluchez-vous</a:t>
            </a:r>
            <a:r>
              <a:rPr lang="en-US" sz="1200" dirty="0" smtClean="0">
                <a:solidFill>
                  <a:schemeClr val="tx1"/>
                </a:solidFill>
                <a:latin typeface="Arial" panose="020B0604020202020204" pitchFamily="34" charset="0"/>
                <a:cs typeface="Arial" panose="020B0604020202020204" pitchFamily="34" charset="0"/>
              </a:rPr>
              <a:t>  1 kg  de  pommes  de  </a:t>
            </a:r>
            <a:r>
              <a:rPr lang="en-US" sz="1200" dirty="0" err="1" smtClean="0">
                <a:solidFill>
                  <a:schemeClr val="tx1"/>
                </a:solidFill>
                <a:latin typeface="Arial" panose="020B0604020202020204" pitchFamily="34" charset="0"/>
                <a:cs typeface="Arial" panose="020B0604020202020204" pitchFamily="34" charset="0"/>
              </a:rPr>
              <a:t>terre</a:t>
            </a:r>
            <a:r>
              <a:rPr lang="en-US" sz="1200" dirty="0" smtClean="0">
                <a:solidFill>
                  <a:schemeClr val="tx1"/>
                </a:solidFill>
                <a:latin typeface="Arial" panose="020B0604020202020204" pitchFamily="34" charset="0"/>
                <a:cs typeface="Arial" panose="020B0604020202020204" pitchFamily="34" charset="0"/>
              </a:rPr>
              <a:t>?</a:t>
            </a:r>
          </a:p>
          <a:p>
            <a:pPr marL="272177" indent="-272177">
              <a:lnSpc>
                <a:spcPct val="94000"/>
              </a:lnSpc>
              <a:spcAft>
                <a:spcPts val="600"/>
              </a:spcAft>
              <a:buClr>
                <a:schemeClr val="accent5"/>
              </a:buClr>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En  </a:t>
            </a:r>
            <a:r>
              <a:rPr lang="en-US" sz="1200" dirty="0" err="1" smtClean="0">
                <a:solidFill>
                  <a:schemeClr val="tx1"/>
                </a:solidFill>
                <a:latin typeface="Arial" panose="020B0604020202020204" pitchFamily="34" charset="0"/>
                <a:cs typeface="Arial" panose="020B0604020202020204" pitchFamily="34" charset="0"/>
              </a:rPr>
              <a:t>combien</a:t>
            </a:r>
            <a:r>
              <a:rPr lang="en-US" sz="1200" dirty="0" smtClean="0">
                <a:solidFill>
                  <a:schemeClr val="tx1"/>
                </a:solidFill>
                <a:latin typeface="Arial" panose="020B0604020202020204" pitchFamily="34" charset="0"/>
                <a:cs typeface="Arial" panose="020B0604020202020204" pitchFamily="34" charset="0"/>
              </a:rPr>
              <a:t>  de  temps  </a:t>
            </a:r>
            <a:r>
              <a:rPr lang="en-US" sz="1200" dirty="0" err="1" smtClean="0">
                <a:solidFill>
                  <a:schemeClr val="tx1"/>
                </a:solidFill>
                <a:latin typeface="Arial" panose="020B0604020202020204" pitchFamily="34" charset="0"/>
                <a:cs typeface="Arial" panose="020B0604020202020204" pitchFamily="34" charset="0"/>
              </a:rPr>
              <a:t>vous</a:t>
            </a:r>
            <a:r>
              <a:rPr lang="en-US" sz="1200" dirty="0" smtClean="0">
                <a:solidFill>
                  <a:schemeClr val="tx1"/>
                </a:solidFill>
                <a:latin typeface="Arial" panose="020B0604020202020204" pitchFamily="34" charset="0"/>
                <a:cs typeface="Arial" panose="020B0604020202020204" pitchFamily="34" charset="0"/>
              </a:rPr>
              <a:t>  </a:t>
            </a:r>
            <a:r>
              <a:rPr lang="en-US" sz="1200" dirty="0" err="1" smtClean="0">
                <a:solidFill>
                  <a:schemeClr val="tx1"/>
                </a:solidFill>
                <a:latin typeface="Arial" panose="020B0604020202020204" pitchFamily="34" charset="0"/>
                <a:cs typeface="Arial" panose="020B0604020202020204" pitchFamily="34" charset="0"/>
              </a:rPr>
              <a:t>lavez-vous</a:t>
            </a:r>
            <a:r>
              <a:rPr lang="en-US" sz="1200" dirty="0" smtClean="0">
                <a:solidFill>
                  <a:schemeClr val="tx1"/>
                </a:solidFill>
                <a:latin typeface="Arial" panose="020B0604020202020204" pitchFamily="34" charset="0"/>
                <a:cs typeface="Arial" panose="020B0604020202020204" pitchFamily="34" charset="0"/>
              </a:rPr>
              <a:t>  les  dents?</a:t>
            </a:r>
            <a:endParaRPr lang="en-US" sz="1200" dirty="0">
              <a:solidFill>
                <a:schemeClr val="tx1"/>
              </a:solidFill>
              <a:latin typeface="Arial" panose="020B0604020202020204" pitchFamily="34" charset="0"/>
              <a:cs typeface="Arial" panose="020B0604020202020204" pitchFamily="34" charset="0"/>
            </a:endParaRPr>
          </a:p>
          <a:p>
            <a:pPr>
              <a:lnSpc>
                <a:spcPct val="94000"/>
              </a:lnSpc>
              <a:spcAft>
                <a:spcPts val="600"/>
              </a:spcAft>
              <a:buClr>
                <a:schemeClr val="accent5"/>
              </a:buClr>
            </a:pPr>
            <a:endParaRPr lang="en-US" sz="1300"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1A93F01E-BCC4-418C-917E-F22890E1C174}"/>
              </a:ext>
            </a:extLst>
          </p:cNvPr>
          <p:cNvSpPr txBox="1"/>
          <p:nvPr/>
        </p:nvSpPr>
        <p:spPr>
          <a:xfrm>
            <a:off x="498387" y="1018564"/>
            <a:ext cx="2472074" cy="400093"/>
          </a:xfrm>
          <a:prstGeom prst="rect">
            <a:avLst/>
          </a:prstGeom>
          <a:solidFill>
            <a:srgbClr val="0070C0"/>
          </a:solidFill>
        </p:spPr>
        <p:txBody>
          <a:bodyPr wrap="square" lIns="182863" tIns="91432" rIns="182863" bIns="91432" rtlCol="0" anchor="ctr" anchorCtr="0">
            <a:spAutoFit/>
          </a:bodyPr>
          <a:lstStyle/>
          <a:p>
            <a:pPr marL="685741"/>
            <a:r>
              <a:rPr lang="en-US" sz="1400" b="1" dirty="0">
                <a:solidFill>
                  <a:schemeClr val="bg1"/>
                </a:solidFill>
                <a:latin typeface="Arial" panose="020B0604020202020204" pitchFamily="34" charset="0"/>
                <a:cs typeface="Arial" panose="020B0604020202020204" pitchFamily="34" charset="0"/>
              </a:rPr>
              <a:t>A</a:t>
            </a:r>
          </a:p>
        </p:txBody>
      </p:sp>
      <p:sp>
        <p:nvSpPr>
          <p:cNvPr id="22" name="TextBox 21">
            <a:extLst>
              <a:ext uri="{FF2B5EF4-FFF2-40B4-BE49-F238E27FC236}">
                <a16:creationId xmlns="" xmlns:a16="http://schemas.microsoft.com/office/drawing/2014/main" id="{604DAD75-4F36-4D2A-BB18-4DCBF35F8D5E}"/>
              </a:ext>
            </a:extLst>
          </p:cNvPr>
          <p:cNvSpPr txBox="1"/>
          <p:nvPr/>
        </p:nvSpPr>
        <p:spPr>
          <a:xfrm>
            <a:off x="3626263" y="1026106"/>
            <a:ext cx="2637926" cy="400093"/>
          </a:xfrm>
          <a:prstGeom prst="rect">
            <a:avLst/>
          </a:prstGeom>
          <a:solidFill>
            <a:srgbClr val="0070C0"/>
          </a:solidFill>
        </p:spPr>
        <p:txBody>
          <a:bodyPr wrap="square" lIns="182863" tIns="91432" rIns="182863" bIns="91432" rtlCol="0" anchor="ctr" anchorCtr="0">
            <a:spAutoFit/>
          </a:bodyPr>
          <a:lstStyle/>
          <a:p>
            <a:pPr marL="644073"/>
            <a:r>
              <a:rPr lang="en-US" sz="1400" b="1" dirty="0">
                <a:solidFill>
                  <a:schemeClr val="bg1"/>
                </a:solidFill>
                <a:latin typeface="Arial" panose="020B0604020202020204" pitchFamily="34" charset="0"/>
                <a:cs typeface="Arial" panose="020B0604020202020204" pitchFamily="34" charset="0"/>
              </a:rPr>
              <a:t>B</a:t>
            </a:r>
          </a:p>
        </p:txBody>
      </p:sp>
      <p:sp>
        <p:nvSpPr>
          <p:cNvPr id="5" name="TextBox 4"/>
          <p:cNvSpPr txBox="1"/>
          <p:nvPr/>
        </p:nvSpPr>
        <p:spPr>
          <a:xfrm>
            <a:off x="2676262" y="194287"/>
            <a:ext cx="3198311" cy="369332"/>
          </a:xfrm>
          <a:prstGeom prst="rect">
            <a:avLst/>
          </a:prstGeom>
          <a:noFill/>
        </p:spPr>
        <p:txBody>
          <a:bodyPr wrap="none" rtlCol="0">
            <a:spAutoFit/>
          </a:bodyPr>
          <a:lstStyle/>
          <a:p>
            <a:r>
              <a:rPr lang="ru-RU" b="1" dirty="0" smtClean="0">
                <a:solidFill>
                  <a:srgbClr val="FFFF00"/>
                </a:solidFill>
              </a:rPr>
              <a:t>4</a:t>
            </a:r>
            <a:r>
              <a:rPr lang="fr-FR" b="1" dirty="0" smtClean="0">
                <a:solidFill>
                  <a:srgbClr val="FFFF00"/>
                </a:solidFill>
              </a:rPr>
              <a:t>. Formulez  les  questions.</a:t>
            </a:r>
            <a:endParaRPr lang="ru-RU" b="1" dirty="0">
              <a:solidFill>
                <a:srgbClr val="FFFF00"/>
              </a:solidFill>
            </a:endParaRPr>
          </a:p>
        </p:txBody>
      </p:sp>
      <p:pic>
        <p:nvPicPr>
          <p:cNvPr id="14" name="Рисунок 13"/>
          <p:cNvPicPr>
            <a:picLocks noChangeAspect="1"/>
          </p:cNvPicPr>
          <p:nvPr/>
        </p:nvPicPr>
        <p:blipFill>
          <a:blip r:embed="rId2">
            <a:extLst>
              <a:ext uri="{BEBA8EAE-BF5A-486C-A8C5-ECC9F3942E4B}">
                <a14:imgProps xmlns:a14="http://schemas.microsoft.com/office/drawing/2010/main" xmlns="">
                  <a14:imgLayer r:embed="rId3">
                    <a14:imgEffect>
                      <a14:backgroundRemoval t="1000" b="98333" l="9798" r="97201"/>
                    </a14:imgEffect>
                    <a14:imgEffect>
                      <a14:brightnessContrast bright="-20000" contrast="40000"/>
                    </a14:imgEffect>
                  </a14:imgLayer>
                </a14:imgProps>
              </a:ext>
              <a:ext uri="{28A0092B-C50C-407E-A947-70E740481C1C}">
                <a14:useLocalDpi xmlns:a14="http://schemas.microsoft.com/office/drawing/2010/main" xmlns="" val="0"/>
              </a:ext>
            </a:extLst>
          </a:blip>
          <a:stretch>
            <a:fillRect/>
          </a:stretch>
        </p:blipFill>
        <p:spPr>
          <a:xfrm flipH="1">
            <a:off x="6264189" y="907422"/>
            <a:ext cx="2808311" cy="4112600"/>
          </a:xfrm>
          <a:prstGeom prst="rect">
            <a:avLst/>
          </a:prstGeom>
        </p:spPr>
      </p:pic>
    </p:spTree>
    <p:extLst>
      <p:ext uri="{BB962C8B-B14F-4D97-AF65-F5344CB8AC3E}">
        <p14:creationId xmlns:p14="http://schemas.microsoft.com/office/powerpoint/2010/main" xmlns="" val="40990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3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300"/>
                                        <p:tgtEl>
                                          <p:spTgt spid="16"/>
                                        </p:tgtEl>
                                      </p:cBhvr>
                                    </p:animEffect>
                                  </p:childTnLst>
                                </p:cTn>
                              </p:par>
                              <p:par>
                                <p:cTn id="13" presetID="35" presetClass="path" presetSubtype="0" accel="50000" decel="50000" fill="hold" grpId="1" nodeType="withEffect">
                                  <p:stCondLst>
                                    <p:cond delay="0"/>
                                  </p:stCondLst>
                                  <p:childTnLst>
                                    <p:animMotion origin="layout" path="M -4.7409E-7 3.64527E-6 L -0.04134 3.64527E-6 " pathEditMode="relative" rAng="0" ptsTypes="AA">
                                      <p:cBhvr>
                                        <p:cTn id="14" dur="300" spd="-100000" fill="hold"/>
                                        <p:tgtEl>
                                          <p:spTgt spid="16"/>
                                        </p:tgtEl>
                                        <p:attrNameLst>
                                          <p:attrName>ppt_x</p:attrName>
                                          <p:attrName>ppt_y</p:attrName>
                                        </p:attrNameLst>
                                      </p:cBhvr>
                                      <p:rCtr x="-2067" y="0"/>
                                    </p:animMotion>
                                  </p:childTnLst>
                                </p:cTn>
                              </p:par>
                            </p:childTnLst>
                          </p:cTn>
                        </p:par>
                        <p:par>
                          <p:cTn id="15" fill="hold">
                            <p:stCondLst>
                              <p:cond delay="30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3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3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300"/>
                                        <p:tgtEl>
                                          <p:spTgt spid="17"/>
                                        </p:tgtEl>
                                      </p:cBhvr>
                                    </p:animEffect>
                                  </p:childTnLst>
                                </p:cTn>
                              </p:par>
                              <p:par>
                                <p:cTn id="27" presetID="35" presetClass="path" presetSubtype="0" accel="50000" decel="50000" fill="hold" grpId="1" nodeType="withEffect">
                                  <p:stCondLst>
                                    <p:cond delay="0"/>
                                  </p:stCondLst>
                                  <p:childTnLst>
                                    <p:animMotion origin="layout" path="M -2.05072E-6 3.64527E-6 L -0.04134 3.64527E-6 " pathEditMode="relative" rAng="0" ptsTypes="AA">
                                      <p:cBhvr>
                                        <p:cTn id="28" dur="300" spd="-100000" fill="hold"/>
                                        <p:tgtEl>
                                          <p:spTgt spid="17"/>
                                        </p:tgtEl>
                                        <p:attrNameLst>
                                          <p:attrName>ppt_x</p:attrName>
                                          <p:attrName>ppt_y</p:attrName>
                                        </p:attrNameLst>
                                      </p:cBhvr>
                                      <p:rCtr x="-2067" y="0"/>
                                    </p:animMotion>
                                  </p:childTnLst>
                                </p:cTn>
                              </p:par>
                            </p:childTnLst>
                          </p:cTn>
                        </p:par>
                        <p:par>
                          <p:cTn id="29" fill="hold">
                            <p:stCondLst>
                              <p:cond delay="300"/>
                            </p:stCondLst>
                            <p:childTnLst>
                              <p:par>
                                <p:cTn id="30" presetID="10"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3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9"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7702" y="229057"/>
            <a:ext cx="8108272" cy="411148"/>
          </a:xfrm>
          <a:prstGeom prst="rect">
            <a:avLst/>
          </a:prstGeom>
        </p:spPr>
        <p:txBody>
          <a:bodyPr vert="horz" wrap="square" lIns="0" tIns="26172" rIns="0" bIns="0" rtlCol="0" anchor="ctr">
            <a:spAutoFit/>
          </a:bodyPr>
          <a:lstStyle/>
          <a:p>
            <a:pPr marL="20131" algn="l">
              <a:lnSpc>
                <a:spcPct val="100000"/>
              </a:lnSpc>
              <a:spcBef>
                <a:spcPts val="206"/>
              </a:spcBef>
            </a:pPr>
            <a:r>
              <a:rPr lang="fr-FR" sz="2500" dirty="0" smtClean="0"/>
              <a:t>Leçon  7. CO. Pas  (encore)  de  budget  pour  l’Europe  </a:t>
            </a:r>
            <a:endParaRPr sz="2500" dirty="0"/>
          </a:p>
        </p:txBody>
      </p:sp>
      <p:sp>
        <p:nvSpPr>
          <p:cNvPr id="16" name="TextBox 15"/>
          <p:cNvSpPr txBox="1"/>
          <p:nvPr/>
        </p:nvSpPr>
        <p:spPr>
          <a:xfrm>
            <a:off x="5600912" y="1192623"/>
            <a:ext cx="3255563" cy="700577"/>
          </a:xfrm>
          <a:prstGeom prst="rect">
            <a:avLst/>
          </a:prstGeom>
          <a:noFill/>
        </p:spPr>
        <p:txBody>
          <a:bodyPr wrap="square" lIns="145161" tIns="72581" rIns="145161" bIns="72581" rtlCol="0">
            <a:spAutoFit/>
          </a:bodyPr>
          <a:lstStyle/>
          <a:p>
            <a:pPr defTabSz="914298">
              <a:spcAft>
                <a:spcPts val="149"/>
              </a:spcAft>
              <a:defRPr/>
            </a:pPr>
            <a:r>
              <a:rPr lang="en-US"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Remettez</a:t>
            </a:r>
            <a:r>
              <a:rPr lang="en-US"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les  </a:t>
            </a:r>
            <a:r>
              <a:rPr lang="en-US"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informations</a:t>
            </a:r>
            <a:r>
              <a:rPr lang="en-US"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dans</a:t>
            </a:r>
            <a:r>
              <a:rPr lang="en-US"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l’ordre</a:t>
            </a:r>
            <a:r>
              <a:rPr lang="en-US"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endParaRPr lang="en-US" kern="0" spc="-52" dirty="0">
              <a:solidFill>
                <a:srgbClr val="57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a:off x="5600913" y="2013791"/>
            <a:ext cx="3255562" cy="700577"/>
          </a:xfrm>
          <a:prstGeom prst="rect">
            <a:avLst/>
          </a:prstGeom>
          <a:noFill/>
        </p:spPr>
        <p:txBody>
          <a:bodyPr wrap="square" lIns="145161" tIns="72581" rIns="145161" bIns="72581" rtlCol="0">
            <a:spAutoFit/>
          </a:bodyPr>
          <a:lstStyle/>
          <a:p>
            <a:pPr defTabSz="914298">
              <a:spcAft>
                <a:spcPts val="149"/>
              </a:spcAft>
              <a:defRPr/>
            </a:pPr>
            <a:r>
              <a:rPr lang="en-US" kern="0" spc="-52" dirty="0" err="1" smtClean="0">
                <a:solidFill>
                  <a:srgbClr val="57565A"/>
                </a:solidFill>
                <a:latin typeface="Open Sans" panose="020B0606030504020204" pitchFamily="34" charset="0"/>
              </a:rPr>
              <a:t>Choisissez</a:t>
            </a:r>
            <a:r>
              <a:rPr lang="en-US" kern="0" spc="-52" dirty="0" smtClean="0">
                <a:solidFill>
                  <a:srgbClr val="57565A"/>
                </a:solidFill>
                <a:latin typeface="Open Sans" panose="020B0606030504020204" pitchFamily="34" charset="0"/>
              </a:rPr>
              <a:t>  la  </a:t>
            </a:r>
            <a:r>
              <a:rPr lang="en-US" kern="0" spc="-52" dirty="0" err="1" smtClean="0">
                <a:solidFill>
                  <a:srgbClr val="57565A"/>
                </a:solidFill>
                <a:latin typeface="Open Sans" panose="020B0606030504020204" pitchFamily="34" charset="0"/>
              </a:rPr>
              <a:t>ou</a:t>
            </a:r>
            <a:r>
              <a:rPr lang="en-US" kern="0" spc="-52" dirty="0" smtClean="0">
                <a:solidFill>
                  <a:srgbClr val="57565A"/>
                </a:solidFill>
                <a:latin typeface="Open Sans" panose="020B0606030504020204" pitchFamily="34" charset="0"/>
              </a:rPr>
              <a:t>  les  bonne(s)  </a:t>
            </a:r>
            <a:r>
              <a:rPr lang="en-US" kern="0" spc="-52" dirty="0" err="1" smtClean="0">
                <a:solidFill>
                  <a:srgbClr val="57565A"/>
                </a:solidFill>
                <a:latin typeface="Open Sans" panose="020B0606030504020204" pitchFamily="34" charset="0"/>
              </a:rPr>
              <a:t>réponse</a:t>
            </a:r>
            <a:r>
              <a:rPr lang="en-US" kern="0" spc="-52" dirty="0" smtClean="0">
                <a:solidFill>
                  <a:srgbClr val="57565A"/>
                </a:solidFill>
                <a:latin typeface="Open Sans" panose="020B0606030504020204" pitchFamily="34" charset="0"/>
              </a:rPr>
              <a:t>(s).</a:t>
            </a:r>
            <a:endParaRPr lang="en-US" kern="0" dirty="0">
              <a:solidFill>
                <a:srgbClr val="57565A"/>
              </a:solidFill>
            </a:endParaRPr>
          </a:p>
        </p:txBody>
      </p:sp>
      <p:sp>
        <p:nvSpPr>
          <p:cNvPr id="18" name="TextBox 17"/>
          <p:cNvSpPr txBox="1"/>
          <p:nvPr/>
        </p:nvSpPr>
        <p:spPr>
          <a:xfrm>
            <a:off x="5688124" y="3637558"/>
            <a:ext cx="2755422" cy="423579"/>
          </a:xfrm>
          <a:prstGeom prst="rect">
            <a:avLst/>
          </a:prstGeom>
          <a:noFill/>
        </p:spPr>
        <p:txBody>
          <a:bodyPr wrap="square" lIns="145161" tIns="72581" rIns="145161" bIns="72581" rtlCol="0">
            <a:spAutoFit/>
          </a:bodyPr>
          <a:lstStyle/>
          <a:p>
            <a:pPr defTabSz="914298">
              <a:spcAft>
                <a:spcPts val="149"/>
              </a:spcAft>
              <a:defRPr/>
            </a:pPr>
            <a:r>
              <a:rPr lang="en-US"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Dites</a:t>
            </a:r>
            <a:r>
              <a:rPr lang="en-US"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vrai</a:t>
            </a:r>
            <a:r>
              <a:rPr lang="en-US"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a:t>
            </a:r>
            <a:r>
              <a:rPr lang="en-US" kern="0" spc="-52" dirty="0" err="1" smtClean="0">
                <a:solidFill>
                  <a:srgbClr val="57565A"/>
                </a:solidFill>
                <a:latin typeface="Open Sans" panose="020B0606030504020204" pitchFamily="34" charset="0"/>
                <a:ea typeface="Open Sans" panose="020B0606030504020204" pitchFamily="34" charset="0"/>
                <a:cs typeface="Open Sans" panose="020B0606030504020204" pitchFamily="34" charset="0"/>
              </a:rPr>
              <a:t>ou</a:t>
            </a:r>
            <a:r>
              <a:rPr lang="en-US" kern="0" spc="-52" dirty="0" smtClean="0">
                <a:solidFill>
                  <a:srgbClr val="57565A"/>
                </a:solidFill>
                <a:latin typeface="Open Sans" panose="020B0606030504020204" pitchFamily="34" charset="0"/>
                <a:ea typeface="Open Sans" panose="020B0606030504020204" pitchFamily="34" charset="0"/>
                <a:cs typeface="Open Sans" panose="020B0606030504020204" pitchFamily="34" charset="0"/>
              </a:rPr>
              <a:t>  faux. </a:t>
            </a:r>
            <a:endParaRPr lang="en-US" kern="0" spc="-52" dirty="0">
              <a:solidFill>
                <a:srgbClr val="57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p:cNvSpPr txBox="1"/>
          <p:nvPr/>
        </p:nvSpPr>
        <p:spPr>
          <a:xfrm>
            <a:off x="5600912" y="2834959"/>
            <a:ext cx="3147551" cy="423579"/>
          </a:xfrm>
          <a:prstGeom prst="rect">
            <a:avLst/>
          </a:prstGeom>
          <a:noFill/>
        </p:spPr>
        <p:txBody>
          <a:bodyPr wrap="square" lIns="145161" tIns="72581" rIns="145161" bIns="72581" rtlCol="0">
            <a:spAutoFit/>
          </a:bodyPr>
          <a:lstStyle/>
          <a:p>
            <a:pPr defTabSz="914298">
              <a:spcAft>
                <a:spcPts val="149"/>
              </a:spcAft>
              <a:defRPr/>
            </a:pPr>
            <a:r>
              <a:rPr lang="en-US" kern="0" spc="-52" dirty="0" err="1" smtClean="0">
                <a:solidFill>
                  <a:srgbClr val="57565A"/>
                </a:solidFill>
                <a:latin typeface="Open Sans" panose="020B0606030504020204" pitchFamily="34" charset="0"/>
              </a:rPr>
              <a:t>Remettez</a:t>
            </a:r>
            <a:r>
              <a:rPr lang="en-US" kern="0" spc="-52" dirty="0" smtClean="0">
                <a:solidFill>
                  <a:srgbClr val="57565A"/>
                </a:solidFill>
                <a:latin typeface="Open Sans" panose="020B0606030504020204" pitchFamily="34" charset="0"/>
              </a:rPr>
              <a:t>  les  mots  </a:t>
            </a:r>
            <a:r>
              <a:rPr lang="en-US" kern="0" spc="-52" dirty="0" err="1" smtClean="0">
                <a:solidFill>
                  <a:srgbClr val="57565A"/>
                </a:solidFill>
                <a:latin typeface="Open Sans" panose="020B0606030504020204" pitchFamily="34" charset="0"/>
              </a:rPr>
              <a:t>dans</a:t>
            </a:r>
            <a:r>
              <a:rPr lang="en-US" kern="0" spc="-52" dirty="0" smtClean="0">
                <a:solidFill>
                  <a:srgbClr val="57565A"/>
                </a:solidFill>
                <a:latin typeface="Open Sans" panose="020B0606030504020204" pitchFamily="34" charset="0"/>
              </a:rPr>
              <a:t>  </a:t>
            </a:r>
            <a:r>
              <a:rPr lang="en-US" kern="0" spc="-52" dirty="0" err="1" smtClean="0">
                <a:solidFill>
                  <a:srgbClr val="57565A"/>
                </a:solidFill>
                <a:latin typeface="Open Sans" panose="020B0606030504020204" pitchFamily="34" charset="0"/>
              </a:rPr>
              <a:t>l’ordre</a:t>
            </a:r>
            <a:r>
              <a:rPr lang="en-US" kern="0" spc="-52" dirty="0" smtClean="0">
                <a:solidFill>
                  <a:srgbClr val="57565A"/>
                </a:solidFill>
                <a:latin typeface="Open Sans" panose="020B0606030504020204" pitchFamily="34" charset="0"/>
              </a:rPr>
              <a:t>.</a:t>
            </a:r>
            <a:r>
              <a:rPr lang="en-US" kern="0" dirty="0" smtClean="0">
                <a:solidFill>
                  <a:srgbClr val="57565A"/>
                </a:solidFill>
              </a:rPr>
              <a:t> </a:t>
            </a:r>
            <a:endParaRPr lang="en-US" kern="0" dirty="0">
              <a:solidFill>
                <a:srgbClr val="57565A"/>
              </a:solidFill>
            </a:endParaRPr>
          </a:p>
        </p:txBody>
      </p:sp>
      <p:cxnSp>
        <p:nvCxnSpPr>
          <p:cNvPr id="20" name="Straight Connector 9"/>
          <p:cNvCxnSpPr/>
          <p:nvPr/>
        </p:nvCxnSpPr>
        <p:spPr>
          <a:xfrm>
            <a:off x="4409982" y="1187417"/>
            <a:ext cx="0" cy="3301312"/>
          </a:xfrm>
          <a:prstGeom prst="line">
            <a:avLst/>
          </a:prstGeom>
          <a:noFill/>
          <a:ln w="9525" cap="flat" cmpd="sng" algn="ctr">
            <a:solidFill>
              <a:srgbClr val="7F7F7F">
                <a:alpha val="50000"/>
              </a:srgbClr>
            </a:solidFill>
            <a:prstDash val="solid"/>
          </a:ln>
          <a:effectLst/>
        </p:spPr>
      </p:cxnSp>
      <p:sp>
        <p:nvSpPr>
          <p:cNvPr id="21" name="Oval 11">
            <a:hlinkClick r:id="rId2" action="ppaction://hlinksldjump"/>
          </p:cNvPr>
          <p:cNvSpPr/>
          <p:nvPr/>
        </p:nvSpPr>
        <p:spPr>
          <a:xfrm>
            <a:off x="4815029" y="1238135"/>
            <a:ext cx="675074" cy="674991"/>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1</a:t>
            </a:r>
          </a:p>
        </p:txBody>
      </p:sp>
      <p:sp>
        <p:nvSpPr>
          <p:cNvPr id="22" name="Oval 13">
            <a:hlinkClick r:id="rId3" action="ppaction://hlinksldjump"/>
          </p:cNvPr>
          <p:cNvSpPr/>
          <p:nvPr/>
        </p:nvSpPr>
        <p:spPr>
          <a:xfrm>
            <a:off x="4815029" y="2059302"/>
            <a:ext cx="675074" cy="674991"/>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2</a:t>
            </a:r>
          </a:p>
        </p:txBody>
      </p:sp>
      <p:sp>
        <p:nvSpPr>
          <p:cNvPr id="23" name="Oval 14">
            <a:hlinkClick r:id="rId4" action="ppaction://hlinksldjump"/>
          </p:cNvPr>
          <p:cNvSpPr/>
          <p:nvPr/>
        </p:nvSpPr>
        <p:spPr>
          <a:xfrm>
            <a:off x="4815029" y="2880470"/>
            <a:ext cx="675074" cy="674991"/>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3</a:t>
            </a:r>
          </a:p>
        </p:txBody>
      </p:sp>
      <p:sp>
        <p:nvSpPr>
          <p:cNvPr id="24" name="Oval 15">
            <a:hlinkClick r:id="rId5" action="ppaction://hlinksldjump"/>
          </p:cNvPr>
          <p:cNvSpPr/>
          <p:nvPr/>
        </p:nvSpPr>
        <p:spPr>
          <a:xfrm>
            <a:off x="4815029" y="3701638"/>
            <a:ext cx="675074" cy="674991"/>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4</a:t>
            </a:r>
          </a:p>
        </p:txBody>
      </p:sp>
      <p:pic>
        <p:nvPicPr>
          <p:cNvPr id="6" name="Рисунок 5"/>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11560" y="915566"/>
            <a:ext cx="3131723" cy="4068452"/>
          </a:xfrm>
          <a:prstGeom prst="rect">
            <a:avLst/>
          </a:prstGeom>
        </p:spPr>
      </p:pic>
      <p:sp>
        <p:nvSpPr>
          <p:cNvPr id="7" name="Управляющая кнопка: далее 6">
            <a:hlinkClick r:id="rId7" action="ppaction://hlinksldjump" highlightClick="1"/>
          </p:cNvPr>
          <p:cNvSpPr/>
          <p:nvPr/>
        </p:nvSpPr>
        <p:spPr>
          <a:xfrm>
            <a:off x="4293821" y="4591571"/>
            <a:ext cx="422195" cy="360040"/>
          </a:xfrm>
          <a:prstGeom prst="actionButtonForwardNex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4207014706"/>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100"/>
                                            <p:tgtEl>
                                              <p:spTgt spid="20"/>
                                            </p:tgtEl>
                                          </p:cBhvr>
                                        </p:animEffect>
                                      </p:childTnLst>
                                    </p:cTn>
                                  </p:par>
                                  <p:par>
                                    <p:cTn id="8" presetID="2" presetClass="entr" presetSubtype="1" fill="hold" grpId="0" nodeType="withEffect" p14:presetBounceEnd="66667">
                                      <p:stCondLst>
                                        <p:cond delay="300"/>
                                      </p:stCondLst>
                                      <p:childTnLst>
                                        <p:set>
                                          <p:cBhvr>
                                            <p:cTn id="9" dur="1" fill="hold">
                                              <p:stCondLst>
                                                <p:cond delay="0"/>
                                              </p:stCondLst>
                                            </p:cTn>
                                            <p:tgtEl>
                                              <p:spTgt spid="21"/>
                                            </p:tgtEl>
                                            <p:attrNameLst>
                                              <p:attrName>style.visibility</p:attrName>
                                            </p:attrNameLst>
                                          </p:cBhvr>
                                          <p:to>
                                            <p:strVal val="visible"/>
                                          </p:to>
                                        </p:set>
                                        <p:anim calcmode="lin" valueType="num" p14:bounceEnd="66667">
                                          <p:cBhvr additive="base">
                                            <p:cTn id="10" dur="9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11" dur="900" fill="hold"/>
                                            <p:tgtEl>
                                              <p:spTgt spid="21"/>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7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2" presetClass="entr" presetSubtype="1" fill="hold" grpId="0" nodeType="withEffect" p14:presetBounceEnd="66667">
                                      <p:stCondLst>
                                        <p:cond delay="400"/>
                                      </p:stCondLst>
                                      <p:childTnLst>
                                        <p:set>
                                          <p:cBhvr>
                                            <p:cTn id="16" dur="1" fill="hold">
                                              <p:stCondLst>
                                                <p:cond delay="0"/>
                                              </p:stCondLst>
                                            </p:cTn>
                                            <p:tgtEl>
                                              <p:spTgt spid="22"/>
                                            </p:tgtEl>
                                            <p:attrNameLst>
                                              <p:attrName>style.visibility</p:attrName>
                                            </p:attrNameLst>
                                          </p:cBhvr>
                                          <p:to>
                                            <p:strVal val="visible"/>
                                          </p:to>
                                        </p:set>
                                        <p:anim calcmode="lin" valueType="num" p14:bounceEnd="66667">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667">
                                          <p:cBhvr additive="base">
                                            <p:cTn id="18" dur="1000" fill="hold"/>
                                            <p:tgtEl>
                                              <p:spTgt spid="22"/>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9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 presetClass="entr" presetSubtype="1" fill="hold" grpId="0" nodeType="withEffect" p14:presetBounceEnd="66667">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14:bounceEnd="66667">
                                          <p:cBhvr additive="base">
                                            <p:cTn id="24" dur="1100" fill="hold"/>
                                            <p:tgtEl>
                                              <p:spTgt spid="23"/>
                                            </p:tgtEl>
                                            <p:attrNameLst>
                                              <p:attrName>ppt_x</p:attrName>
                                            </p:attrNameLst>
                                          </p:cBhvr>
                                          <p:tavLst>
                                            <p:tav tm="0">
                                              <p:val>
                                                <p:strVal val="#ppt_x"/>
                                              </p:val>
                                            </p:tav>
                                            <p:tav tm="100000">
                                              <p:val>
                                                <p:strVal val="#ppt_x"/>
                                              </p:val>
                                            </p:tav>
                                          </p:tavLst>
                                        </p:anim>
                                        <p:anim calcmode="lin" valueType="num" p14:bounceEnd="66667">
                                          <p:cBhvr additive="base">
                                            <p:cTn id="25" dur="1100" fill="hold"/>
                                            <p:tgtEl>
                                              <p:spTgt spid="23"/>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11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2" presetClass="entr" presetSubtype="1" fill="hold" grpId="0" nodeType="withEffect" p14:presetBounceEnd="66667">
                                      <p:stCondLst>
                                        <p:cond delay="600"/>
                                      </p:stCondLst>
                                      <p:childTnLst>
                                        <p:set>
                                          <p:cBhvr>
                                            <p:cTn id="30" dur="1" fill="hold">
                                              <p:stCondLst>
                                                <p:cond delay="0"/>
                                              </p:stCondLst>
                                            </p:cTn>
                                            <p:tgtEl>
                                              <p:spTgt spid="24"/>
                                            </p:tgtEl>
                                            <p:attrNameLst>
                                              <p:attrName>style.visibility</p:attrName>
                                            </p:attrNameLst>
                                          </p:cBhvr>
                                          <p:to>
                                            <p:strVal val="visible"/>
                                          </p:to>
                                        </p:set>
                                        <p:anim calcmode="lin" valueType="num" p14:bounceEnd="66667">
                                          <p:cBhvr additive="base">
                                            <p:cTn id="31" dur="12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32" dur="1200" fill="hold"/>
                                            <p:tgtEl>
                                              <p:spTgt spid="24"/>
                                            </p:tgtEl>
                                            <p:attrNameLst>
                                              <p:attrName>ppt_y</p:attrName>
                                            </p:attrNameLst>
                                          </p:cBhvr>
                                          <p:tavLst>
                                            <p:tav tm="0">
                                              <p:val>
                                                <p:strVal val="0-#ppt_h/2"/>
                                              </p:val>
                                            </p:tav>
                                            <p:tav tm="100000">
                                              <p:val>
                                                <p:strVal val="#ppt_y"/>
                                              </p:val>
                                            </p:tav>
                                          </p:tavLst>
                                        </p:anim>
                                      </p:childTnLst>
                                    </p:cTn>
                                  </p:par>
                                  <p:par>
                                    <p:cTn id="33" presetID="10" presetClass="entr" presetSubtype="0" fill="hold" grpId="0" nodeType="withEffect">
                                      <p:stCondLst>
                                        <p:cond delay="130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1" grpId="0" animBg="1"/>
          <p:bldP spid="22" grpId="0" animBg="1"/>
          <p:bldP spid="23" grpId="0" animBg="1"/>
          <p:bldP spid="2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100"/>
                                            <p:tgtEl>
                                              <p:spTgt spid="20"/>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900" fill="hold"/>
                                            <p:tgtEl>
                                              <p:spTgt spid="21"/>
                                            </p:tgtEl>
                                            <p:attrNameLst>
                                              <p:attrName>ppt_x</p:attrName>
                                            </p:attrNameLst>
                                          </p:cBhvr>
                                          <p:tavLst>
                                            <p:tav tm="0">
                                              <p:val>
                                                <p:strVal val="#ppt_x"/>
                                              </p:val>
                                            </p:tav>
                                            <p:tav tm="100000">
                                              <p:val>
                                                <p:strVal val="#ppt_x"/>
                                              </p:val>
                                            </p:tav>
                                          </p:tavLst>
                                        </p:anim>
                                        <p:anim calcmode="lin" valueType="num">
                                          <p:cBhvr additive="base">
                                            <p:cTn id="11" dur="900" fill="hold"/>
                                            <p:tgtEl>
                                              <p:spTgt spid="21"/>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7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2" presetClass="entr" presetSubtype="1" fill="hold" grpId="0" nodeType="withEffect">
                                      <p:stCondLst>
                                        <p:cond delay="40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00" fill="hold"/>
                                            <p:tgtEl>
                                              <p:spTgt spid="22"/>
                                            </p:tgtEl>
                                            <p:attrNameLst>
                                              <p:attrName>ppt_x</p:attrName>
                                            </p:attrNameLst>
                                          </p:cBhvr>
                                          <p:tavLst>
                                            <p:tav tm="0">
                                              <p:val>
                                                <p:strVal val="#ppt_x"/>
                                              </p:val>
                                            </p:tav>
                                            <p:tav tm="100000">
                                              <p:val>
                                                <p:strVal val="#ppt_x"/>
                                              </p:val>
                                            </p:tav>
                                          </p:tavLst>
                                        </p:anim>
                                        <p:anim calcmode="lin" valueType="num">
                                          <p:cBhvr additive="base">
                                            <p:cTn id="18" dur="1000" fill="hold"/>
                                            <p:tgtEl>
                                              <p:spTgt spid="22"/>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9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 presetClass="entr" presetSubtype="1" fill="hold" grpId="0" nodeType="withEffect">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1100" fill="hold"/>
                                            <p:tgtEl>
                                              <p:spTgt spid="23"/>
                                            </p:tgtEl>
                                            <p:attrNameLst>
                                              <p:attrName>ppt_x</p:attrName>
                                            </p:attrNameLst>
                                          </p:cBhvr>
                                          <p:tavLst>
                                            <p:tav tm="0">
                                              <p:val>
                                                <p:strVal val="#ppt_x"/>
                                              </p:val>
                                            </p:tav>
                                            <p:tav tm="100000">
                                              <p:val>
                                                <p:strVal val="#ppt_x"/>
                                              </p:val>
                                            </p:tav>
                                          </p:tavLst>
                                        </p:anim>
                                        <p:anim calcmode="lin" valueType="num">
                                          <p:cBhvr additive="base">
                                            <p:cTn id="25" dur="1100" fill="hold"/>
                                            <p:tgtEl>
                                              <p:spTgt spid="23"/>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11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2" presetClass="entr" presetSubtype="1" fill="hold" grpId="0" nodeType="withEffect">
                                      <p:stCondLst>
                                        <p:cond delay="60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200" fill="hold"/>
                                            <p:tgtEl>
                                              <p:spTgt spid="24"/>
                                            </p:tgtEl>
                                            <p:attrNameLst>
                                              <p:attrName>ppt_x</p:attrName>
                                            </p:attrNameLst>
                                          </p:cBhvr>
                                          <p:tavLst>
                                            <p:tav tm="0">
                                              <p:val>
                                                <p:strVal val="#ppt_x"/>
                                              </p:val>
                                            </p:tav>
                                            <p:tav tm="100000">
                                              <p:val>
                                                <p:strVal val="#ppt_x"/>
                                              </p:val>
                                            </p:tav>
                                          </p:tavLst>
                                        </p:anim>
                                        <p:anim calcmode="lin" valueType="num">
                                          <p:cBhvr additive="base">
                                            <p:cTn id="32" dur="1200" fill="hold"/>
                                            <p:tgtEl>
                                              <p:spTgt spid="24"/>
                                            </p:tgtEl>
                                            <p:attrNameLst>
                                              <p:attrName>ppt_y</p:attrName>
                                            </p:attrNameLst>
                                          </p:cBhvr>
                                          <p:tavLst>
                                            <p:tav tm="0">
                                              <p:val>
                                                <p:strVal val="0-#ppt_h/2"/>
                                              </p:val>
                                            </p:tav>
                                            <p:tav tm="100000">
                                              <p:val>
                                                <p:strVal val="#ppt_y"/>
                                              </p:val>
                                            </p:tav>
                                          </p:tavLst>
                                        </p:anim>
                                      </p:childTnLst>
                                    </p:cTn>
                                  </p:par>
                                  <p:par>
                                    <p:cTn id="33" presetID="10" presetClass="entr" presetSubtype="0" fill="hold" grpId="0" nodeType="withEffect">
                                      <p:stCondLst>
                                        <p:cond delay="130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1" grpId="0" animBg="1"/>
          <p:bldP spid="22" grpId="0" animBg="1"/>
          <p:bldP spid="23" grpId="0" animBg="1"/>
          <p:bldP spid="24"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8467" y="171374"/>
            <a:ext cx="1861286" cy="526512"/>
          </a:xfrm>
          <a:prstGeom prst="rect">
            <a:avLst/>
          </a:prstGeom>
        </p:spPr>
        <p:txBody>
          <a:bodyPr vert="horz" wrap="square" lIns="0" tIns="26172" rIns="0" bIns="0" rtlCol="0" anchor="ctr">
            <a:spAutoFit/>
          </a:bodyPr>
          <a:lstStyle/>
          <a:p>
            <a:pPr marL="20131" algn="l">
              <a:lnSpc>
                <a:spcPct val="100000"/>
              </a:lnSpc>
              <a:spcBef>
                <a:spcPts val="206"/>
              </a:spcBef>
            </a:pPr>
            <a:r>
              <a:rPr lang="en-US" sz="3200" dirty="0" err="1" smtClean="0"/>
              <a:t>Activités</a:t>
            </a:r>
            <a:r>
              <a:rPr lang="en-US" sz="3200" dirty="0" smtClean="0"/>
              <a:t>  </a:t>
            </a:r>
            <a:endParaRPr sz="3200" dirty="0"/>
          </a:p>
        </p:txBody>
      </p:sp>
      <p:graphicFrame>
        <p:nvGraphicFramePr>
          <p:cNvPr id="76" name="Content Placeholder 3">
            <a:extLst>
              <a:ext uri="{FF2B5EF4-FFF2-40B4-BE49-F238E27FC236}">
                <a16:creationId xmlns="" xmlns:a16="http://schemas.microsoft.com/office/drawing/2014/main" id="{CCD877ED-FEE7-4BDC-B058-1AEB1F0750D5}"/>
              </a:ext>
            </a:extLst>
          </p:cNvPr>
          <p:cNvGraphicFramePr>
            <a:graphicFrameLocks/>
          </p:cNvGraphicFramePr>
          <p:nvPr>
            <p:extLst>
              <p:ext uri="{D42A27DB-BD31-4B8C-83A1-F6EECF244321}">
                <p14:modId xmlns:p14="http://schemas.microsoft.com/office/powerpoint/2010/main" xmlns="" val="125660993"/>
              </p:ext>
            </p:extLst>
          </p:nvPr>
        </p:nvGraphicFramePr>
        <p:xfrm>
          <a:off x="2002112" y="1585510"/>
          <a:ext cx="2438399" cy="16457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7" name="Content Placeholder 3">
            <a:extLst>
              <a:ext uri="{FF2B5EF4-FFF2-40B4-BE49-F238E27FC236}">
                <a16:creationId xmlns="" xmlns:a16="http://schemas.microsoft.com/office/drawing/2014/main" id="{55E9EC0A-59E9-48EA-AFA2-355B516D6CF6}"/>
              </a:ext>
            </a:extLst>
          </p:cNvPr>
          <p:cNvGraphicFramePr>
            <a:graphicFrameLocks/>
          </p:cNvGraphicFramePr>
          <p:nvPr>
            <p:extLst>
              <p:ext uri="{D42A27DB-BD31-4B8C-83A1-F6EECF244321}">
                <p14:modId xmlns:p14="http://schemas.microsoft.com/office/powerpoint/2010/main" xmlns="" val="1090933248"/>
              </p:ext>
            </p:extLst>
          </p:nvPr>
        </p:nvGraphicFramePr>
        <p:xfrm>
          <a:off x="4066842" y="1560654"/>
          <a:ext cx="2438399" cy="16457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8" name="Content Placeholder 3">
            <a:extLst>
              <a:ext uri="{FF2B5EF4-FFF2-40B4-BE49-F238E27FC236}">
                <a16:creationId xmlns="" xmlns:a16="http://schemas.microsoft.com/office/drawing/2014/main" id="{93E0E8C3-346E-43C8-BDEC-CF3F8661EE01}"/>
              </a:ext>
            </a:extLst>
          </p:cNvPr>
          <p:cNvGraphicFramePr>
            <a:graphicFrameLocks/>
          </p:cNvGraphicFramePr>
          <p:nvPr>
            <p:extLst>
              <p:ext uri="{D42A27DB-BD31-4B8C-83A1-F6EECF244321}">
                <p14:modId xmlns:p14="http://schemas.microsoft.com/office/powerpoint/2010/main" xmlns="" val="3768215472"/>
              </p:ext>
            </p:extLst>
          </p:nvPr>
        </p:nvGraphicFramePr>
        <p:xfrm>
          <a:off x="6281612" y="1598431"/>
          <a:ext cx="2438399" cy="1645718"/>
        </p:xfrm>
        <a:graphic>
          <a:graphicData uri="http://schemas.openxmlformats.org/drawingml/2006/chart">
            <c:chart xmlns:c="http://schemas.openxmlformats.org/drawingml/2006/chart" xmlns:r="http://schemas.openxmlformats.org/officeDocument/2006/relationships" r:id="rId4"/>
          </a:graphicData>
        </a:graphic>
      </p:graphicFrame>
      <p:sp>
        <p:nvSpPr>
          <p:cNvPr id="79" name="TextBox 78">
            <a:extLst>
              <a:ext uri="{FF2B5EF4-FFF2-40B4-BE49-F238E27FC236}">
                <a16:creationId xmlns="" xmlns:a16="http://schemas.microsoft.com/office/drawing/2014/main" id="{DDD32DCE-5F8C-4FFC-B487-7FEBB045A867}"/>
              </a:ext>
            </a:extLst>
          </p:cNvPr>
          <p:cNvSpPr txBox="1"/>
          <p:nvPr/>
        </p:nvSpPr>
        <p:spPr>
          <a:xfrm>
            <a:off x="2339753" y="3223690"/>
            <a:ext cx="1823710" cy="885243"/>
          </a:xfrm>
          <a:prstGeom prst="rect">
            <a:avLst/>
          </a:prstGeom>
          <a:noFill/>
        </p:spPr>
        <p:txBody>
          <a:bodyPr wrap="square" lIns="145161" tIns="72581" rIns="145161" bIns="72581" rtlCol="0">
            <a:spAutoFit/>
          </a:bodyPr>
          <a:lstStyle/>
          <a:p>
            <a:pPr algn="ctr" defTabSz="1451610">
              <a:defRPr/>
            </a:pPr>
            <a:r>
              <a:rPr lang="en-US" sz="1600" kern="900" spc="-51" dirty="0" smtClean="0">
                <a:solidFill>
                  <a:srgbClr val="57565A"/>
                </a:solidFill>
                <a:latin typeface="Arial" panose="020B0604020202020204" pitchFamily="34" charset="0"/>
                <a:cs typeface="Arial" panose="020B0604020202020204" pitchFamily="34" charset="0"/>
              </a:rPr>
              <a:t>Monsieur,  je  ne  </a:t>
            </a:r>
            <a:r>
              <a:rPr lang="en-US" sz="1600" kern="900" spc="-51" dirty="0" err="1" smtClean="0">
                <a:solidFill>
                  <a:srgbClr val="57565A"/>
                </a:solidFill>
                <a:latin typeface="Arial" panose="020B0604020202020204" pitchFamily="34" charset="0"/>
                <a:cs typeface="Arial" panose="020B0604020202020204" pitchFamily="34" charset="0"/>
              </a:rPr>
              <a:t>travaille</a:t>
            </a:r>
            <a:r>
              <a:rPr lang="en-US" sz="1600" kern="900" spc="-51" dirty="0" smtClean="0">
                <a:solidFill>
                  <a:srgbClr val="57565A"/>
                </a:solidFill>
                <a:latin typeface="Arial" panose="020B0604020202020204" pitchFamily="34" charset="0"/>
                <a:cs typeface="Arial" panose="020B0604020202020204" pitchFamily="34" charset="0"/>
              </a:rPr>
              <a:t>  plus  …</a:t>
            </a:r>
          </a:p>
          <a:p>
            <a:pPr algn="ctr" defTabSz="1451610">
              <a:defRPr/>
            </a:pPr>
            <a:r>
              <a:rPr lang="en-US" sz="1600" kern="900" spc="-51" dirty="0" err="1">
                <a:solidFill>
                  <a:srgbClr val="57565A"/>
                </a:solidFill>
                <a:latin typeface="Arial" panose="020B0604020202020204" pitchFamily="34" charset="0"/>
                <a:cs typeface="Arial" panose="020B0604020202020204" pitchFamily="34" charset="0"/>
              </a:rPr>
              <a:t>q</a:t>
            </a:r>
            <a:r>
              <a:rPr lang="en-US" sz="1600" kern="900" spc="-51" dirty="0" err="1" smtClean="0">
                <a:solidFill>
                  <a:srgbClr val="57565A"/>
                </a:solidFill>
                <a:latin typeface="Arial" panose="020B0604020202020204" pitchFamily="34" charset="0"/>
                <a:cs typeface="Arial" panose="020B0604020202020204" pitchFamily="34" charset="0"/>
              </a:rPr>
              <a:t>uinze</a:t>
            </a:r>
            <a:r>
              <a:rPr lang="en-US" sz="1600" kern="900" spc="-51" dirty="0" smtClean="0">
                <a:solidFill>
                  <a:srgbClr val="57565A"/>
                </a:solidFill>
                <a:latin typeface="Arial" panose="020B0604020202020204" pitchFamily="34" charset="0"/>
                <a:cs typeface="Arial" panose="020B0604020202020204" pitchFamily="34" charset="0"/>
              </a:rPr>
              <a:t>  </a:t>
            </a:r>
            <a:r>
              <a:rPr lang="en-US" sz="1600" kern="900" spc="-51" dirty="0" err="1" smtClean="0">
                <a:solidFill>
                  <a:srgbClr val="57565A"/>
                </a:solidFill>
                <a:latin typeface="Arial" panose="020B0604020202020204" pitchFamily="34" charset="0"/>
                <a:cs typeface="Arial" panose="020B0604020202020204" pitchFamily="34" charset="0"/>
              </a:rPr>
              <a:t>jours</a:t>
            </a:r>
            <a:r>
              <a:rPr lang="en-US" sz="1600" kern="900" spc="-51" dirty="0">
                <a:solidFill>
                  <a:srgbClr val="57565A"/>
                </a:solidFill>
                <a:latin typeface="Arial" panose="020B0604020202020204" pitchFamily="34" charset="0"/>
                <a:cs typeface="Arial" panose="020B0604020202020204" pitchFamily="34" charset="0"/>
              </a:rPr>
              <a:t>:</a:t>
            </a:r>
            <a:r>
              <a:rPr lang="en-US" sz="1600" kern="900" spc="-51" dirty="0" smtClean="0">
                <a:solidFill>
                  <a:srgbClr val="57565A"/>
                </a:solidFill>
                <a:latin typeface="Arial" panose="020B0604020202020204" pitchFamily="34" charset="0"/>
                <a:cs typeface="Arial" panose="020B0604020202020204" pitchFamily="34" charset="0"/>
              </a:rPr>
              <a:t>  </a:t>
            </a:r>
            <a:endParaRPr lang="en-US" sz="1600" kern="900" spc="-51" dirty="0">
              <a:solidFill>
                <a:srgbClr val="57565A"/>
              </a:solidFill>
              <a:latin typeface="Arial" panose="020B0604020202020204" pitchFamily="34" charset="0"/>
              <a:cs typeface="Arial" panose="020B0604020202020204" pitchFamily="34" charset="0"/>
            </a:endParaRPr>
          </a:p>
        </p:txBody>
      </p:sp>
      <p:sp>
        <p:nvSpPr>
          <p:cNvPr id="80" name="TextBox 79">
            <a:extLst>
              <a:ext uri="{FF2B5EF4-FFF2-40B4-BE49-F238E27FC236}">
                <a16:creationId xmlns="" xmlns:a16="http://schemas.microsoft.com/office/drawing/2014/main" id="{8FF1A632-1485-4182-AA84-8DC0214C9519}"/>
              </a:ext>
            </a:extLst>
          </p:cNvPr>
          <p:cNvSpPr txBox="1"/>
          <p:nvPr/>
        </p:nvSpPr>
        <p:spPr>
          <a:xfrm>
            <a:off x="4457902" y="3231228"/>
            <a:ext cx="1823710" cy="1377686"/>
          </a:xfrm>
          <a:prstGeom prst="rect">
            <a:avLst/>
          </a:prstGeom>
          <a:noFill/>
        </p:spPr>
        <p:txBody>
          <a:bodyPr wrap="square" lIns="145161" tIns="72581" rIns="145161" bIns="72581" rtlCol="0">
            <a:spAutoFit/>
          </a:bodyPr>
          <a:lstStyle/>
          <a:p>
            <a:pPr algn="ctr" defTabSz="1451610">
              <a:defRPr/>
            </a:pPr>
            <a:r>
              <a:rPr lang="en-US" sz="1600" kern="900" spc="-51" dirty="0" err="1">
                <a:solidFill>
                  <a:srgbClr val="57565A"/>
                </a:solidFill>
                <a:latin typeface="Arial" panose="020B0604020202020204" pitchFamily="34" charset="0"/>
                <a:cs typeface="Arial" panose="020B0604020202020204" pitchFamily="34" charset="0"/>
              </a:rPr>
              <a:t>j</a:t>
            </a:r>
            <a:r>
              <a:rPr lang="en-US" sz="1600" kern="900" spc="-51" dirty="0" err="1" smtClean="0">
                <a:solidFill>
                  <a:srgbClr val="57565A"/>
                </a:solidFill>
                <a:latin typeface="Arial" panose="020B0604020202020204" pitchFamily="34" charset="0"/>
                <a:cs typeface="Arial" panose="020B0604020202020204" pitchFamily="34" charset="0"/>
              </a:rPr>
              <a:t>’ai</a:t>
            </a:r>
            <a:r>
              <a:rPr lang="en-US" sz="1600" kern="900" spc="-51" dirty="0" smtClean="0">
                <a:solidFill>
                  <a:srgbClr val="57565A"/>
                </a:solidFill>
                <a:latin typeface="Arial" panose="020B0604020202020204" pitchFamily="34" charset="0"/>
                <a:cs typeface="Arial" panose="020B0604020202020204" pitchFamily="34" charset="0"/>
              </a:rPr>
              <a:t>  </a:t>
            </a:r>
            <a:r>
              <a:rPr lang="en-US" sz="1600" kern="900" spc="-51" dirty="0" err="1" smtClean="0">
                <a:solidFill>
                  <a:srgbClr val="57565A"/>
                </a:solidFill>
                <a:latin typeface="Arial" panose="020B0604020202020204" pitchFamily="34" charset="0"/>
                <a:cs typeface="Arial" panose="020B0604020202020204" pitchFamily="34" charset="0"/>
              </a:rPr>
              <a:t>terminé</a:t>
            </a:r>
            <a:r>
              <a:rPr lang="en-US" sz="1600" kern="900" spc="-51" dirty="0" smtClean="0">
                <a:solidFill>
                  <a:srgbClr val="57565A"/>
                </a:solidFill>
                <a:latin typeface="Arial" panose="020B0604020202020204" pitchFamily="34" charset="0"/>
                <a:cs typeface="Arial" panose="020B0604020202020204" pitchFamily="34" charset="0"/>
              </a:rPr>
              <a:t>  ma  </a:t>
            </a:r>
            <a:r>
              <a:rPr lang="en-US" sz="1600" kern="900" spc="-51" dirty="0" err="1" smtClean="0">
                <a:solidFill>
                  <a:srgbClr val="57565A"/>
                </a:solidFill>
                <a:latin typeface="Arial" panose="020B0604020202020204" pitchFamily="34" charset="0"/>
                <a:cs typeface="Arial" panose="020B0604020202020204" pitchFamily="34" charset="0"/>
              </a:rPr>
              <a:t>période</a:t>
            </a:r>
            <a:r>
              <a:rPr lang="en-US" sz="1600" kern="900" spc="-51" dirty="0" smtClean="0">
                <a:solidFill>
                  <a:srgbClr val="57565A"/>
                </a:solidFill>
                <a:latin typeface="Arial" panose="020B0604020202020204" pitchFamily="34" charset="0"/>
                <a:cs typeface="Arial" panose="020B0604020202020204" pitchFamily="34" charset="0"/>
              </a:rPr>
              <a:t>  de  stage</a:t>
            </a:r>
          </a:p>
          <a:p>
            <a:pPr algn="ctr" defTabSz="1451610">
              <a:defRPr/>
            </a:pPr>
            <a:r>
              <a:rPr lang="en-US" sz="1600" kern="900" spc="-51" dirty="0" smtClean="0">
                <a:solidFill>
                  <a:srgbClr val="57565A"/>
                </a:solidFill>
                <a:latin typeface="Arial" panose="020B0604020202020204" pitchFamily="34" charset="0"/>
                <a:cs typeface="Arial" panose="020B0604020202020204" pitchFamily="34" charset="0"/>
              </a:rPr>
              <a:t>…  </a:t>
            </a:r>
            <a:r>
              <a:rPr lang="en-US" sz="1600" kern="900" spc="-51" dirty="0" err="1" smtClean="0">
                <a:solidFill>
                  <a:srgbClr val="57565A"/>
                </a:solidFill>
                <a:latin typeface="Arial" panose="020B0604020202020204" pitchFamily="34" charset="0"/>
                <a:cs typeface="Arial" panose="020B0604020202020204" pitchFamily="34" charset="0"/>
              </a:rPr>
              <a:t>juin</a:t>
            </a:r>
            <a:r>
              <a:rPr lang="en-US" sz="1600" kern="900" spc="-51" dirty="0" smtClean="0">
                <a:solidFill>
                  <a:srgbClr val="57565A"/>
                </a:solidFill>
                <a:latin typeface="Arial" panose="020B0604020202020204" pitchFamily="34" charset="0"/>
                <a:cs typeface="Arial" panose="020B0604020202020204" pitchFamily="34" charset="0"/>
              </a:rPr>
              <a:t>  2016 </a:t>
            </a:r>
            <a:r>
              <a:rPr lang="en-US" sz="1600" kern="900" spc="-51" dirty="0" err="1" smtClean="0">
                <a:solidFill>
                  <a:srgbClr val="57565A"/>
                </a:solidFill>
                <a:latin typeface="Arial" panose="020B0604020202020204" pitchFamily="34" charset="0"/>
                <a:cs typeface="Arial" panose="020B0604020202020204" pitchFamily="34" charset="0"/>
              </a:rPr>
              <a:t>dans</a:t>
            </a:r>
            <a:r>
              <a:rPr lang="en-US" sz="1600" kern="900" spc="-51" dirty="0" smtClean="0">
                <a:solidFill>
                  <a:srgbClr val="57565A"/>
                </a:solidFill>
                <a:latin typeface="Arial" panose="020B0604020202020204" pitchFamily="34" charset="0"/>
                <a:cs typeface="Arial" panose="020B0604020202020204" pitchFamily="34" charset="0"/>
              </a:rPr>
              <a:t>  </a:t>
            </a:r>
            <a:r>
              <a:rPr lang="en-US" sz="1600" kern="900" spc="-51" dirty="0" err="1" smtClean="0">
                <a:solidFill>
                  <a:srgbClr val="57565A"/>
                </a:solidFill>
                <a:latin typeface="Arial" panose="020B0604020202020204" pitchFamily="34" charset="0"/>
                <a:cs typeface="Arial" panose="020B0604020202020204" pitchFamily="34" charset="0"/>
              </a:rPr>
              <a:t>votre</a:t>
            </a:r>
            <a:r>
              <a:rPr lang="en-US" sz="1600" kern="900" spc="-51" dirty="0" smtClean="0">
                <a:solidFill>
                  <a:srgbClr val="57565A"/>
                </a:solidFill>
                <a:latin typeface="Arial" panose="020B0604020202020204" pitchFamily="34" charset="0"/>
                <a:cs typeface="Arial" panose="020B0604020202020204" pitchFamily="34" charset="0"/>
              </a:rPr>
              <a:t>  </a:t>
            </a:r>
            <a:r>
              <a:rPr lang="en-US" sz="1600" kern="900" spc="-51" dirty="0" err="1" smtClean="0">
                <a:solidFill>
                  <a:srgbClr val="57565A"/>
                </a:solidFill>
                <a:latin typeface="Arial" panose="020B0604020202020204" pitchFamily="34" charset="0"/>
                <a:cs typeface="Arial" panose="020B0604020202020204" pitchFamily="34" charset="0"/>
              </a:rPr>
              <a:t>société</a:t>
            </a:r>
            <a:endParaRPr lang="en-US" sz="1600" kern="900" spc="-51" dirty="0">
              <a:solidFill>
                <a:srgbClr val="57565A"/>
              </a:solidFill>
              <a:latin typeface="Arial" panose="020B0604020202020204" pitchFamily="34" charset="0"/>
              <a:cs typeface="Arial" panose="020B0604020202020204" pitchFamily="34" charset="0"/>
            </a:endParaRPr>
          </a:p>
        </p:txBody>
      </p:sp>
      <p:sp>
        <p:nvSpPr>
          <p:cNvPr id="81" name="TextBox 80">
            <a:extLst>
              <a:ext uri="{FF2B5EF4-FFF2-40B4-BE49-F238E27FC236}">
                <a16:creationId xmlns="" xmlns:a16="http://schemas.microsoft.com/office/drawing/2014/main" id="{058DC541-4164-464C-A4C5-470900CA8A96}"/>
              </a:ext>
            </a:extLst>
          </p:cNvPr>
          <p:cNvSpPr txBox="1"/>
          <p:nvPr/>
        </p:nvSpPr>
        <p:spPr>
          <a:xfrm>
            <a:off x="6507147" y="3206372"/>
            <a:ext cx="1823710" cy="1623907"/>
          </a:xfrm>
          <a:prstGeom prst="rect">
            <a:avLst/>
          </a:prstGeom>
          <a:noFill/>
        </p:spPr>
        <p:txBody>
          <a:bodyPr wrap="square" lIns="145161" tIns="72581" rIns="145161" bIns="72581" rtlCol="0">
            <a:spAutoFit/>
          </a:bodyPr>
          <a:lstStyle/>
          <a:p>
            <a:pPr algn="ctr" defTabSz="1451610">
              <a:defRPr/>
            </a:pPr>
            <a:r>
              <a:rPr lang="en-US" sz="1600" kern="900" spc="-51" dirty="0">
                <a:solidFill>
                  <a:srgbClr val="57565A"/>
                </a:solidFill>
                <a:latin typeface="Arial" panose="020B0604020202020204" pitchFamily="34" charset="0"/>
                <a:cs typeface="Arial" panose="020B0604020202020204" pitchFamily="34" charset="0"/>
              </a:rPr>
              <a:t>e</a:t>
            </a:r>
            <a:r>
              <a:rPr lang="en-US" sz="1600" kern="900" spc="-51" dirty="0" smtClean="0">
                <a:solidFill>
                  <a:srgbClr val="57565A"/>
                </a:solidFill>
                <a:latin typeface="Arial" panose="020B0604020202020204" pitchFamily="34" charset="0"/>
                <a:cs typeface="Arial" panose="020B0604020202020204" pitchFamily="34" charset="0"/>
              </a:rPr>
              <a:t>t  je  </a:t>
            </a:r>
            <a:r>
              <a:rPr lang="en-US" sz="1600" kern="900" spc="-51" dirty="0" err="1" smtClean="0">
                <a:solidFill>
                  <a:srgbClr val="57565A"/>
                </a:solidFill>
                <a:latin typeface="Arial" panose="020B0604020202020204" pitchFamily="34" charset="0"/>
                <a:cs typeface="Arial" panose="020B0604020202020204" pitchFamily="34" charset="0"/>
              </a:rPr>
              <a:t>souhaite</a:t>
            </a:r>
            <a:r>
              <a:rPr lang="en-US" sz="1600" kern="900" spc="-51" dirty="0" smtClean="0">
                <a:solidFill>
                  <a:srgbClr val="57565A"/>
                </a:solidFill>
                <a:latin typeface="Arial" panose="020B0604020202020204" pitchFamily="34" charset="0"/>
                <a:cs typeface="Arial" panose="020B0604020202020204" pitchFamily="34" charset="0"/>
              </a:rPr>
              <a:t>  assurer  </a:t>
            </a:r>
            <a:r>
              <a:rPr lang="en-US" sz="1600" kern="900" spc="-51" dirty="0" err="1" smtClean="0">
                <a:solidFill>
                  <a:srgbClr val="57565A"/>
                </a:solidFill>
                <a:latin typeface="Arial" panose="020B0604020202020204" pitchFamily="34" charset="0"/>
                <a:cs typeface="Arial" panose="020B0604020202020204" pitchFamily="34" charset="0"/>
              </a:rPr>
              <a:t>une</a:t>
            </a:r>
            <a:r>
              <a:rPr lang="en-US" sz="1600" kern="900" spc="-51" dirty="0" smtClean="0">
                <a:solidFill>
                  <a:srgbClr val="57565A"/>
                </a:solidFill>
                <a:latin typeface="Arial" panose="020B0604020202020204" pitchFamily="34" charset="0"/>
                <a:cs typeface="Arial" panose="020B0604020202020204" pitchFamily="34" charset="0"/>
              </a:rPr>
              <a:t>  </a:t>
            </a:r>
            <a:r>
              <a:rPr lang="en-US" sz="1600" kern="900" spc="-51" dirty="0" err="1" smtClean="0">
                <a:solidFill>
                  <a:srgbClr val="57565A"/>
                </a:solidFill>
                <a:latin typeface="Arial" panose="020B0604020202020204" pitchFamily="34" charset="0"/>
                <a:cs typeface="Arial" panose="020B0604020202020204" pitchFamily="34" charset="0"/>
              </a:rPr>
              <a:t>autre</a:t>
            </a:r>
            <a:r>
              <a:rPr lang="en-US" sz="1600" kern="900" spc="-51" dirty="0" smtClean="0">
                <a:solidFill>
                  <a:srgbClr val="57565A"/>
                </a:solidFill>
                <a:latin typeface="Arial" panose="020B0604020202020204" pitchFamily="34" charset="0"/>
                <a:cs typeface="Arial" panose="020B0604020202020204" pitchFamily="34" charset="0"/>
              </a:rPr>
              <a:t>  mission  </a:t>
            </a:r>
          </a:p>
          <a:p>
            <a:pPr algn="ctr" defTabSz="1451610">
              <a:defRPr/>
            </a:pPr>
            <a:r>
              <a:rPr lang="en-US" sz="1600" kern="900" spc="-51" dirty="0" smtClean="0">
                <a:solidFill>
                  <a:srgbClr val="57565A"/>
                </a:solidFill>
                <a:latin typeface="Arial" panose="020B0604020202020204" pitchFamily="34" charset="0"/>
                <a:cs typeface="Arial" panose="020B0604020202020204" pitchFamily="34" charset="0"/>
              </a:rPr>
              <a:t>…</a:t>
            </a:r>
          </a:p>
          <a:p>
            <a:pPr algn="ctr" defTabSz="1451610">
              <a:defRPr/>
            </a:pPr>
            <a:r>
              <a:rPr lang="en-US" sz="1600" kern="900" spc="-51" dirty="0" smtClean="0">
                <a:solidFill>
                  <a:srgbClr val="57565A"/>
                </a:solidFill>
                <a:latin typeface="Arial" panose="020B0604020202020204" pitchFamily="34" charset="0"/>
                <a:cs typeface="Arial" panose="020B0604020202020204" pitchFamily="34" charset="0"/>
              </a:rPr>
              <a:t>le  </a:t>
            </a:r>
            <a:r>
              <a:rPr lang="en-US" sz="1600" kern="900" spc="-51" dirty="0" err="1" smtClean="0">
                <a:solidFill>
                  <a:srgbClr val="57565A"/>
                </a:solidFill>
                <a:latin typeface="Arial" panose="020B0604020202020204" pitchFamily="34" charset="0"/>
                <a:cs typeface="Arial" panose="020B0604020202020204" pitchFamily="34" charset="0"/>
              </a:rPr>
              <a:t>mois</a:t>
            </a:r>
            <a:r>
              <a:rPr lang="en-US" sz="1600" kern="900" spc="-51" dirty="0" smtClean="0">
                <a:solidFill>
                  <a:srgbClr val="57565A"/>
                </a:solidFill>
                <a:latin typeface="Arial" panose="020B0604020202020204" pitchFamily="34" charset="0"/>
                <a:cs typeface="Arial" panose="020B0604020202020204" pitchFamily="34" charset="0"/>
              </a:rPr>
              <a:t>  </a:t>
            </a:r>
            <a:r>
              <a:rPr lang="en-US" sz="1600" kern="900" spc="-51" dirty="0" err="1" smtClean="0">
                <a:solidFill>
                  <a:srgbClr val="57565A"/>
                </a:solidFill>
                <a:latin typeface="Arial" panose="020B0604020202020204" pitchFamily="34" charset="0"/>
                <a:cs typeface="Arial" panose="020B0604020202020204" pitchFamily="34" charset="0"/>
              </a:rPr>
              <a:t>d’août</a:t>
            </a:r>
            <a:r>
              <a:rPr lang="en-US" sz="1600" kern="900" spc="-51" dirty="0" smtClean="0">
                <a:solidFill>
                  <a:srgbClr val="57565A"/>
                </a:solidFill>
                <a:latin typeface="Arial" panose="020B0604020202020204" pitchFamily="34" charset="0"/>
                <a:cs typeface="Arial" panose="020B0604020202020204" pitchFamily="34" charset="0"/>
              </a:rPr>
              <a:t>.</a:t>
            </a:r>
            <a:endParaRPr lang="ru-RU" sz="1600" kern="900" spc="-51" dirty="0" smtClean="0">
              <a:solidFill>
                <a:srgbClr val="57565A"/>
              </a:solidFill>
              <a:latin typeface="Arial" panose="020B0604020202020204" pitchFamily="34" charset="0"/>
              <a:cs typeface="Arial" panose="020B0604020202020204" pitchFamily="34" charset="0"/>
            </a:endParaRPr>
          </a:p>
          <a:p>
            <a:pPr algn="ctr" defTabSz="1451610">
              <a:defRPr/>
            </a:pPr>
            <a:r>
              <a:rPr lang="fr-FR" sz="1600" kern="900" spc="-51" dirty="0" smtClean="0">
                <a:solidFill>
                  <a:srgbClr val="57565A"/>
                </a:solidFill>
                <a:latin typeface="Arial" panose="020B0604020202020204" pitchFamily="34" charset="0"/>
                <a:cs typeface="Arial" panose="020B0604020202020204" pitchFamily="34" charset="0"/>
              </a:rPr>
              <a:t>Sylvie  Dubois</a:t>
            </a:r>
            <a:endParaRPr lang="en-US" sz="1600" kern="900" spc="-51" dirty="0">
              <a:solidFill>
                <a:srgbClr val="57565A"/>
              </a:solidFill>
              <a:latin typeface="Arial" panose="020B0604020202020204" pitchFamily="34" charset="0"/>
              <a:cs typeface="Arial" panose="020B0604020202020204" pitchFamily="34" charset="0"/>
            </a:endParaRPr>
          </a:p>
        </p:txBody>
      </p:sp>
      <p:sp>
        <p:nvSpPr>
          <p:cNvPr id="83" name="TextBox 82">
            <a:extLst>
              <a:ext uri="{FF2B5EF4-FFF2-40B4-BE49-F238E27FC236}">
                <a16:creationId xmlns="" xmlns:a16="http://schemas.microsoft.com/office/drawing/2014/main" id="{9186D762-9E8A-44EB-ABF9-84D0C470A18F}"/>
              </a:ext>
            </a:extLst>
          </p:cNvPr>
          <p:cNvSpPr txBox="1"/>
          <p:nvPr/>
        </p:nvSpPr>
        <p:spPr>
          <a:xfrm>
            <a:off x="2750310" y="1944743"/>
            <a:ext cx="941476" cy="792910"/>
          </a:xfrm>
          <a:prstGeom prst="rect">
            <a:avLst/>
          </a:prstGeom>
          <a:noFill/>
        </p:spPr>
        <p:txBody>
          <a:bodyPr wrap="none" lIns="145161" tIns="72581" rIns="145161" bIns="72581" rtlCol="0" anchor="ctr" anchorCtr="0">
            <a:spAutoFit/>
          </a:bodyPr>
          <a:lstStyle/>
          <a:p>
            <a:pPr algn="ctr" defTabSz="1451610">
              <a:defRPr/>
            </a:pPr>
            <a:r>
              <a:rPr lang="en-US" sz="1400" b="1" kern="900" spc="-51" dirty="0" err="1">
                <a:solidFill>
                  <a:srgbClr val="57565A"/>
                </a:solidFill>
                <a:latin typeface="Arial" panose="020B0604020202020204" pitchFamily="34" charset="0"/>
                <a:cs typeface="Arial" panose="020B0604020202020204" pitchFamily="34" charset="0"/>
              </a:rPr>
              <a:t>i</a:t>
            </a:r>
            <a:r>
              <a:rPr lang="en-US" sz="1400" b="1" kern="900" spc="-51" dirty="0" err="1" smtClean="0">
                <a:solidFill>
                  <a:srgbClr val="57565A"/>
                </a:solidFill>
                <a:latin typeface="Arial" panose="020B0604020202020204" pitchFamily="34" charset="0"/>
                <a:cs typeface="Arial" panose="020B0604020202020204" pitchFamily="34" charset="0"/>
              </a:rPr>
              <a:t>l</a:t>
            </a:r>
            <a:r>
              <a:rPr lang="en-US" sz="1400" b="1" kern="900" spc="-51" dirty="0" smtClean="0">
                <a:solidFill>
                  <a:srgbClr val="57565A"/>
                </a:solidFill>
                <a:latin typeface="Arial" panose="020B0604020202020204" pitchFamily="34" charset="0"/>
                <a:cs typeface="Arial" panose="020B0604020202020204" pitchFamily="34" charset="0"/>
              </a:rPr>
              <a:t>  y  a</a:t>
            </a:r>
          </a:p>
          <a:p>
            <a:pPr algn="ctr" defTabSz="1451610">
              <a:defRPr/>
            </a:pPr>
            <a:r>
              <a:rPr lang="en-US" sz="1400" b="1" kern="900" spc="-51" dirty="0">
                <a:solidFill>
                  <a:srgbClr val="57565A"/>
                </a:solidFill>
                <a:latin typeface="Arial" panose="020B0604020202020204" pitchFamily="34" charset="0"/>
                <a:cs typeface="Arial" panose="020B0604020202020204" pitchFamily="34" charset="0"/>
              </a:rPr>
              <a:t>p</a:t>
            </a:r>
            <a:r>
              <a:rPr lang="en-US" sz="1400" b="1" kern="900" spc="-51" dirty="0" smtClean="0">
                <a:solidFill>
                  <a:srgbClr val="57565A"/>
                </a:solidFill>
                <a:latin typeface="Arial" panose="020B0604020202020204" pitchFamily="34" charset="0"/>
                <a:cs typeface="Arial" panose="020B0604020202020204" pitchFamily="34" charset="0"/>
              </a:rPr>
              <a:t>endant</a:t>
            </a:r>
          </a:p>
          <a:p>
            <a:pPr algn="ctr" defTabSz="1451610">
              <a:defRPr/>
            </a:pPr>
            <a:r>
              <a:rPr lang="en-US" sz="1400" b="1" kern="900" spc="-51" dirty="0" err="1" smtClean="0">
                <a:solidFill>
                  <a:srgbClr val="57565A"/>
                </a:solidFill>
                <a:latin typeface="Arial" panose="020B0604020202020204" pitchFamily="34" charset="0"/>
                <a:cs typeface="Arial" panose="020B0604020202020204" pitchFamily="34" charset="0"/>
              </a:rPr>
              <a:t>depuis</a:t>
            </a:r>
            <a:endParaRPr lang="en-US" sz="1400" b="1" kern="0" dirty="0">
              <a:solidFill>
                <a:srgbClr val="57565A"/>
              </a:solidFill>
              <a:latin typeface="Arial" panose="020B0604020202020204" pitchFamily="34" charset="0"/>
              <a:cs typeface="Arial" panose="020B0604020202020204" pitchFamily="34" charset="0"/>
            </a:endParaRPr>
          </a:p>
        </p:txBody>
      </p:sp>
      <p:sp>
        <p:nvSpPr>
          <p:cNvPr id="84" name="TextBox 83">
            <a:extLst>
              <a:ext uri="{FF2B5EF4-FFF2-40B4-BE49-F238E27FC236}">
                <a16:creationId xmlns="" xmlns:a16="http://schemas.microsoft.com/office/drawing/2014/main" id="{F191F246-A721-46E9-AE10-E4905B5230BF}"/>
              </a:ext>
            </a:extLst>
          </p:cNvPr>
          <p:cNvSpPr txBox="1"/>
          <p:nvPr/>
        </p:nvSpPr>
        <p:spPr>
          <a:xfrm>
            <a:off x="5084166" y="1960580"/>
            <a:ext cx="488467" cy="792910"/>
          </a:xfrm>
          <a:prstGeom prst="rect">
            <a:avLst/>
          </a:prstGeom>
          <a:noFill/>
        </p:spPr>
        <p:txBody>
          <a:bodyPr wrap="none" lIns="145161" tIns="72581" rIns="145161" bIns="72581" rtlCol="0" anchor="ctr" anchorCtr="0">
            <a:spAutoFit/>
          </a:bodyPr>
          <a:lstStyle/>
          <a:p>
            <a:pPr algn="ctr" defTabSz="1451610">
              <a:defRPr/>
            </a:pPr>
            <a:r>
              <a:rPr lang="en-US" sz="1400" b="1" kern="900" spc="-51" dirty="0">
                <a:solidFill>
                  <a:srgbClr val="57565A"/>
                </a:solidFill>
                <a:latin typeface="Arial" panose="020B0604020202020204" pitchFamily="34" charset="0"/>
                <a:cs typeface="Arial" panose="020B0604020202020204" pitchFamily="34" charset="0"/>
              </a:rPr>
              <a:t>d</a:t>
            </a:r>
            <a:r>
              <a:rPr lang="en-US" sz="1400" b="1" kern="900" spc="-51" dirty="0" smtClean="0">
                <a:solidFill>
                  <a:srgbClr val="57565A"/>
                </a:solidFill>
                <a:latin typeface="Arial" panose="020B0604020202020204" pitchFamily="34" charset="0"/>
                <a:cs typeface="Arial" panose="020B0604020202020204" pitchFamily="34" charset="0"/>
              </a:rPr>
              <a:t>e</a:t>
            </a:r>
          </a:p>
          <a:p>
            <a:pPr algn="ctr" defTabSz="1451610">
              <a:defRPr/>
            </a:pPr>
            <a:r>
              <a:rPr lang="en-US" sz="1400" b="1" kern="900" spc="-51" dirty="0">
                <a:solidFill>
                  <a:srgbClr val="57565A"/>
                </a:solidFill>
                <a:latin typeface="Arial" panose="020B0604020202020204" pitchFamily="34" charset="0"/>
                <a:cs typeface="Arial" panose="020B0604020202020204" pitchFamily="34" charset="0"/>
              </a:rPr>
              <a:t>e</a:t>
            </a:r>
            <a:r>
              <a:rPr lang="en-US" sz="1400" b="1" kern="900" spc="-51" dirty="0" smtClean="0">
                <a:solidFill>
                  <a:srgbClr val="57565A"/>
                </a:solidFill>
                <a:latin typeface="Arial" panose="020B0604020202020204" pitchFamily="34" charset="0"/>
                <a:cs typeface="Arial" panose="020B0604020202020204" pitchFamily="34" charset="0"/>
              </a:rPr>
              <a:t>n</a:t>
            </a:r>
          </a:p>
          <a:p>
            <a:pPr algn="ctr" defTabSz="1451610">
              <a:defRPr/>
            </a:pPr>
            <a:r>
              <a:rPr lang="en-US" sz="1400" b="1" kern="900" spc="-51" dirty="0">
                <a:solidFill>
                  <a:srgbClr val="57565A"/>
                </a:solidFill>
                <a:latin typeface="Arial" panose="020B0604020202020204" pitchFamily="34" charset="0"/>
                <a:cs typeface="Arial" panose="020B0604020202020204" pitchFamily="34" charset="0"/>
              </a:rPr>
              <a:t>à</a:t>
            </a:r>
            <a:endParaRPr lang="en-US" sz="1400" b="1" kern="0" dirty="0">
              <a:solidFill>
                <a:srgbClr val="57565A"/>
              </a:solidFill>
              <a:latin typeface="Arial" panose="020B0604020202020204" pitchFamily="34" charset="0"/>
              <a:cs typeface="Arial" panose="020B0604020202020204" pitchFamily="34" charset="0"/>
            </a:endParaRPr>
          </a:p>
        </p:txBody>
      </p:sp>
      <p:sp>
        <p:nvSpPr>
          <p:cNvPr id="85" name="TextBox 84">
            <a:extLst>
              <a:ext uri="{FF2B5EF4-FFF2-40B4-BE49-F238E27FC236}">
                <a16:creationId xmlns="" xmlns:a16="http://schemas.microsoft.com/office/drawing/2014/main" id="{DD8E15F9-1EFF-4386-AF71-5892975C5C33}"/>
              </a:ext>
            </a:extLst>
          </p:cNvPr>
          <p:cNvSpPr txBox="1"/>
          <p:nvPr/>
        </p:nvSpPr>
        <p:spPr>
          <a:xfrm>
            <a:off x="7071832" y="1944743"/>
            <a:ext cx="941476" cy="792910"/>
          </a:xfrm>
          <a:prstGeom prst="rect">
            <a:avLst/>
          </a:prstGeom>
          <a:noFill/>
        </p:spPr>
        <p:txBody>
          <a:bodyPr wrap="none" lIns="145161" tIns="72581" rIns="145161" bIns="72581" rtlCol="0" anchor="ctr" anchorCtr="0">
            <a:spAutoFit/>
          </a:bodyPr>
          <a:lstStyle/>
          <a:p>
            <a:pPr algn="ctr" defTabSz="1451610">
              <a:defRPr/>
            </a:pPr>
            <a:r>
              <a:rPr lang="en-US" sz="1400" b="1" kern="900" spc="-51" dirty="0">
                <a:solidFill>
                  <a:srgbClr val="57565A"/>
                </a:solidFill>
                <a:latin typeface="Arial" panose="020B0604020202020204" pitchFamily="34" charset="0"/>
                <a:cs typeface="Arial" panose="020B0604020202020204" pitchFamily="34" charset="0"/>
              </a:rPr>
              <a:t>e</a:t>
            </a:r>
            <a:r>
              <a:rPr lang="en-US" sz="1400" b="1" kern="900" spc="-51" dirty="0" smtClean="0">
                <a:solidFill>
                  <a:srgbClr val="57565A"/>
                </a:solidFill>
                <a:latin typeface="Arial" panose="020B0604020202020204" pitchFamily="34" charset="0"/>
                <a:cs typeface="Arial" panose="020B0604020202020204" pitchFamily="34" charset="0"/>
              </a:rPr>
              <a:t>n  </a:t>
            </a:r>
          </a:p>
          <a:p>
            <a:pPr algn="ctr" defTabSz="1451610">
              <a:defRPr/>
            </a:pPr>
            <a:r>
              <a:rPr lang="en-US" sz="1400" b="1" kern="900" spc="-51" dirty="0">
                <a:solidFill>
                  <a:srgbClr val="57565A"/>
                </a:solidFill>
                <a:latin typeface="Arial" panose="020B0604020202020204" pitchFamily="34" charset="0"/>
                <a:cs typeface="Arial" panose="020B0604020202020204" pitchFamily="34" charset="0"/>
              </a:rPr>
              <a:t>p</a:t>
            </a:r>
            <a:r>
              <a:rPr lang="en-US" sz="1400" b="1" kern="900" spc="-51" dirty="0" smtClean="0">
                <a:solidFill>
                  <a:srgbClr val="57565A"/>
                </a:solidFill>
                <a:latin typeface="Arial" panose="020B0604020202020204" pitchFamily="34" charset="0"/>
                <a:cs typeface="Arial" panose="020B0604020202020204" pitchFamily="34" charset="0"/>
              </a:rPr>
              <a:t>endant</a:t>
            </a:r>
          </a:p>
          <a:p>
            <a:pPr algn="ctr" defTabSz="1451610">
              <a:defRPr/>
            </a:pPr>
            <a:r>
              <a:rPr lang="en-US" sz="1400" b="1" kern="900" spc="-51" dirty="0" err="1" smtClean="0">
                <a:solidFill>
                  <a:srgbClr val="57565A"/>
                </a:solidFill>
                <a:latin typeface="Arial" panose="020B0604020202020204" pitchFamily="34" charset="0"/>
                <a:cs typeface="Arial" panose="020B0604020202020204" pitchFamily="34" charset="0"/>
              </a:rPr>
              <a:t>dans</a:t>
            </a:r>
            <a:endParaRPr lang="en-US" sz="1400" b="1" kern="0" dirty="0">
              <a:solidFill>
                <a:srgbClr val="57565A"/>
              </a:solidFill>
              <a:latin typeface="Arial" panose="020B0604020202020204" pitchFamily="34" charset="0"/>
              <a:cs typeface="Arial" panose="020B0604020202020204" pitchFamily="34" charset="0"/>
            </a:endParaRPr>
          </a:p>
        </p:txBody>
      </p:sp>
      <p:sp>
        <p:nvSpPr>
          <p:cNvPr id="5" name="TextBox 4"/>
          <p:cNvSpPr txBox="1"/>
          <p:nvPr/>
        </p:nvSpPr>
        <p:spPr>
          <a:xfrm>
            <a:off x="2766904" y="339502"/>
            <a:ext cx="4775666" cy="369332"/>
          </a:xfrm>
          <a:prstGeom prst="rect">
            <a:avLst/>
          </a:prstGeom>
          <a:noFill/>
        </p:spPr>
        <p:txBody>
          <a:bodyPr wrap="none" rtlCol="0">
            <a:spAutoFit/>
          </a:bodyPr>
          <a:lstStyle/>
          <a:p>
            <a:r>
              <a:rPr lang="fr-FR" b="1" dirty="0" smtClean="0">
                <a:solidFill>
                  <a:srgbClr val="FFFF00"/>
                </a:solidFill>
              </a:rPr>
              <a:t>5. Choisissez  le  marqueur  qui  convient.</a:t>
            </a:r>
            <a:endParaRPr lang="ru-RU" b="1" dirty="0">
              <a:solidFill>
                <a:srgbClr val="FFFF00"/>
              </a:solidFill>
            </a:endParaRPr>
          </a:p>
        </p:txBody>
      </p:sp>
      <p:pic>
        <p:nvPicPr>
          <p:cNvPr id="3" name="Рисунок 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59532" y="805744"/>
            <a:ext cx="1737364" cy="2438405"/>
          </a:xfrm>
          <a:prstGeom prst="rect">
            <a:avLst/>
          </a:prstGeom>
        </p:spPr>
      </p:pic>
    </p:spTree>
    <p:extLst>
      <p:ext uri="{BB962C8B-B14F-4D97-AF65-F5344CB8AC3E}">
        <p14:creationId xmlns:p14="http://schemas.microsoft.com/office/powerpoint/2010/main" xmlns="" val="224220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542 -0.01265 C 0.0717 -0.01141 0.08299 -0.01234 0.11024 -0.00617 C 0.11302 -0.00247 0.1158 0.00124 0.11858 0.00463 C 0.11979 0.00617 0.12222 0.00895 0.12222 0.00895 C 0.12483 0.01574 0.12882 0.01821 0.13073 0.02592 C 0.13177 0.02993 0.13229 0.03456 0.13316 0.03888 C 0.13351 0.04104 0.13438 0.04536 0.13438 0.04536 C 0.13403 0.06109 0.13403 0.07683 0.13316 0.09226 C 0.13212 0.112 0.12674 0.13268 0.12465 0.15242 C 0.12344 0.16322 0.12483 0.17587 0.12101 0.18451 C 0.11563 0.19655 0.09202 0.19901 0.0849 0.20148 C 0.07656 0.21136 0.07465 0.21012 0.08125 0.21012 " pathEditMode="relative" ptsTypes="fffffffffffA">
                                      <p:cBhvr>
                                        <p:cTn id="6" dur="2000" fill="hold"/>
                                        <p:tgtEl>
                                          <p:spTgt spid="83">
                                            <p:txEl>
                                              <p:pRg st="2" end="2"/>
                                            </p:txEl>
                                          </p:spTgt>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1615 -0.00648 C 0.01615 -0.00648 0.02101 -0.00925 0.02344 -0.0108 C 0.02778 -0.01327 0.03212 -0.01512 0.03663 -0.01697 C 0.05035 -0.01635 0.06389 -0.01604 0.0776 -0.01481 C 0.08611 -0.01388 0.10295 -0.0108 0.10295 -0.0108 C 0.11181 -0.00679 0.11996 0.00031 0.12465 0.01512 C 0.12552 0.0179 0.12621 0.02067 0.12691 0.02345 C 0.12778 0.02777 0.12934 0.03641 0.12934 0.03641 C 0.12899 0.04844 0.12882 0.06079 0.12812 0.07282 C 0.12743 0.08454 0.12361 0.09565 0.12222 0.10707 C 0.12014 0.12527 0.11944 0.14749 0.11007 0.15859 C 0.09566 0.195 0.06198 0.19562 0.04028 0.20117 C 0.02552 0.20981 0.00937 0.20951 -0.00556 0.21629 C -0.01146 0.22308 -0.01806 0.22462 -0.02483 0.22709 C -0.03507 0.23604 -0.04861 0.23697 -0.05972 0.2419 C -0.06181 0.24283 -0.06389 0.24314 -0.0658 0.24406 C -0.06823 0.2453 -0.07309 0.24838 -0.07309 0.24838 C -0.07587 0.25671 -0.08524 0.26659 -0.08993 0.27183 C -0.09236 0.27461 -0.09705 0.28047 -0.09705 0.28047 C -0.10174 0.29312 -0.09757 0.29034 -0.09236 0.29559 C -0.08316 0.30485 -0.07535 0.31256 -0.06458 0.31256 " pathEditMode="relative" ptsTypes="ffffffffffffffffffffA">
                                      <p:cBhvr>
                                        <p:cTn id="10" dur="2000" fill="hold"/>
                                        <p:tgtEl>
                                          <p:spTgt spid="84">
                                            <p:txEl>
                                              <p:pRg st="1" end="1"/>
                                            </p:txEl>
                                          </p:spTgt>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5468 -0.01821 C 0.06354 -0.01759 0.07239 -0.0179 0.08125 -0.01605 C 0.08264 -0.01574 0.08333 -0.01235 0.08472 -0.01173 C 0.09635 -0.00494 0.10659 -0.00741 0.11614 0.00956 C 0.12378 0.02314 0.12708 0.0364 0.12934 0.05461 C 0.13021 0.06171 0.13298 0.0759 0.13298 0.0759 C 0.13229 0.11632 0.13593 0.1555 0.12326 0.18944 C 0.12291 0.19284 0.12205 0.20086 0.121 0.20425 C 0.11962 0.20888 0.11614 0.21721 0.11614 0.21721 C 0.10972 0.26288 0.08472 0.28633 0.06302 0.30515 C 0.05868 0.30885 0.05694 0.31502 0.05225 0.3178 C 0.0309 0.35575 -0.01407 0.34773 -0.03802 0.34773 " pathEditMode="relative" ptsTypes="fffffffffffA">
                                      <p:cBhvr>
                                        <p:cTn id="14" dur="2000" fill="hold"/>
                                        <p:tgtEl>
                                          <p:spTgt spid="85">
                                            <p:txEl>
                                              <p:pRg st="1" end="1"/>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8467" y="171374"/>
            <a:ext cx="1861286" cy="526512"/>
          </a:xfrm>
          <a:prstGeom prst="rect">
            <a:avLst/>
          </a:prstGeom>
        </p:spPr>
        <p:txBody>
          <a:bodyPr vert="horz" wrap="square" lIns="0" tIns="26172" rIns="0" bIns="0" rtlCol="0" anchor="ctr">
            <a:spAutoFit/>
          </a:bodyPr>
          <a:lstStyle/>
          <a:p>
            <a:pPr marL="20131" algn="l">
              <a:lnSpc>
                <a:spcPct val="100000"/>
              </a:lnSpc>
              <a:spcBef>
                <a:spcPts val="206"/>
              </a:spcBef>
            </a:pPr>
            <a:r>
              <a:rPr lang="en-US" sz="3200" dirty="0" err="1" smtClean="0"/>
              <a:t>Activités</a:t>
            </a:r>
            <a:r>
              <a:rPr lang="en-US" sz="3200" dirty="0" smtClean="0"/>
              <a:t>  </a:t>
            </a:r>
            <a:endParaRPr sz="3200" dirty="0"/>
          </a:p>
        </p:txBody>
      </p:sp>
      <p:graphicFrame>
        <p:nvGraphicFramePr>
          <p:cNvPr id="76" name="Content Placeholder 3">
            <a:extLst>
              <a:ext uri="{FF2B5EF4-FFF2-40B4-BE49-F238E27FC236}">
                <a16:creationId xmlns="" xmlns:a16="http://schemas.microsoft.com/office/drawing/2014/main" id="{CCD877ED-FEE7-4BDC-B058-1AEB1F0750D5}"/>
              </a:ext>
            </a:extLst>
          </p:cNvPr>
          <p:cNvGraphicFramePr>
            <a:graphicFrameLocks/>
          </p:cNvGraphicFramePr>
          <p:nvPr>
            <p:extLst>
              <p:ext uri="{D42A27DB-BD31-4B8C-83A1-F6EECF244321}">
                <p14:modId xmlns:p14="http://schemas.microsoft.com/office/powerpoint/2010/main" xmlns="" val="1260360630"/>
              </p:ext>
            </p:extLst>
          </p:nvPr>
        </p:nvGraphicFramePr>
        <p:xfrm>
          <a:off x="2002112" y="1045592"/>
          <a:ext cx="2438399" cy="21856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7" name="Content Placeholder 3">
            <a:extLst>
              <a:ext uri="{FF2B5EF4-FFF2-40B4-BE49-F238E27FC236}">
                <a16:creationId xmlns="" xmlns:a16="http://schemas.microsoft.com/office/drawing/2014/main" id="{55E9EC0A-59E9-48EA-AFA2-355B516D6CF6}"/>
              </a:ext>
            </a:extLst>
          </p:cNvPr>
          <p:cNvGraphicFramePr>
            <a:graphicFrameLocks/>
          </p:cNvGraphicFramePr>
          <p:nvPr>
            <p:extLst>
              <p:ext uri="{D42A27DB-BD31-4B8C-83A1-F6EECF244321}">
                <p14:modId xmlns:p14="http://schemas.microsoft.com/office/powerpoint/2010/main" xmlns="" val="3145990156"/>
              </p:ext>
            </p:extLst>
          </p:nvPr>
        </p:nvGraphicFramePr>
        <p:xfrm>
          <a:off x="4066842" y="1045592"/>
          <a:ext cx="2438399" cy="21607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8" name="Content Placeholder 3">
            <a:extLst>
              <a:ext uri="{FF2B5EF4-FFF2-40B4-BE49-F238E27FC236}">
                <a16:creationId xmlns="" xmlns:a16="http://schemas.microsoft.com/office/drawing/2014/main" id="{93E0E8C3-346E-43C8-BDEC-CF3F8661EE01}"/>
              </a:ext>
            </a:extLst>
          </p:cNvPr>
          <p:cNvGraphicFramePr>
            <a:graphicFrameLocks/>
          </p:cNvGraphicFramePr>
          <p:nvPr>
            <p:extLst>
              <p:ext uri="{D42A27DB-BD31-4B8C-83A1-F6EECF244321}">
                <p14:modId xmlns:p14="http://schemas.microsoft.com/office/powerpoint/2010/main" xmlns="" val="2383354400"/>
              </p:ext>
            </p:extLst>
          </p:nvPr>
        </p:nvGraphicFramePr>
        <p:xfrm>
          <a:off x="6281612" y="1131590"/>
          <a:ext cx="2438399" cy="2112559"/>
        </p:xfrm>
        <a:graphic>
          <a:graphicData uri="http://schemas.openxmlformats.org/drawingml/2006/chart">
            <c:chart xmlns:c="http://schemas.openxmlformats.org/drawingml/2006/chart" xmlns:r="http://schemas.openxmlformats.org/officeDocument/2006/relationships" r:id="rId4"/>
          </a:graphicData>
        </a:graphic>
      </p:graphicFrame>
      <p:sp>
        <p:nvSpPr>
          <p:cNvPr id="79" name="TextBox 78">
            <a:extLst>
              <a:ext uri="{FF2B5EF4-FFF2-40B4-BE49-F238E27FC236}">
                <a16:creationId xmlns="" xmlns:a16="http://schemas.microsoft.com/office/drawing/2014/main" id="{DDD32DCE-5F8C-4FFC-B487-7FEBB045A867}"/>
              </a:ext>
            </a:extLst>
          </p:cNvPr>
          <p:cNvSpPr txBox="1"/>
          <p:nvPr/>
        </p:nvSpPr>
        <p:spPr>
          <a:xfrm>
            <a:off x="2339753" y="3223690"/>
            <a:ext cx="1823710" cy="1377686"/>
          </a:xfrm>
          <a:prstGeom prst="rect">
            <a:avLst/>
          </a:prstGeom>
          <a:noFill/>
        </p:spPr>
        <p:txBody>
          <a:bodyPr wrap="square" lIns="145161" tIns="72581" rIns="145161" bIns="72581" rtlCol="0">
            <a:spAutoFit/>
          </a:bodyPr>
          <a:lstStyle/>
          <a:p>
            <a:pPr algn="ctr" defTabSz="1451610">
              <a:defRPr/>
            </a:pPr>
            <a:r>
              <a:rPr lang="en-US" sz="1600" kern="900" spc="-51" dirty="0" err="1" smtClean="0">
                <a:solidFill>
                  <a:srgbClr val="57565A"/>
                </a:solidFill>
                <a:latin typeface="Arial" panose="020B0604020202020204" pitchFamily="34" charset="0"/>
                <a:cs typeface="Arial" panose="020B0604020202020204" pitchFamily="34" charset="0"/>
              </a:rPr>
              <a:t>J’ai</a:t>
            </a:r>
            <a:r>
              <a:rPr lang="en-US" sz="1600" kern="900" spc="-51" dirty="0" smtClean="0">
                <a:solidFill>
                  <a:srgbClr val="57565A"/>
                </a:solidFill>
                <a:latin typeface="Arial" panose="020B0604020202020204" pitchFamily="34" charset="0"/>
                <a:cs typeface="Arial" panose="020B0604020202020204" pitchFamily="34" charset="0"/>
              </a:rPr>
              <a:t>  fait  </a:t>
            </a:r>
            <a:r>
              <a:rPr lang="en-US" sz="1600" kern="900" spc="-51" dirty="0" err="1" smtClean="0">
                <a:solidFill>
                  <a:srgbClr val="57565A"/>
                </a:solidFill>
                <a:latin typeface="Arial" panose="020B0604020202020204" pitchFamily="34" charset="0"/>
                <a:cs typeface="Arial" panose="020B0604020202020204" pitchFamily="34" charset="0"/>
              </a:rPr>
              <a:t>sa</a:t>
            </a:r>
            <a:r>
              <a:rPr lang="en-US" sz="1600" kern="900" spc="-51" dirty="0" smtClean="0">
                <a:solidFill>
                  <a:srgbClr val="57565A"/>
                </a:solidFill>
                <a:latin typeface="Arial" panose="020B0604020202020204" pitchFamily="34" charset="0"/>
                <a:cs typeface="Arial" panose="020B0604020202020204" pitchFamily="34" charset="0"/>
              </a:rPr>
              <a:t>  </a:t>
            </a:r>
            <a:r>
              <a:rPr lang="en-US" sz="1600" kern="900" spc="-51" dirty="0" err="1" smtClean="0">
                <a:solidFill>
                  <a:srgbClr val="57565A"/>
                </a:solidFill>
                <a:latin typeface="Arial" panose="020B0604020202020204" pitchFamily="34" charset="0"/>
                <a:cs typeface="Arial" panose="020B0604020202020204" pitchFamily="34" charset="0"/>
              </a:rPr>
              <a:t>connaissance</a:t>
            </a:r>
            <a:r>
              <a:rPr lang="en-US" sz="1600" kern="900" spc="-51" dirty="0" smtClean="0">
                <a:solidFill>
                  <a:srgbClr val="57565A"/>
                </a:solidFill>
                <a:latin typeface="Arial" panose="020B0604020202020204" pitchFamily="34" charset="0"/>
                <a:cs typeface="Arial" panose="020B0604020202020204" pitchFamily="34" charset="0"/>
              </a:rPr>
              <a:t>  </a:t>
            </a:r>
            <a:r>
              <a:rPr lang="en-US" sz="1600" kern="900" spc="-51" dirty="0" err="1" smtClean="0">
                <a:solidFill>
                  <a:srgbClr val="57565A"/>
                </a:solidFill>
                <a:latin typeface="Arial" panose="020B0604020202020204" pitchFamily="34" charset="0"/>
                <a:cs typeface="Arial" panose="020B0604020202020204" pitchFamily="34" charset="0"/>
              </a:rPr>
              <a:t>dans</a:t>
            </a:r>
            <a:r>
              <a:rPr lang="en-US" sz="1600" kern="900" spc="-51" dirty="0" smtClean="0">
                <a:solidFill>
                  <a:srgbClr val="57565A"/>
                </a:solidFill>
                <a:latin typeface="Arial" panose="020B0604020202020204" pitchFamily="34" charset="0"/>
                <a:cs typeface="Arial" panose="020B0604020202020204" pitchFamily="34" charset="0"/>
              </a:rPr>
              <a:t>  </a:t>
            </a:r>
            <a:r>
              <a:rPr lang="en-US" sz="1600" kern="900" spc="-51" dirty="0" err="1" smtClean="0">
                <a:solidFill>
                  <a:srgbClr val="57565A"/>
                </a:solidFill>
                <a:latin typeface="Arial" panose="020B0604020202020204" pitchFamily="34" charset="0"/>
                <a:cs typeface="Arial" panose="020B0604020202020204" pitchFamily="34" charset="0"/>
              </a:rPr>
              <a:t>cette</a:t>
            </a:r>
            <a:r>
              <a:rPr lang="en-US" sz="1600" kern="900" spc="-51" dirty="0" smtClean="0">
                <a:solidFill>
                  <a:srgbClr val="57565A"/>
                </a:solidFill>
                <a:latin typeface="Arial" panose="020B0604020202020204" pitchFamily="34" charset="0"/>
                <a:cs typeface="Arial" panose="020B0604020202020204" pitchFamily="34" charset="0"/>
              </a:rPr>
              <a:t>  </a:t>
            </a:r>
            <a:r>
              <a:rPr lang="en-US" sz="1600" kern="900" spc="-51" dirty="0" err="1" smtClean="0">
                <a:solidFill>
                  <a:srgbClr val="57565A"/>
                </a:solidFill>
                <a:latin typeface="Arial" panose="020B0604020202020204" pitchFamily="34" charset="0"/>
                <a:cs typeface="Arial" panose="020B0604020202020204" pitchFamily="34" charset="0"/>
              </a:rPr>
              <a:t>socièté</a:t>
            </a:r>
            <a:r>
              <a:rPr lang="en-US" sz="1600" kern="900" spc="-51" dirty="0" smtClean="0">
                <a:solidFill>
                  <a:srgbClr val="57565A"/>
                </a:solidFill>
                <a:latin typeface="Arial" panose="020B0604020202020204" pitchFamily="34" charset="0"/>
                <a:cs typeface="Arial" panose="020B0604020202020204" pitchFamily="34" charset="0"/>
              </a:rPr>
              <a:t>  …  </a:t>
            </a:r>
          </a:p>
          <a:p>
            <a:pPr algn="ctr" defTabSz="1451610">
              <a:defRPr/>
            </a:pPr>
            <a:r>
              <a:rPr lang="en-US" sz="1600" kern="900" spc="-51" dirty="0" smtClean="0">
                <a:solidFill>
                  <a:srgbClr val="57565A"/>
                </a:solidFill>
                <a:latin typeface="Arial" panose="020B0604020202020204" pitchFamily="34" charset="0"/>
                <a:cs typeface="Arial" panose="020B0604020202020204" pitchFamily="34" charset="0"/>
              </a:rPr>
              <a:t>dix  ans. </a:t>
            </a:r>
            <a:endParaRPr lang="en-US" sz="1600" kern="900" spc="-51" dirty="0">
              <a:solidFill>
                <a:srgbClr val="57565A"/>
              </a:solidFill>
              <a:latin typeface="Arial" panose="020B0604020202020204" pitchFamily="34" charset="0"/>
              <a:cs typeface="Arial" panose="020B0604020202020204" pitchFamily="34" charset="0"/>
            </a:endParaRPr>
          </a:p>
        </p:txBody>
      </p:sp>
      <p:sp>
        <p:nvSpPr>
          <p:cNvPr id="80" name="TextBox 79">
            <a:extLst>
              <a:ext uri="{FF2B5EF4-FFF2-40B4-BE49-F238E27FC236}">
                <a16:creationId xmlns="" xmlns:a16="http://schemas.microsoft.com/office/drawing/2014/main" id="{8FF1A632-1485-4182-AA84-8DC0214C9519}"/>
              </a:ext>
            </a:extLst>
          </p:cNvPr>
          <p:cNvSpPr txBox="1"/>
          <p:nvPr/>
        </p:nvSpPr>
        <p:spPr>
          <a:xfrm>
            <a:off x="4457902" y="3231228"/>
            <a:ext cx="1823710" cy="1377686"/>
          </a:xfrm>
          <a:prstGeom prst="rect">
            <a:avLst/>
          </a:prstGeom>
          <a:noFill/>
        </p:spPr>
        <p:txBody>
          <a:bodyPr wrap="square" lIns="145161" tIns="72581" rIns="145161" bIns="72581" rtlCol="0">
            <a:spAutoFit/>
          </a:bodyPr>
          <a:lstStyle/>
          <a:p>
            <a:pPr algn="ctr" defTabSz="1451610">
              <a:defRPr/>
            </a:pPr>
            <a:r>
              <a:rPr lang="en-US" sz="1600" kern="900" spc="-51" dirty="0" smtClean="0">
                <a:solidFill>
                  <a:srgbClr val="57565A"/>
                </a:solidFill>
                <a:latin typeface="Arial" panose="020B0604020202020204" pitchFamily="34" charset="0"/>
                <a:cs typeface="Arial" panose="020B0604020202020204" pitchFamily="34" charset="0"/>
              </a:rPr>
              <a:t>Nous  </a:t>
            </a:r>
            <a:r>
              <a:rPr lang="en-US" sz="1600" kern="900" spc="-51" dirty="0" err="1" smtClean="0">
                <a:solidFill>
                  <a:srgbClr val="57565A"/>
                </a:solidFill>
                <a:latin typeface="Arial" panose="020B0604020202020204" pitchFamily="34" charset="0"/>
                <a:cs typeface="Arial" panose="020B0604020202020204" pitchFamily="34" charset="0"/>
              </a:rPr>
              <a:t>nous</a:t>
            </a:r>
            <a:r>
              <a:rPr lang="en-US" sz="1600" kern="900" spc="-51" dirty="0" smtClean="0">
                <a:solidFill>
                  <a:srgbClr val="57565A"/>
                </a:solidFill>
                <a:latin typeface="Arial" panose="020B0604020202020204" pitchFamily="34" charset="0"/>
                <a:cs typeface="Arial" panose="020B0604020202020204" pitchFamily="34" charset="0"/>
              </a:rPr>
              <a:t>  </a:t>
            </a:r>
            <a:r>
              <a:rPr lang="en-US" sz="1600" kern="900" spc="-51" dirty="0" err="1" smtClean="0">
                <a:solidFill>
                  <a:srgbClr val="57565A"/>
                </a:solidFill>
                <a:latin typeface="Arial" panose="020B0604020202020204" pitchFamily="34" charset="0"/>
                <a:cs typeface="Arial" panose="020B0604020202020204" pitchFamily="34" charset="0"/>
              </a:rPr>
              <a:t>sommes</a:t>
            </a:r>
            <a:r>
              <a:rPr lang="en-US" sz="1600" kern="900" spc="-51" dirty="0" smtClean="0">
                <a:solidFill>
                  <a:srgbClr val="57565A"/>
                </a:solidFill>
                <a:latin typeface="Arial" panose="020B0604020202020204" pitchFamily="34" charset="0"/>
                <a:cs typeface="Arial" panose="020B0604020202020204" pitchFamily="34" charset="0"/>
              </a:rPr>
              <a:t>  </a:t>
            </a:r>
            <a:r>
              <a:rPr lang="en-US" sz="1600" kern="900" spc="-51" dirty="0" err="1" smtClean="0">
                <a:solidFill>
                  <a:srgbClr val="57565A"/>
                </a:solidFill>
                <a:latin typeface="Arial" panose="020B0604020202020204" pitchFamily="34" charset="0"/>
                <a:cs typeface="Arial" panose="020B0604020202020204" pitchFamily="34" charset="0"/>
              </a:rPr>
              <a:t>restés</a:t>
            </a:r>
            <a:r>
              <a:rPr lang="en-US" sz="1600" kern="900" spc="-51" dirty="0" smtClean="0">
                <a:solidFill>
                  <a:srgbClr val="57565A"/>
                </a:solidFill>
                <a:latin typeface="Arial" panose="020B0604020202020204" pitchFamily="34" charset="0"/>
                <a:cs typeface="Arial" panose="020B0604020202020204" pitchFamily="34" charset="0"/>
              </a:rPr>
              <a:t>  en  contact  …  </a:t>
            </a:r>
          </a:p>
          <a:p>
            <a:pPr algn="ctr" defTabSz="1451610">
              <a:defRPr/>
            </a:pPr>
            <a:endParaRPr lang="en-US" sz="1600" kern="900" spc="-51" dirty="0">
              <a:solidFill>
                <a:srgbClr val="57565A"/>
              </a:solidFill>
              <a:latin typeface="Arial" panose="020B0604020202020204" pitchFamily="34" charset="0"/>
              <a:cs typeface="Arial" panose="020B0604020202020204" pitchFamily="34" charset="0"/>
            </a:endParaRPr>
          </a:p>
          <a:p>
            <a:pPr algn="ctr" defTabSz="1451610">
              <a:defRPr/>
            </a:pPr>
            <a:r>
              <a:rPr lang="en-US" sz="1600" kern="900" spc="-51" dirty="0" err="1" smtClean="0">
                <a:solidFill>
                  <a:srgbClr val="57565A"/>
                </a:solidFill>
                <a:latin typeface="Arial" panose="020B0604020202020204" pitchFamily="34" charset="0"/>
                <a:cs typeface="Arial" panose="020B0604020202020204" pitchFamily="34" charset="0"/>
              </a:rPr>
              <a:t>trois</a:t>
            </a:r>
            <a:r>
              <a:rPr lang="en-US" sz="1600" kern="900" spc="-51" dirty="0" smtClean="0">
                <a:solidFill>
                  <a:srgbClr val="57565A"/>
                </a:solidFill>
                <a:latin typeface="Arial" panose="020B0604020202020204" pitchFamily="34" charset="0"/>
                <a:cs typeface="Arial" panose="020B0604020202020204" pitchFamily="34" charset="0"/>
              </a:rPr>
              <a:t>  ans.</a:t>
            </a:r>
          </a:p>
        </p:txBody>
      </p:sp>
      <p:sp>
        <p:nvSpPr>
          <p:cNvPr id="81" name="TextBox 80">
            <a:extLst>
              <a:ext uri="{FF2B5EF4-FFF2-40B4-BE49-F238E27FC236}">
                <a16:creationId xmlns="" xmlns:a16="http://schemas.microsoft.com/office/drawing/2014/main" id="{058DC541-4164-464C-A4C5-470900CA8A96}"/>
              </a:ext>
            </a:extLst>
          </p:cNvPr>
          <p:cNvSpPr txBox="1"/>
          <p:nvPr/>
        </p:nvSpPr>
        <p:spPr>
          <a:xfrm>
            <a:off x="6511192" y="3270540"/>
            <a:ext cx="1823710" cy="885243"/>
          </a:xfrm>
          <a:prstGeom prst="rect">
            <a:avLst/>
          </a:prstGeom>
          <a:noFill/>
        </p:spPr>
        <p:txBody>
          <a:bodyPr wrap="square" lIns="145161" tIns="72581" rIns="145161" bIns="72581" rtlCol="0">
            <a:spAutoFit/>
          </a:bodyPr>
          <a:lstStyle/>
          <a:p>
            <a:pPr algn="ctr" defTabSz="1451610">
              <a:defRPr/>
            </a:pPr>
            <a:r>
              <a:rPr lang="en-US" sz="1600" kern="900" spc="-51" dirty="0" smtClean="0">
                <a:solidFill>
                  <a:srgbClr val="57565A"/>
                </a:solidFill>
                <a:latin typeface="Arial" panose="020B0604020202020204" pitchFamily="34" charset="0"/>
                <a:cs typeface="Arial" panose="020B0604020202020204" pitchFamily="34" charset="0"/>
              </a:rPr>
              <a:t>Je  change  </a:t>
            </a:r>
            <a:r>
              <a:rPr lang="en-US" sz="1600" kern="900" spc="-51" dirty="0" err="1" smtClean="0">
                <a:solidFill>
                  <a:srgbClr val="57565A"/>
                </a:solidFill>
                <a:latin typeface="Arial" panose="020B0604020202020204" pitchFamily="34" charset="0"/>
                <a:cs typeface="Arial" panose="020B0604020202020204" pitchFamily="34" charset="0"/>
              </a:rPr>
              <a:t>d’appartement</a:t>
            </a:r>
            <a:r>
              <a:rPr lang="en-US" sz="1600" kern="900" spc="-51" dirty="0" smtClean="0">
                <a:solidFill>
                  <a:srgbClr val="57565A"/>
                </a:solidFill>
                <a:latin typeface="Arial" panose="020B0604020202020204" pitchFamily="34" charset="0"/>
                <a:cs typeface="Arial" panose="020B0604020202020204" pitchFamily="34" charset="0"/>
              </a:rPr>
              <a:t>  …  un  </a:t>
            </a:r>
            <a:r>
              <a:rPr lang="en-US" sz="1600" kern="900" spc="-51" dirty="0" err="1" smtClean="0">
                <a:solidFill>
                  <a:srgbClr val="57565A"/>
                </a:solidFill>
                <a:latin typeface="Arial" panose="020B0604020202020204" pitchFamily="34" charset="0"/>
                <a:cs typeface="Arial" panose="020B0604020202020204" pitchFamily="34" charset="0"/>
              </a:rPr>
              <a:t>mois</a:t>
            </a:r>
            <a:r>
              <a:rPr lang="en-US" sz="1600" kern="900" spc="-51" dirty="0" smtClean="0">
                <a:solidFill>
                  <a:srgbClr val="57565A"/>
                </a:solidFill>
                <a:latin typeface="Arial" panose="020B0604020202020204" pitchFamily="34" charset="0"/>
                <a:cs typeface="Arial" panose="020B0604020202020204" pitchFamily="34" charset="0"/>
              </a:rPr>
              <a:t>.</a:t>
            </a:r>
            <a:endParaRPr lang="ru-RU" sz="1600" kern="900" spc="-51" dirty="0" smtClean="0">
              <a:solidFill>
                <a:srgbClr val="57565A"/>
              </a:solidFill>
              <a:latin typeface="Arial" panose="020B0604020202020204" pitchFamily="34" charset="0"/>
              <a:cs typeface="Arial" panose="020B0604020202020204" pitchFamily="34" charset="0"/>
            </a:endParaRPr>
          </a:p>
        </p:txBody>
      </p:sp>
      <p:sp>
        <p:nvSpPr>
          <p:cNvPr id="83" name="TextBox 82">
            <a:extLst>
              <a:ext uri="{FF2B5EF4-FFF2-40B4-BE49-F238E27FC236}">
                <a16:creationId xmlns="" xmlns:a16="http://schemas.microsoft.com/office/drawing/2014/main" id="{9186D762-9E8A-44EB-ABF9-84D0C470A18F}"/>
              </a:ext>
            </a:extLst>
          </p:cNvPr>
          <p:cNvSpPr txBox="1"/>
          <p:nvPr/>
        </p:nvSpPr>
        <p:spPr>
          <a:xfrm>
            <a:off x="605191" y="3207810"/>
            <a:ext cx="1246047" cy="1069909"/>
          </a:xfrm>
          <a:prstGeom prst="rect">
            <a:avLst/>
          </a:prstGeom>
          <a:noFill/>
        </p:spPr>
        <p:txBody>
          <a:bodyPr wrap="none" lIns="145161" tIns="72581" rIns="145161" bIns="72581" rtlCol="0" anchor="ctr" anchorCtr="0">
            <a:spAutoFit/>
          </a:bodyPr>
          <a:lstStyle/>
          <a:p>
            <a:pPr algn="ctr" defTabSz="1451610">
              <a:defRPr/>
            </a:pPr>
            <a:r>
              <a:rPr lang="en-US" sz="2000" b="1" kern="900" spc="-51" dirty="0" err="1">
                <a:solidFill>
                  <a:srgbClr val="57565A"/>
                </a:solidFill>
                <a:latin typeface="Arial" panose="020B0604020202020204" pitchFamily="34" charset="0"/>
                <a:cs typeface="Arial" panose="020B0604020202020204" pitchFamily="34" charset="0"/>
              </a:rPr>
              <a:t>i</a:t>
            </a:r>
            <a:r>
              <a:rPr lang="en-US" sz="2000" b="1" kern="900" spc="-51" dirty="0" err="1" smtClean="0">
                <a:solidFill>
                  <a:srgbClr val="57565A"/>
                </a:solidFill>
                <a:latin typeface="Arial" panose="020B0604020202020204" pitchFamily="34" charset="0"/>
                <a:cs typeface="Arial" panose="020B0604020202020204" pitchFamily="34" charset="0"/>
              </a:rPr>
              <a:t>l</a:t>
            </a:r>
            <a:r>
              <a:rPr lang="en-US" sz="2000" b="1" kern="900" spc="-51" dirty="0" smtClean="0">
                <a:solidFill>
                  <a:srgbClr val="57565A"/>
                </a:solidFill>
                <a:latin typeface="Arial" panose="020B0604020202020204" pitchFamily="34" charset="0"/>
                <a:cs typeface="Arial" panose="020B0604020202020204" pitchFamily="34" charset="0"/>
              </a:rPr>
              <a:t>  y  a</a:t>
            </a:r>
          </a:p>
          <a:p>
            <a:pPr algn="ctr" defTabSz="1451610">
              <a:defRPr/>
            </a:pPr>
            <a:r>
              <a:rPr lang="en-US" sz="2000" b="1" kern="900" spc="-51" dirty="0">
                <a:solidFill>
                  <a:srgbClr val="57565A"/>
                </a:solidFill>
                <a:latin typeface="Arial" panose="020B0604020202020204" pitchFamily="34" charset="0"/>
                <a:cs typeface="Arial" panose="020B0604020202020204" pitchFamily="34" charset="0"/>
              </a:rPr>
              <a:t>p</a:t>
            </a:r>
            <a:r>
              <a:rPr lang="en-US" sz="2000" b="1" kern="900" spc="-51" dirty="0" smtClean="0">
                <a:solidFill>
                  <a:srgbClr val="57565A"/>
                </a:solidFill>
                <a:latin typeface="Arial" panose="020B0604020202020204" pitchFamily="34" charset="0"/>
                <a:cs typeface="Arial" panose="020B0604020202020204" pitchFamily="34" charset="0"/>
              </a:rPr>
              <a:t>endant</a:t>
            </a:r>
          </a:p>
          <a:p>
            <a:pPr algn="ctr" defTabSz="1451610">
              <a:defRPr/>
            </a:pPr>
            <a:r>
              <a:rPr lang="en-US" sz="2000" b="1" kern="900" spc="-51" dirty="0" err="1" smtClean="0">
                <a:solidFill>
                  <a:srgbClr val="57565A"/>
                </a:solidFill>
                <a:latin typeface="Arial" panose="020B0604020202020204" pitchFamily="34" charset="0"/>
                <a:cs typeface="Arial" panose="020B0604020202020204" pitchFamily="34" charset="0"/>
              </a:rPr>
              <a:t>dans</a:t>
            </a:r>
            <a:endParaRPr lang="en-US" sz="2000" b="1" kern="0" dirty="0">
              <a:solidFill>
                <a:srgbClr val="57565A"/>
              </a:solidFill>
              <a:latin typeface="Arial" panose="020B0604020202020204" pitchFamily="34" charset="0"/>
              <a:cs typeface="Arial" panose="020B0604020202020204" pitchFamily="34" charset="0"/>
            </a:endParaRPr>
          </a:p>
        </p:txBody>
      </p:sp>
      <p:sp>
        <p:nvSpPr>
          <p:cNvPr id="5" name="TextBox 4"/>
          <p:cNvSpPr txBox="1"/>
          <p:nvPr/>
        </p:nvSpPr>
        <p:spPr>
          <a:xfrm>
            <a:off x="2766904" y="339502"/>
            <a:ext cx="4775666" cy="369332"/>
          </a:xfrm>
          <a:prstGeom prst="rect">
            <a:avLst/>
          </a:prstGeom>
          <a:noFill/>
        </p:spPr>
        <p:txBody>
          <a:bodyPr wrap="none" rtlCol="0">
            <a:spAutoFit/>
          </a:bodyPr>
          <a:lstStyle/>
          <a:p>
            <a:r>
              <a:rPr lang="fr-FR" b="1" dirty="0">
                <a:solidFill>
                  <a:srgbClr val="FFFF00"/>
                </a:solidFill>
              </a:rPr>
              <a:t>6</a:t>
            </a:r>
            <a:r>
              <a:rPr lang="fr-FR" b="1" dirty="0" smtClean="0">
                <a:solidFill>
                  <a:srgbClr val="FFFF00"/>
                </a:solidFill>
              </a:rPr>
              <a:t>. Choisissez  le  marqueur  qui  convient.</a:t>
            </a:r>
            <a:endParaRPr lang="ru-RU" b="1" dirty="0">
              <a:solidFill>
                <a:srgbClr val="FFFF00"/>
              </a:solidFill>
            </a:endParaRPr>
          </a:p>
        </p:txBody>
      </p:sp>
      <p:pic>
        <p:nvPicPr>
          <p:cNvPr id="3" name="Рисунок 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59532" y="805744"/>
            <a:ext cx="1737364" cy="2438405"/>
          </a:xfrm>
          <a:prstGeom prst="rect">
            <a:avLst/>
          </a:prstGeom>
        </p:spPr>
      </p:pic>
      <p:pic>
        <p:nvPicPr>
          <p:cNvPr id="14" name="Picture 2"/>
          <p:cNvPicPr>
            <a:picLocks noChangeAspect="1" noChangeArrowheads="1"/>
          </p:cNvPicPr>
          <p:nvPr/>
        </p:nvPicPr>
        <p:blipFill rotWithShape="1">
          <a:blip r:embed="rId6">
            <a:extLst>
              <a:ext uri="{28A0092B-C50C-407E-A947-70E740481C1C}">
                <a14:useLocalDpi xmlns:a14="http://schemas.microsoft.com/office/drawing/2010/main" xmlns="" val="0"/>
              </a:ext>
            </a:extLst>
          </a:blip>
          <a:srcRect l="3433" t="15755" r="55072" b="18710"/>
          <a:stretch/>
        </p:blipFill>
        <p:spPr bwMode="auto">
          <a:xfrm>
            <a:off x="2339753" y="1347614"/>
            <a:ext cx="1823710" cy="1620180"/>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3882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61111E-6 -2.24931E-6 C 0.02848 0.00833 0.05747 0.01728 0.08507 0.03024 C 0.10921 0.04166 0.12934 0.06449 0.15278 0.07714 C 0.15643 0.0793 0.15921 0.08393 0.16302 0.08578 C 0.16789 0.08825 0.17292 0.08794 0.17778 0.0901 C 0.18855 0.09473 0.19844 0.1009 0.20868 0.10707 C 0.21164 0.10892 0.2191 0.11046 0.22188 0.11139 C 0.23143 0.11509 0.24046 0.12095 0.24983 0.12435 C 0.25521 0.12928 0.26007 0.13021 0.26598 0.13299 C 0.26789 0.1407 0.26736 0.13731 0.26736 0.14348 " pathEditMode="relative" rAng="0" ptsTypes="fffffffffA">
                                      <p:cBhvr>
                                        <p:cTn id="6" dur="2000" fill="hold"/>
                                        <p:tgtEl>
                                          <p:spTgt spid="83">
                                            <p:txEl>
                                              <p:pRg st="0" end="0"/>
                                            </p:txEl>
                                          </p:spTgt>
                                        </p:tgtEl>
                                        <p:attrNameLst>
                                          <p:attrName>ppt_x</p:attrName>
                                          <p:attrName>ppt_y</p:attrName>
                                        </p:attrNameLst>
                                      </p:cBhvr>
                                      <p:rCtr x="13385" y="7158"/>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61111E-6 0.03826 C 0.00504 0.04906 0.02188 0.0611 0.03334 0.06727 C 0.04393 0.07313 0.03698 0.07128 0.04427 0.07313 C 0.04896 0.0793 0.06025 0.083 0.06771 0.08701 C 0.07379 0.09041 0.08264 0.0972 0.08889 0.09966 C 0.10469 0.10614 0.12223 0.11108 0.13907 0.11509 C 0.14618 0.11694 0.15157 0.12003 0.15903 0.12126 C 0.16285 0.12342 0.18282 0.12867 0.18907 0.1299 C 0.20973 0.13947 0.24167 0.13977 0.26355 0.14132 C 0.27292 0.1407 0.31025 0.14039 0.32709 0.13854 C 0.33368 0.13823 0.33976 0.137 0.34601 0.13607 C 0.35052 0.13546 0.35938 0.13391 0.35938 0.13453 C 0.36546 0.13175 0.37188 0.13021 0.3783 0.12898 C 0.39289 0.12126 0.37275 0.13144 0.39271 0.12404 C 0.39427 0.12373 0.39566 0.12219 0.39723 0.12126 C 0.39827 0.12065 0.40764 0.11663 0.41059 0.11509 C 0.41823 0.11201 0.42778 0.0972 0.43073 0.09072 C 0.43073 0.09041 0.43316 0.08516 0.43316 0.08485 C 0.43316 0.07714 0.43316 0.06912 0.43316 0.0614 " pathEditMode="relative" rAng="0" ptsTypes="ffffffffffffffffffA">
                                      <p:cBhvr>
                                        <p:cTn id="10" dur="2000" fill="hold"/>
                                        <p:tgtEl>
                                          <p:spTgt spid="83">
                                            <p:txEl>
                                              <p:pRg st="1" end="1"/>
                                            </p:txEl>
                                          </p:spTgt>
                                        </p:tgtEl>
                                        <p:attrNameLst>
                                          <p:attrName>ppt_x</p:attrName>
                                          <p:attrName>ppt_y</p:attrName>
                                        </p:attrNameLst>
                                      </p:cBhvr>
                                      <p:rCtr x="21649" y="5153"/>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3542 0.00772 C 0.05208 0.01142 0.06875 0.01821 0.0849 0.02685 C 0.08993 0.02962 0.09583 0.02901 0.10052 0.03333 C 0.10382 0.03641 0.10573 0.04073 0.10903 0.04413 C 0.1158 0.05122 0.13125 0.05647 0.13906 0.05894 C 0.15938 0.07344 0.18021 0.07436 0.20174 0.07838 C 0.24618 0.09812 0.29688 0.09133 0.34271 0.09966 C 0.39618 0.0972 0.44792 0.0938 0.50174 0.09535 C 0.51094 0.0975 0.51927 0.09473 0.5283 0.0975 C 0.52917 0.10337 0.52917 0.10954 0.53073 0.11478 C 0.53316 0.1225 0.54028 0.1191 0.54514 0.12095 C 0.54636 0.12126 0.54757 0.12311 0.54879 0.12311 C 0.56285 0.12435 0.57691 0.12466 0.59097 0.12527 C 0.63941 0.12342 0.63681 0.12404 0.66684 0.1191 C 0.67934 0.11355 0.69271 0.11077 0.70538 0.10614 C 0.71007 0.10429 0.71979 0.10182 0.71979 0.10182 C 0.72656 0.09689 0.73333 0.09504 0.74028 0.09103 C 0.74896 0.0793 0.75868 0.07961 0.76806 0.0719 C 0.78802 0.05554 0.76997 0.06788 0.78247 0.0611 C 0.7849 0.05986 0.78976 0.05678 0.78976 0.05678 C 0.79445 0.05091 0.79549 0.04752 0.79688 0.03765 C 0.79722 0.02839 0.79948 -0.00339 0.79688 -0.01388 C 0.79306 -0.02869 0.77552 -0.02561 0.76927 -0.02869 C 0.76684 -0.02992 0.76441 -0.03147 0.76198 -0.03301 C 0.76076 -0.03363 0.75833 -0.03517 0.75833 -0.03517 C 0.75868 -0.04103 0.75799 -0.04751 0.75955 -0.05245 C 0.76163 -0.05893 0.77014 -0.04967 0.76684 -0.06078 " pathEditMode="relative" ptsTypes="ffffffffffffffffffffffffffA">
                                      <p:cBhvr>
                                        <p:cTn id="14" dur="2000" fill="hold"/>
                                        <p:tgtEl>
                                          <p:spTgt spid="83">
                                            <p:txEl>
                                              <p:pRg st="2" end="2"/>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8467" y="171374"/>
            <a:ext cx="1861286" cy="526512"/>
          </a:xfrm>
          <a:prstGeom prst="rect">
            <a:avLst/>
          </a:prstGeom>
        </p:spPr>
        <p:txBody>
          <a:bodyPr vert="horz" wrap="square" lIns="0" tIns="26172" rIns="0" bIns="0" rtlCol="0" anchor="ctr">
            <a:spAutoFit/>
          </a:bodyPr>
          <a:lstStyle/>
          <a:p>
            <a:pPr marL="20131" algn="l">
              <a:lnSpc>
                <a:spcPct val="100000"/>
              </a:lnSpc>
              <a:spcBef>
                <a:spcPts val="206"/>
              </a:spcBef>
            </a:pPr>
            <a:r>
              <a:rPr lang="en-US" sz="3200" dirty="0" err="1" smtClean="0"/>
              <a:t>Activités</a:t>
            </a:r>
            <a:r>
              <a:rPr lang="en-US" sz="3200" dirty="0" smtClean="0"/>
              <a:t>  </a:t>
            </a:r>
            <a:endParaRPr sz="3200" dirty="0"/>
          </a:p>
        </p:txBody>
      </p:sp>
      <p:graphicFrame>
        <p:nvGraphicFramePr>
          <p:cNvPr id="76" name="Content Placeholder 3">
            <a:extLst>
              <a:ext uri="{FF2B5EF4-FFF2-40B4-BE49-F238E27FC236}">
                <a16:creationId xmlns="" xmlns:a16="http://schemas.microsoft.com/office/drawing/2014/main" id="{CCD877ED-FEE7-4BDC-B058-1AEB1F0750D5}"/>
              </a:ext>
            </a:extLst>
          </p:cNvPr>
          <p:cNvGraphicFramePr>
            <a:graphicFrameLocks/>
          </p:cNvGraphicFramePr>
          <p:nvPr>
            <p:extLst>
              <p:ext uri="{D42A27DB-BD31-4B8C-83A1-F6EECF244321}">
                <p14:modId xmlns:p14="http://schemas.microsoft.com/office/powerpoint/2010/main" xmlns="" val="3200646174"/>
              </p:ext>
            </p:extLst>
          </p:nvPr>
        </p:nvGraphicFramePr>
        <p:xfrm>
          <a:off x="2002112" y="1045591"/>
          <a:ext cx="3217960" cy="27862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7" name="Content Placeholder 3">
            <a:extLst>
              <a:ext uri="{FF2B5EF4-FFF2-40B4-BE49-F238E27FC236}">
                <a16:creationId xmlns="" xmlns:a16="http://schemas.microsoft.com/office/drawing/2014/main" id="{55E9EC0A-59E9-48EA-AFA2-355B516D6CF6}"/>
              </a:ext>
            </a:extLst>
          </p:cNvPr>
          <p:cNvGraphicFramePr>
            <a:graphicFrameLocks/>
          </p:cNvGraphicFramePr>
          <p:nvPr>
            <p:extLst>
              <p:ext uri="{D42A27DB-BD31-4B8C-83A1-F6EECF244321}">
                <p14:modId xmlns:p14="http://schemas.microsoft.com/office/powerpoint/2010/main" xmlns="" val="260542987"/>
              </p:ext>
            </p:extLst>
          </p:nvPr>
        </p:nvGraphicFramePr>
        <p:xfrm>
          <a:off x="5328084" y="951570"/>
          <a:ext cx="3312368" cy="2791194"/>
        </p:xfrm>
        <a:graphic>
          <a:graphicData uri="http://schemas.openxmlformats.org/drawingml/2006/chart">
            <c:chart xmlns:c="http://schemas.openxmlformats.org/drawingml/2006/chart" xmlns:r="http://schemas.openxmlformats.org/officeDocument/2006/relationships" r:id="rId3"/>
          </a:graphicData>
        </a:graphic>
      </p:graphicFrame>
      <p:sp>
        <p:nvSpPr>
          <p:cNvPr id="79" name="TextBox 78">
            <a:extLst>
              <a:ext uri="{FF2B5EF4-FFF2-40B4-BE49-F238E27FC236}">
                <a16:creationId xmlns="" xmlns:a16="http://schemas.microsoft.com/office/drawing/2014/main" id="{DDD32DCE-5F8C-4FFC-B487-7FEBB045A867}"/>
              </a:ext>
            </a:extLst>
          </p:cNvPr>
          <p:cNvSpPr txBox="1"/>
          <p:nvPr/>
        </p:nvSpPr>
        <p:spPr>
          <a:xfrm>
            <a:off x="2625898" y="3728418"/>
            <a:ext cx="2037529" cy="639022"/>
          </a:xfrm>
          <a:prstGeom prst="rect">
            <a:avLst/>
          </a:prstGeom>
          <a:noFill/>
        </p:spPr>
        <p:txBody>
          <a:bodyPr wrap="square" lIns="145161" tIns="72581" rIns="145161" bIns="72581" rtlCol="0">
            <a:spAutoFit/>
          </a:bodyPr>
          <a:lstStyle/>
          <a:p>
            <a:pPr algn="ctr" defTabSz="1451610">
              <a:defRPr/>
            </a:pPr>
            <a:r>
              <a:rPr lang="en-US" sz="1600" kern="900" spc="-51" dirty="0" err="1" smtClean="0">
                <a:solidFill>
                  <a:srgbClr val="57565A"/>
                </a:solidFill>
                <a:latin typeface="Arial" panose="020B0604020202020204" pitchFamily="34" charset="0"/>
                <a:cs typeface="Arial" panose="020B0604020202020204" pitchFamily="34" charset="0"/>
              </a:rPr>
              <a:t>Ils</a:t>
            </a:r>
            <a:r>
              <a:rPr lang="en-US" sz="1600" kern="900" spc="-51" dirty="0" smtClean="0">
                <a:solidFill>
                  <a:srgbClr val="57565A"/>
                </a:solidFill>
                <a:latin typeface="Arial" panose="020B0604020202020204" pitchFamily="34" charset="0"/>
                <a:cs typeface="Arial" panose="020B0604020202020204" pitchFamily="34" charset="0"/>
              </a:rPr>
              <a:t>  </a:t>
            </a:r>
            <a:r>
              <a:rPr lang="en-US" sz="1600" kern="900" spc="-51" dirty="0" err="1" smtClean="0">
                <a:solidFill>
                  <a:srgbClr val="57565A"/>
                </a:solidFill>
                <a:latin typeface="Arial" panose="020B0604020202020204" pitchFamily="34" charset="0"/>
                <a:cs typeface="Arial" panose="020B0604020202020204" pitchFamily="34" charset="0"/>
              </a:rPr>
              <a:t>vont</a:t>
            </a:r>
            <a:r>
              <a:rPr lang="en-US" sz="1600" kern="900" spc="-51" dirty="0" smtClean="0">
                <a:solidFill>
                  <a:srgbClr val="57565A"/>
                </a:solidFill>
                <a:latin typeface="Arial" panose="020B0604020202020204" pitchFamily="34" charset="0"/>
                <a:cs typeface="Arial" panose="020B0604020202020204" pitchFamily="34" charset="0"/>
              </a:rPr>
              <a:t>  se  </a:t>
            </a:r>
            <a:r>
              <a:rPr lang="en-US" sz="1600" kern="900" spc="-51" dirty="0" err="1" smtClean="0">
                <a:solidFill>
                  <a:srgbClr val="57565A"/>
                </a:solidFill>
                <a:latin typeface="Arial" panose="020B0604020202020204" pitchFamily="34" charset="0"/>
                <a:cs typeface="Arial" panose="020B0604020202020204" pitchFamily="34" charset="0"/>
              </a:rPr>
              <a:t>marier</a:t>
            </a:r>
            <a:r>
              <a:rPr lang="en-US" sz="1600" kern="900" spc="-51" dirty="0" smtClean="0">
                <a:solidFill>
                  <a:srgbClr val="57565A"/>
                </a:solidFill>
                <a:latin typeface="Arial" panose="020B0604020202020204" pitchFamily="34" charset="0"/>
                <a:cs typeface="Arial" panose="020B0604020202020204" pitchFamily="34" charset="0"/>
              </a:rPr>
              <a:t>  …  15 </a:t>
            </a:r>
            <a:r>
              <a:rPr lang="en-US" sz="1600" kern="900" spc="-51" dirty="0" err="1" smtClean="0">
                <a:solidFill>
                  <a:srgbClr val="57565A"/>
                </a:solidFill>
                <a:latin typeface="Arial" panose="020B0604020202020204" pitchFamily="34" charset="0"/>
                <a:cs typeface="Arial" panose="020B0604020202020204" pitchFamily="34" charset="0"/>
              </a:rPr>
              <a:t>jours</a:t>
            </a:r>
            <a:r>
              <a:rPr lang="en-US" sz="1600" kern="900" spc="-51" dirty="0" smtClean="0">
                <a:solidFill>
                  <a:srgbClr val="57565A"/>
                </a:solidFill>
                <a:latin typeface="Arial" panose="020B0604020202020204" pitchFamily="34" charset="0"/>
                <a:cs typeface="Arial" panose="020B0604020202020204" pitchFamily="34" charset="0"/>
              </a:rPr>
              <a:t>.</a:t>
            </a:r>
            <a:endParaRPr lang="en-US" sz="1600" kern="900" spc="-51" dirty="0">
              <a:solidFill>
                <a:srgbClr val="57565A"/>
              </a:solidFill>
              <a:latin typeface="Arial" panose="020B0604020202020204" pitchFamily="34" charset="0"/>
              <a:cs typeface="Arial" panose="020B0604020202020204" pitchFamily="34" charset="0"/>
            </a:endParaRPr>
          </a:p>
        </p:txBody>
      </p:sp>
      <p:sp>
        <p:nvSpPr>
          <p:cNvPr id="80" name="TextBox 79">
            <a:extLst>
              <a:ext uri="{FF2B5EF4-FFF2-40B4-BE49-F238E27FC236}">
                <a16:creationId xmlns="" xmlns:a16="http://schemas.microsoft.com/office/drawing/2014/main" id="{8FF1A632-1485-4182-AA84-8DC0214C9519}"/>
              </a:ext>
            </a:extLst>
          </p:cNvPr>
          <p:cNvSpPr txBox="1"/>
          <p:nvPr/>
        </p:nvSpPr>
        <p:spPr>
          <a:xfrm>
            <a:off x="6120172" y="3711986"/>
            <a:ext cx="2214730" cy="885243"/>
          </a:xfrm>
          <a:prstGeom prst="rect">
            <a:avLst/>
          </a:prstGeom>
          <a:noFill/>
        </p:spPr>
        <p:txBody>
          <a:bodyPr wrap="square" lIns="145161" tIns="72581" rIns="145161" bIns="72581" rtlCol="0">
            <a:spAutoFit/>
          </a:bodyPr>
          <a:lstStyle/>
          <a:p>
            <a:pPr algn="ctr" defTabSz="1451610">
              <a:defRPr/>
            </a:pPr>
            <a:r>
              <a:rPr lang="en-US" sz="1600" kern="900" spc="-51" dirty="0" smtClean="0">
                <a:solidFill>
                  <a:srgbClr val="57565A"/>
                </a:solidFill>
                <a:latin typeface="Arial" panose="020B0604020202020204" pitchFamily="34" charset="0"/>
                <a:cs typeface="Arial" panose="020B0604020202020204" pitchFamily="34" charset="0"/>
              </a:rPr>
              <a:t>Nous  </a:t>
            </a:r>
            <a:r>
              <a:rPr lang="en-US" sz="1600" kern="900" spc="-51" dirty="0" err="1" smtClean="0">
                <a:solidFill>
                  <a:srgbClr val="57565A"/>
                </a:solidFill>
                <a:latin typeface="Arial" panose="020B0604020202020204" pitchFamily="34" charset="0"/>
                <a:cs typeface="Arial" panose="020B0604020202020204" pitchFamily="34" charset="0"/>
              </a:rPr>
              <a:t>nous</a:t>
            </a:r>
            <a:r>
              <a:rPr lang="en-US" sz="1600" kern="900" spc="-51" dirty="0" smtClean="0">
                <a:solidFill>
                  <a:srgbClr val="57565A"/>
                </a:solidFill>
                <a:latin typeface="Arial" panose="020B0604020202020204" pitchFamily="34" charset="0"/>
                <a:cs typeface="Arial" panose="020B0604020202020204" pitchFamily="34" charset="0"/>
              </a:rPr>
              <a:t>  </a:t>
            </a:r>
            <a:r>
              <a:rPr lang="en-US" sz="1600" kern="900" spc="-51" dirty="0" err="1" smtClean="0">
                <a:solidFill>
                  <a:srgbClr val="57565A"/>
                </a:solidFill>
                <a:latin typeface="Arial" panose="020B0604020202020204" pitchFamily="34" charset="0"/>
                <a:cs typeface="Arial" panose="020B0604020202020204" pitchFamily="34" charset="0"/>
              </a:rPr>
              <a:t>sommes</a:t>
            </a:r>
            <a:r>
              <a:rPr lang="en-US" sz="1600" kern="900" spc="-51" dirty="0" smtClean="0">
                <a:solidFill>
                  <a:srgbClr val="57565A"/>
                </a:solidFill>
                <a:latin typeface="Arial" panose="020B0604020202020204" pitchFamily="34" charset="0"/>
                <a:cs typeface="Arial" panose="020B0604020202020204" pitchFamily="34" charset="0"/>
              </a:rPr>
              <a:t>  </a:t>
            </a:r>
            <a:r>
              <a:rPr lang="en-US" sz="1600" kern="900" spc="-51" dirty="0" err="1" smtClean="0">
                <a:solidFill>
                  <a:srgbClr val="57565A"/>
                </a:solidFill>
                <a:latin typeface="Arial" panose="020B0604020202020204" pitchFamily="34" charset="0"/>
                <a:cs typeface="Arial" panose="020B0604020202020204" pitchFamily="34" charset="0"/>
              </a:rPr>
              <a:t>rencontrées</a:t>
            </a:r>
            <a:r>
              <a:rPr lang="en-US" sz="1600" kern="900" spc="-51" dirty="0" smtClean="0">
                <a:solidFill>
                  <a:srgbClr val="57565A"/>
                </a:solidFill>
                <a:latin typeface="Arial" panose="020B0604020202020204" pitchFamily="34" charset="0"/>
                <a:cs typeface="Arial" panose="020B0604020202020204" pitchFamily="34" charset="0"/>
              </a:rPr>
              <a:t>  …   </a:t>
            </a:r>
          </a:p>
          <a:p>
            <a:pPr algn="ctr" defTabSz="1451610">
              <a:defRPr/>
            </a:pPr>
            <a:r>
              <a:rPr lang="en-US" sz="1600" kern="900" spc="-51" dirty="0" smtClean="0">
                <a:solidFill>
                  <a:srgbClr val="57565A"/>
                </a:solidFill>
                <a:latin typeface="Arial" panose="020B0604020202020204" pitchFamily="34" charset="0"/>
                <a:cs typeface="Arial" panose="020B0604020202020204" pitchFamily="34" charset="0"/>
              </a:rPr>
              <a:t>six  ans.</a:t>
            </a:r>
          </a:p>
        </p:txBody>
      </p:sp>
      <p:sp>
        <p:nvSpPr>
          <p:cNvPr id="83" name="TextBox 82">
            <a:extLst>
              <a:ext uri="{FF2B5EF4-FFF2-40B4-BE49-F238E27FC236}">
                <a16:creationId xmlns="" xmlns:a16="http://schemas.microsoft.com/office/drawing/2014/main" id="{9186D762-9E8A-44EB-ABF9-84D0C470A18F}"/>
              </a:ext>
            </a:extLst>
          </p:cNvPr>
          <p:cNvSpPr txBox="1"/>
          <p:nvPr/>
        </p:nvSpPr>
        <p:spPr>
          <a:xfrm>
            <a:off x="605191" y="3289689"/>
            <a:ext cx="1246047" cy="1069909"/>
          </a:xfrm>
          <a:prstGeom prst="rect">
            <a:avLst/>
          </a:prstGeom>
          <a:noFill/>
        </p:spPr>
        <p:txBody>
          <a:bodyPr wrap="none" lIns="145161" tIns="72581" rIns="145161" bIns="72581" rtlCol="0" anchor="ctr" anchorCtr="0">
            <a:spAutoFit/>
          </a:bodyPr>
          <a:lstStyle/>
          <a:p>
            <a:pPr algn="ctr" defTabSz="1451610">
              <a:defRPr/>
            </a:pPr>
            <a:r>
              <a:rPr lang="en-US" sz="2000" b="1" kern="900" spc="-51" dirty="0" err="1">
                <a:solidFill>
                  <a:srgbClr val="57565A"/>
                </a:solidFill>
                <a:latin typeface="Arial" panose="020B0604020202020204" pitchFamily="34" charset="0"/>
                <a:cs typeface="Arial" panose="020B0604020202020204" pitchFamily="34" charset="0"/>
              </a:rPr>
              <a:t>i</a:t>
            </a:r>
            <a:r>
              <a:rPr lang="en-US" sz="2000" b="1" kern="900" spc="-51" dirty="0" err="1" smtClean="0">
                <a:solidFill>
                  <a:srgbClr val="57565A"/>
                </a:solidFill>
                <a:latin typeface="Arial" panose="020B0604020202020204" pitchFamily="34" charset="0"/>
                <a:cs typeface="Arial" panose="020B0604020202020204" pitchFamily="34" charset="0"/>
              </a:rPr>
              <a:t>l</a:t>
            </a:r>
            <a:r>
              <a:rPr lang="en-US" sz="2000" b="1" kern="900" spc="-51" dirty="0" smtClean="0">
                <a:solidFill>
                  <a:srgbClr val="57565A"/>
                </a:solidFill>
                <a:latin typeface="Arial" panose="020B0604020202020204" pitchFamily="34" charset="0"/>
                <a:cs typeface="Arial" panose="020B0604020202020204" pitchFamily="34" charset="0"/>
              </a:rPr>
              <a:t>  y  a</a:t>
            </a:r>
          </a:p>
          <a:p>
            <a:pPr algn="ctr" defTabSz="1451610">
              <a:defRPr/>
            </a:pPr>
            <a:r>
              <a:rPr lang="en-US" sz="2000" b="1" kern="900" spc="-51" dirty="0">
                <a:solidFill>
                  <a:srgbClr val="57565A"/>
                </a:solidFill>
                <a:latin typeface="Arial" panose="020B0604020202020204" pitchFamily="34" charset="0"/>
                <a:cs typeface="Arial" panose="020B0604020202020204" pitchFamily="34" charset="0"/>
              </a:rPr>
              <a:t>p</a:t>
            </a:r>
            <a:r>
              <a:rPr lang="en-US" sz="2000" b="1" kern="900" spc="-51" dirty="0" smtClean="0">
                <a:solidFill>
                  <a:srgbClr val="57565A"/>
                </a:solidFill>
                <a:latin typeface="Arial" panose="020B0604020202020204" pitchFamily="34" charset="0"/>
                <a:cs typeface="Arial" panose="020B0604020202020204" pitchFamily="34" charset="0"/>
              </a:rPr>
              <a:t>endant</a:t>
            </a:r>
          </a:p>
          <a:p>
            <a:pPr algn="ctr" defTabSz="1451610">
              <a:defRPr/>
            </a:pPr>
            <a:r>
              <a:rPr lang="en-US" sz="2000" b="1" kern="900" spc="-51" dirty="0" err="1" smtClean="0">
                <a:solidFill>
                  <a:srgbClr val="57565A"/>
                </a:solidFill>
                <a:latin typeface="Arial" panose="020B0604020202020204" pitchFamily="34" charset="0"/>
                <a:cs typeface="Arial" panose="020B0604020202020204" pitchFamily="34" charset="0"/>
              </a:rPr>
              <a:t>dans</a:t>
            </a:r>
            <a:endParaRPr lang="en-US" sz="2000" b="1" kern="0" dirty="0">
              <a:solidFill>
                <a:srgbClr val="57565A"/>
              </a:solidFill>
              <a:latin typeface="Arial" panose="020B0604020202020204" pitchFamily="34" charset="0"/>
              <a:cs typeface="Arial" panose="020B0604020202020204" pitchFamily="34" charset="0"/>
            </a:endParaRPr>
          </a:p>
        </p:txBody>
      </p:sp>
      <p:sp>
        <p:nvSpPr>
          <p:cNvPr id="5" name="TextBox 4"/>
          <p:cNvSpPr txBox="1"/>
          <p:nvPr/>
        </p:nvSpPr>
        <p:spPr>
          <a:xfrm>
            <a:off x="2766904" y="339502"/>
            <a:ext cx="4775666" cy="369332"/>
          </a:xfrm>
          <a:prstGeom prst="rect">
            <a:avLst/>
          </a:prstGeom>
          <a:noFill/>
        </p:spPr>
        <p:txBody>
          <a:bodyPr wrap="none" rtlCol="0">
            <a:spAutoFit/>
          </a:bodyPr>
          <a:lstStyle/>
          <a:p>
            <a:r>
              <a:rPr lang="fr-FR" b="1" dirty="0">
                <a:solidFill>
                  <a:srgbClr val="FFFF00"/>
                </a:solidFill>
              </a:rPr>
              <a:t>6</a:t>
            </a:r>
            <a:r>
              <a:rPr lang="fr-FR" b="1" dirty="0" smtClean="0">
                <a:solidFill>
                  <a:srgbClr val="FFFF00"/>
                </a:solidFill>
              </a:rPr>
              <a:t>. Choisissez  le  marqueur  qui  convient.</a:t>
            </a:r>
            <a:endParaRPr lang="ru-RU" b="1" dirty="0">
              <a:solidFill>
                <a:srgbClr val="FFFF00"/>
              </a:solidFill>
            </a:endParaRPr>
          </a:p>
        </p:txBody>
      </p:sp>
      <p:pic>
        <p:nvPicPr>
          <p:cNvPr id="3" name="Рисунок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59532" y="805744"/>
            <a:ext cx="1737364" cy="2438405"/>
          </a:xfrm>
          <a:prstGeom prst="rect">
            <a:avLst/>
          </a:prstGeom>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xmlns="" val="0"/>
              </a:ext>
            </a:extLst>
          </a:blip>
          <a:srcRect r="52569" b="24347"/>
          <a:stretch/>
        </p:blipFill>
        <p:spPr bwMode="auto">
          <a:xfrm>
            <a:off x="2483768" y="1418802"/>
            <a:ext cx="2321791" cy="2017044"/>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444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83">
                                            <p:txEl>
                                              <p:pRg st="1" end="1"/>
                                            </p:txEl>
                                          </p:spTgt>
                                        </p:tgtEl>
                                      </p:cBhvr>
                                    </p:animEffect>
                                    <p:anim calcmode="lin" valueType="num">
                                      <p:cBhvr>
                                        <p:cTn id="7" dur="1000"/>
                                        <p:tgtEl>
                                          <p:spTgt spid="83">
                                            <p:txEl>
                                              <p:pRg st="1" end="1"/>
                                            </p:txEl>
                                          </p:spTgt>
                                        </p:tgtEl>
                                        <p:attrNameLst>
                                          <p:attrName>ppt_x</p:attrName>
                                        </p:attrNameLst>
                                      </p:cBhvr>
                                      <p:tavLst>
                                        <p:tav tm="0">
                                          <p:val>
                                            <p:strVal val="ppt_x"/>
                                          </p:val>
                                        </p:tav>
                                        <p:tav tm="100000">
                                          <p:val>
                                            <p:strVal val="ppt_x"/>
                                          </p:val>
                                        </p:tav>
                                      </p:tavLst>
                                    </p:anim>
                                    <p:anim calcmode="lin" valueType="num">
                                      <p:cBhvr>
                                        <p:cTn id="8" dur="1000"/>
                                        <p:tgtEl>
                                          <p:spTgt spid="83">
                                            <p:txEl>
                                              <p:pRg st="1" end="1"/>
                                            </p:txEl>
                                          </p:spTgt>
                                        </p:tgtEl>
                                        <p:attrNameLst>
                                          <p:attrName>ppt_y</p:attrName>
                                        </p:attrNameLst>
                                      </p:cBhvr>
                                      <p:tavLst>
                                        <p:tav tm="0">
                                          <p:val>
                                            <p:strVal val="ppt_y"/>
                                          </p:val>
                                        </p:tav>
                                        <p:tav tm="100000">
                                          <p:val>
                                            <p:strVal val="ppt_y+.1"/>
                                          </p:val>
                                        </p:tav>
                                      </p:tavLst>
                                    </p:anim>
                                    <p:set>
                                      <p:cBhvr>
                                        <p:cTn id="9" dur="1" fill="hold">
                                          <p:stCondLst>
                                            <p:cond delay="999"/>
                                          </p:stCondLst>
                                        </p:cTn>
                                        <p:tgtEl>
                                          <p:spTgt spid="83">
                                            <p:txEl>
                                              <p:pRg st="1" end="1"/>
                                            </p:txEl>
                                          </p:spTgt>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63" presetClass="path" presetSubtype="0" accel="50000" decel="50000" fill="hold" nodeType="clickEffect">
                                  <p:stCondLst>
                                    <p:cond delay="0"/>
                                  </p:stCondLst>
                                  <p:childTnLst>
                                    <p:animMotion origin="layout" path="M -8.33333E-7 -8.33076E-8 L 0.20451 -8.33076E-8 " pathEditMode="relative" rAng="0" ptsTypes="AA">
                                      <p:cBhvr>
                                        <p:cTn id="13" dur="2000" fill="hold"/>
                                        <p:tgtEl>
                                          <p:spTgt spid="83">
                                            <p:txEl>
                                              <p:pRg st="2" end="2"/>
                                            </p:txEl>
                                          </p:spTgt>
                                        </p:tgtEl>
                                        <p:attrNameLst>
                                          <p:attrName>ppt_x</p:attrName>
                                          <p:attrName>ppt_y</p:attrName>
                                        </p:attrNameLst>
                                      </p:cBhvr>
                                      <p:rCtr x="10226" y="0"/>
                                    </p:animMotion>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6233 -0.01605 C 0.07952 -0.00988 0.08421 -0.00093 0.09358 0.02468 C 0.09514 0.029 0.09757 0.0327 0.09844 0.03764 C 0.10191 0.05523 0.10417 0.07744 0.11181 0.09102 C 0.11355 0.10182 0.1125 0.09534 0.11528 0.11046 C 0.11615 0.11539 0.11927 0.11817 0.12014 0.12311 C 0.12223 0.13422 0.12431 0.14841 0.12865 0.15736 C 0.13473 0.17001 0.14618 0.18019 0.15504 0.18543 C 0.15851 0.18759 0.16146 0.19099 0.16476 0.19377 C 0.16841 0.19685 0.17275 0.19593 0.17674 0.19809 C 0.19323 0.20672 0.21042 0.20734 0.22743 0.21104 C 0.27361 0.20981 0.31789 0.20703 0.36355 0.2024 C 0.40313 0.19346 0.38264 0.19654 0.425 0.19377 C 0.44236 0.19562 0.45955 0.19839 0.47657 0.2024 C 0.50105 0.20148 0.52605 0.20518 0.55035 0.19809 C 0.56563 0.19346 0.57952 0.18019 0.5948 0.1768 C 0.60712 0.166 0.62136 0.17124 0.63455 0.17248 C 0.64827 0.17741 0.66216 0.1879 0.67431 0.20024 C 0.68438 0.21043 0.68907 0.22277 0.70087 0.22801 C 0.71598 0.22616 0.7165 0.22616 0.72743 0.21968 C 0.73021 0.21259 0.73351 0.20858 0.73698 0.2024 C 0.73785 0.19778 0.74046 0.19438 0.74063 0.18945 C 0.74132 0.17618 0.7382 0.15551 0.73577 0.14255 C 0.74219 0.12558 0.74271 0.14532 0.74063 0.11879 C 0.74028 0.12095 0.73941 0.12527 0.73941 0.12527 " pathEditMode="relative" ptsTypes="ffffffffffffffffffffffffA">
                                      <p:cBhvr>
                                        <p:cTn id="17" dur="2000" fill="hold"/>
                                        <p:tgtEl>
                                          <p:spTgt spid="83">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0"/>
            <a:ext cx="8820472" cy="5143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7452320" y="231490"/>
            <a:ext cx="889987" cy="369332"/>
          </a:xfrm>
          <a:prstGeom prst="rect">
            <a:avLst/>
          </a:prstGeom>
          <a:noFill/>
        </p:spPr>
        <p:txBody>
          <a:bodyPr wrap="none" rtlCol="0">
            <a:spAutoFit/>
          </a:bodyPr>
          <a:lstStyle/>
          <a:p>
            <a:r>
              <a:rPr lang="fr-FR" dirty="0" smtClean="0"/>
              <a:t>p.  103</a:t>
            </a:r>
            <a:endParaRPr lang="ru-RU" dirty="0"/>
          </a:p>
        </p:txBody>
      </p:sp>
    </p:spTree>
    <p:extLst>
      <p:ext uri="{BB962C8B-B14F-4D97-AF65-F5344CB8AC3E}">
        <p14:creationId xmlns:p14="http://schemas.microsoft.com/office/powerpoint/2010/main" xmlns="" val="9400555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31032" y="0"/>
            <a:ext cx="8712968" cy="5143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340581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548" y="267494"/>
            <a:ext cx="1228221" cy="461665"/>
          </a:xfrm>
          <a:prstGeom prst="rect">
            <a:avLst/>
          </a:prstGeom>
          <a:noFill/>
        </p:spPr>
        <p:txBody>
          <a:bodyPr wrap="none" rtlCol="0">
            <a:spAutoFit/>
          </a:bodyPr>
          <a:lstStyle/>
          <a:p>
            <a:r>
              <a:rPr lang="fr-FR" sz="2400" b="1" dirty="0" smtClean="0">
                <a:solidFill>
                  <a:srgbClr val="FF0000"/>
                </a:solidFill>
              </a:rPr>
              <a:t>Devoir</a:t>
            </a:r>
            <a:r>
              <a:rPr lang="fr-FR" sz="2400" dirty="0" smtClean="0">
                <a:solidFill>
                  <a:srgbClr val="FF0000"/>
                </a:solidFill>
              </a:rPr>
              <a:t> </a:t>
            </a:r>
            <a:endParaRPr lang="ru-RU" sz="2400" dirty="0">
              <a:solidFill>
                <a:srgbClr val="FF0000"/>
              </a:solidFill>
            </a:endParaRPr>
          </a:p>
        </p:txBody>
      </p:sp>
      <p:sp>
        <p:nvSpPr>
          <p:cNvPr id="3" name="TextBox 2"/>
          <p:cNvSpPr txBox="1"/>
          <p:nvPr/>
        </p:nvSpPr>
        <p:spPr>
          <a:xfrm>
            <a:off x="611561" y="729159"/>
            <a:ext cx="2808312" cy="923330"/>
          </a:xfrm>
          <a:prstGeom prst="rect">
            <a:avLst/>
          </a:prstGeom>
          <a:noFill/>
        </p:spPr>
        <p:txBody>
          <a:bodyPr wrap="square" rtlCol="0">
            <a:spAutoFit/>
          </a:bodyPr>
          <a:lstStyle/>
          <a:p>
            <a:r>
              <a:rPr lang="fr-FR" dirty="0" smtClean="0"/>
              <a:t>Lire  le  texte  (p.  103),  faire  les  activités  2-3  (slide  24).</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815916" y="0"/>
            <a:ext cx="4066406" cy="5143500"/>
          </a:xfrm>
          <a:prstGeom prst="rect">
            <a:avLst/>
          </a:prstGeom>
        </p:spPr>
      </p:pic>
    </p:spTree>
    <p:extLst>
      <p:ext uri="{BB962C8B-B14F-4D97-AF65-F5344CB8AC3E}">
        <p14:creationId xmlns:p14="http://schemas.microsoft.com/office/powerpoint/2010/main" xmlns="" val="10321944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375756" y="195486"/>
            <a:ext cx="3676650" cy="2019300"/>
          </a:xfrm>
          <a:prstGeom prst="rect">
            <a:avLst/>
          </a:prstGeom>
        </p:spPr>
      </p:pic>
      <p:sp>
        <p:nvSpPr>
          <p:cNvPr id="2" name="TextBox 1"/>
          <p:cNvSpPr txBox="1"/>
          <p:nvPr/>
        </p:nvSpPr>
        <p:spPr>
          <a:xfrm>
            <a:off x="1447599" y="2217003"/>
            <a:ext cx="6555000" cy="830997"/>
          </a:xfrm>
          <a:prstGeom prst="rect">
            <a:avLst/>
          </a:prstGeom>
          <a:noFill/>
        </p:spPr>
        <p:txBody>
          <a:bodyPr wrap="none" rtlCol="0">
            <a:spAutoFit/>
          </a:bodyPr>
          <a:lstStyle/>
          <a:p>
            <a:r>
              <a:rPr lang="fr-FR" sz="4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p</a:t>
            </a:r>
            <a:r>
              <a:rPr lang="fr-FR" sz="4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our  votre  attention!</a:t>
            </a:r>
            <a:endParaRPr lang="ru-RU" sz="4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8" name="Рисунок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383868" y="3048000"/>
            <a:ext cx="2190750" cy="2095500"/>
          </a:xfrm>
          <a:prstGeom prst="rect">
            <a:avLst/>
          </a:prstGeom>
        </p:spPr>
      </p:pic>
    </p:spTree>
    <p:extLst>
      <p:ext uri="{BB962C8B-B14F-4D97-AF65-F5344CB8AC3E}">
        <p14:creationId xmlns:p14="http://schemas.microsoft.com/office/powerpoint/2010/main" xmlns="" val="6853659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46959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Управляющая кнопка: далее 1">
            <a:hlinkClick r:id="rId3" action="ppaction://hlinksldjump" highlightClick="1"/>
          </p:cNvPr>
          <p:cNvSpPr/>
          <p:nvPr/>
        </p:nvSpPr>
        <p:spPr>
          <a:xfrm>
            <a:off x="4139952" y="4695986"/>
            <a:ext cx="432048" cy="324036"/>
          </a:xfrm>
          <a:prstGeom prst="actionButtonForwardNext">
            <a:avLst/>
          </a:prstGeom>
          <a:solidFill>
            <a:srgbClr val="FFC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8877394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8372" y="195486"/>
            <a:ext cx="8981946" cy="369332"/>
          </a:xfrm>
          <a:prstGeom prst="rect">
            <a:avLst/>
          </a:prstGeom>
          <a:noFill/>
        </p:spPr>
        <p:txBody>
          <a:bodyPr wrap="none" rtlCol="0">
            <a:spAutoFit/>
          </a:bodyPr>
          <a:lstStyle/>
          <a:p>
            <a:r>
              <a:rPr lang="fr-FR" b="1" dirty="0" smtClean="0"/>
              <a:t>Activité  1.  Regardez  le  reportage  et  remettez  les  informations  dans  l’ordre.</a:t>
            </a:r>
          </a:p>
        </p:txBody>
      </p:sp>
      <p:sp>
        <p:nvSpPr>
          <p:cNvPr id="4" name="TextBox 3"/>
          <p:cNvSpPr txBox="1"/>
          <p:nvPr/>
        </p:nvSpPr>
        <p:spPr>
          <a:xfrm>
            <a:off x="359532" y="663538"/>
            <a:ext cx="7348358" cy="1569660"/>
          </a:xfrm>
          <a:prstGeom prst="rect">
            <a:avLst/>
          </a:prstGeom>
          <a:noFill/>
        </p:spPr>
        <p:txBody>
          <a:bodyPr wrap="none" rtlCol="0">
            <a:spAutoFit/>
          </a:bodyPr>
          <a:lstStyle/>
          <a:p>
            <a:r>
              <a:rPr lang="fr-FR" sz="1600" dirty="0" smtClean="0"/>
              <a:t>C. Les  chefs  d’États  européens  ne  sont  pas  mis  d’accord.</a:t>
            </a:r>
          </a:p>
          <a:p>
            <a:r>
              <a:rPr lang="fr-FR" sz="1600" dirty="0" smtClean="0"/>
              <a:t>F. Ce  qu’en  dit  le  président  du  Conseil  européen.</a:t>
            </a:r>
          </a:p>
          <a:p>
            <a:r>
              <a:rPr lang="fr-FR" sz="1600" dirty="0" smtClean="0"/>
              <a:t>B. Aucun  des  chefs  d’États  ne  veut  pourtant  prononcer  le  mot  « échec ».</a:t>
            </a:r>
          </a:p>
          <a:p>
            <a:pPr marL="342900" indent="-342900">
              <a:buAutoNum type="alphaUcPeriod"/>
            </a:pPr>
            <a:r>
              <a:rPr lang="fr-FR" sz="1600" dirty="0" smtClean="0"/>
              <a:t>Ce  qu’en  dit  le  Premier  ministre  britannique.</a:t>
            </a:r>
          </a:p>
          <a:p>
            <a:r>
              <a:rPr lang="fr-FR" sz="1600" dirty="0" smtClean="0"/>
              <a:t>D. Ce  qu’en  dit  le  Président  de  la  République  française.</a:t>
            </a:r>
          </a:p>
          <a:p>
            <a:r>
              <a:rPr lang="fr-FR" sz="1600" dirty="0" smtClean="0"/>
              <a:t>E. Une  nouvelle  réunion   aura  lieu  l’année  prochaine.</a:t>
            </a:r>
            <a:endParaRPr lang="ru-RU" sz="1600" dirty="0"/>
          </a:p>
        </p:txBody>
      </p:sp>
      <p:pic>
        <p:nvPicPr>
          <p:cNvPr id="5" name="Рисунок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303748" y="2391730"/>
            <a:ext cx="4149130" cy="2426784"/>
          </a:xfrm>
          <a:prstGeom prst="rect">
            <a:avLst/>
          </a:prstGeom>
        </p:spPr>
      </p:pic>
      <p:sp>
        <p:nvSpPr>
          <p:cNvPr id="6" name="Управляющая кнопка: назад 5">
            <a:hlinkClick r:id="rId3" action="ppaction://hlinksldjump" highlightClick="1"/>
          </p:cNvPr>
          <p:cNvSpPr/>
          <p:nvPr/>
        </p:nvSpPr>
        <p:spPr>
          <a:xfrm>
            <a:off x="4326125" y="4818514"/>
            <a:ext cx="416782" cy="324986"/>
          </a:xfrm>
          <a:prstGeom prst="actionButtonBackPrevious">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34414159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519522"/>
            <a:ext cx="9144000" cy="3829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Управляющая кнопка: назад 2">
            <a:hlinkClick r:id="rId3" action="ppaction://hlinksldjump" highlightClick="1"/>
          </p:cNvPr>
          <p:cNvSpPr/>
          <p:nvPr/>
        </p:nvSpPr>
        <p:spPr>
          <a:xfrm flipH="1">
            <a:off x="4326125" y="4818514"/>
            <a:ext cx="416782" cy="324986"/>
          </a:xfrm>
          <a:prstGeom prst="actionButtonBackPrevious">
            <a:avLst/>
          </a:prstGeom>
          <a:solidFill>
            <a:srgbClr val="FFC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38477598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2235" y="222950"/>
            <a:ext cx="8169224" cy="338554"/>
          </a:xfrm>
          <a:prstGeom prst="rect">
            <a:avLst/>
          </a:prstGeom>
          <a:noFill/>
        </p:spPr>
        <p:txBody>
          <a:bodyPr wrap="none" rtlCol="0">
            <a:spAutoFit/>
          </a:bodyPr>
          <a:lstStyle/>
          <a:p>
            <a:r>
              <a:rPr lang="fr-FR" sz="1600" b="1" dirty="0" smtClean="0"/>
              <a:t>Activité  2.  Écoutez  le  reportage  et  choisissez  la  ou  les  bonne(s)  réponse(s).</a:t>
            </a:r>
            <a:endParaRPr lang="ru-RU" sz="1600" b="1" dirty="0"/>
          </a:p>
        </p:txBody>
      </p:sp>
      <p:sp>
        <p:nvSpPr>
          <p:cNvPr id="4" name="TextBox 3"/>
          <p:cNvSpPr txBox="1"/>
          <p:nvPr/>
        </p:nvSpPr>
        <p:spPr>
          <a:xfrm>
            <a:off x="373668" y="699542"/>
            <a:ext cx="8496944" cy="1815882"/>
          </a:xfrm>
          <a:prstGeom prst="rect">
            <a:avLst/>
          </a:prstGeom>
          <a:noFill/>
        </p:spPr>
        <p:txBody>
          <a:bodyPr wrap="square" rtlCol="0">
            <a:spAutoFit/>
          </a:bodyPr>
          <a:lstStyle/>
          <a:p>
            <a:pPr marL="342900" indent="-342900">
              <a:buAutoNum type="arabicPeriod"/>
            </a:pPr>
            <a:r>
              <a:rPr lang="fr-FR" sz="1600" dirty="0" smtClean="0"/>
              <a:t>Le  sommet  a  réuni  27 chefs  d’États.</a:t>
            </a:r>
          </a:p>
          <a:p>
            <a:pPr marL="342900" indent="-342900">
              <a:buAutoNum type="arabicPeriod"/>
            </a:pPr>
            <a:r>
              <a:rPr lang="fr-FR" sz="1600" dirty="0" smtClean="0"/>
              <a:t>Ils  se  sont  réunis  pour  définir  le  budget  des  sept  années  à  venir.</a:t>
            </a:r>
          </a:p>
          <a:p>
            <a:pPr marL="342900" indent="-342900">
              <a:buAutoNum type="arabicPeriod"/>
            </a:pPr>
            <a:r>
              <a:rPr lang="fr-FR" sz="1600" dirty="0" smtClean="0"/>
              <a:t>L’objectif  final  est  de  remettre  l’Europe  sur  le  chemin  de  la  relance  et  la  croissance.</a:t>
            </a:r>
          </a:p>
          <a:p>
            <a:pPr marL="342900" indent="-342900">
              <a:buAutoNum type="arabicPeriod"/>
            </a:pPr>
            <a:r>
              <a:rPr lang="fr-FR" sz="1600" dirty="0" smtClean="0"/>
              <a:t>Certains  pays  veulent  diminuer  le  budget  de  30 milliards  d’euros.</a:t>
            </a:r>
          </a:p>
          <a:p>
            <a:pPr marL="342900" indent="-342900">
              <a:buAutoNum type="arabicPeriod"/>
            </a:pPr>
            <a:r>
              <a:rPr lang="fr-FR" sz="1600" dirty="0" smtClean="0"/>
              <a:t>La  prochaine  réunion  des  chefs  d’États  est  prévue  au  plus  tard  en  mars  prochain.</a:t>
            </a:r>
          </a:p>
        </p:txBody>
      </p:sp>
      <p:pic>
        <p:nvPicPr>
          <p:cNvPr id="5" name="Рисунок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347816" y="2417069"/>
            <a:ext cx="4086199" cy="2211710"/>
          </a:xfrm>
          <a:prstGeom prst="rect">
            <a:avLst/>
          </a:prstGeom>
        </p:spPr>
      </p:pic>
      <p:sp>
        <p:nvSpPr>
          <p:cNvPr id="6" name="Управляющая кнопка: назад 5">
            <a:hlinkClick r:id="rId3" action="ppaction://hlinksldjump" highlightClick="1"/>
          </p:cNvPr>
          <p:cNvSpPr/>
          <p:nvPr/>
        </p:nvSpPr>
        <p:spPr>
          <a:xfrm>
            <a:off x="4326125" y="4818514"/>
            <a:ext cx="416782" cy="324986"/>
          </a:xfrm>
          <a:prstGeom prst="actionButtonBackPrevious">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37092919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14340"/>
            <a:ext cx="9144000" cy="12303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386030" y="1435202"/>
            <a:ext cx="1107996" cy="369332"/>
          </a:xfrm>
          <a:prstGeom prst="rect">
            <a:avLst/>
          </a:prstGeom>
          <a:noFill/>
        </p:spPr>
        <p:txBody>
          <a:bodyPr wrap="none" rtlCol="0">
            <a:spAutoFit/>
          </a:bodyPr>
          <a:lstStyle/>
          <a:p>
            <a:r>
              <a:rPr lang="fr-FR" b="1" dirty="0" smtClean="0"/>
              <a:t>Solution</a:t>
            </a:r>
            <a:endParaRPr lang="ru-RU" b="1" dirty="0"/>
          </a:p>
        </p:txBody>
      </p:sp>
      <p:sp>
        <p:nvSpPr>
          <p:cNvPr id="3" name="TextBox 2"/>
          <p:cNvSpPr txBox="1"/>
          <p:nvPr/>
        </p:nvSpPr>
        <p:spPr>
          <a:xfrm>
            <a:off x="215516" y="1707654"/>
            <a:ext cx="6782498" cy="830997"/>
          </a:xfrm>
          <a:prstGeom prst="rect">
            <a:avLst/>
          </a:prstGeom>
          <a:noFill/>
        </p:spPr>
        <p:txBody>
          <a:bodyPr wrap="none" rtlCol="0">
            <a:spAutoFit/>
          </a:bodyPr>
          <a:lstStyle/>
          <a:p>
            <a:r>
              <a:rPr lang="fr-FR" sz="1600" dirty="0" smtClean="0"/>
              <a:t>1. Les  propositions  n’ont  pas  plu  aux  chefs  d’État.</a:t>
            </a:r>
          </a:p>
          <a:p>
            <a:r>
              <a:rPr lang="fr-FR" sz="1600" dirty="0" smtClean="0"/>
              <a:t>2. L’Union  européenne  va  encore  attendre  avant  d’avoir  un  budget. </a:t>
            </a:r>
          </a:p>
          <a:p>
            <a:r>
              <a:rPr lang="fr-FR" sz="1600" dirty="0" smtClean="0"/>
              <a:t>3. Le  chemin  vers  un  accord  est  encore  long.</a:t>
            </a:r>
            <a:endParaRPr lang="ru-RU" sz="1600" dirty="0"/>
          </a:p>
        </p:txBody>
      </p:sp>
      <p:pic>
        <p:nvPicPr>
          <p:cNvPr id="4" name="Рисунок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06753" y="2622521"/>
            <a:ext cx="4067944" cy="2097686"/>
          </a:xfrm>
          <a:prstGeom prst="rect">
            <a:avLst/>
          </a:prstGeom>
        </p:spPr>
      </p:pic>
      <p:sp>
        <p:nvSpPr>
          <p:cNvPr id="6" name="Управляющая кнопка: назад 5">
            <a:hlinkClick r:id="rId4" action="ppaction://hlinksldjump" highlightClick="1"/>
          </p:cNvPr>
          <p:cNvSpPr/>
          <p:nvPr/>
        </p:nvSpPr>
        <p:spPr>
          <a:xfrm>
            <a:off x="4326125" y="4818514"/>
            <a:ext cx="416782" cy="324986"/>
          </a:xfrm>
          <a:prstGeom prst="actionButtonBackPrevious">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40576327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231490"/>
            <a:ext cx="9144001" cy="37607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8560655" y="1054742"/>
            <a:ext cx="319318" cy="369332"/>
          </a:xfrm>
          <a:prstGeom prst="rect">
            <a:avLst/>
          </a:prstGeom>
          <a:noFill/>
        </p:spPr>
        <p:txBody>
          <a:bodyPr wrap="none" rtlCol="0">
            <a:spAutoFit/>
          </a:bodyPr>
          <a:lstStyle/>
          <a:p>
            <a:r>
              <a:rPr lang="fr-FR" dirty="0" smtClean="0"/>
              <a:t>+</a:t>
            </a:r>
            <a:endParaRPr lang="ru-RU" dirty="0"/>
          </a:p>
        </p:txBody>
      </p:sp>
      <p:sp>
        <p:nvSpPr>
          <p:cNvPr id="3" name="TextBox 2"/>
          <p:cNvSpPr txBox="1"/>
          <p:nvPr/>
        </p:nvSpPr>
        <p:spPr>
          <a:xfrm>
            <a:off x="7776356" y="1424074"/>
            <a:ext cx="319318" cy="369332"/>
          </a:xfrm>
          <a:prstGeom prst="rect">
            <a:avLst/>
          </a:prstGeom>
          <a:noFill/>
        </p:spPr>
        <p:txBody>
          <a:bodyPr wrap="none" rtlCol="0">
            <a:spAutoFit/>
          </a:bodyPr>
          <a:lstStyle/>
          <a:p>
            <a:r>
              <a:rPr lang="fr-FR" dirty="0" smtClean="0"/>
              <a:t>+</a:t>
            </a:r>
            <a:endParaRPr lang="ru-RU" dirty="0"/>
          </a:p>
        </p:txBody>
      </p:sp>
      <p:sp>
        <p:nvSpPr>
          <p:cNvPr id="4" name="TextBox 3"/>
          <p:cNvSpPr txBox="1"/>
          <p:nvPr/>
        </p:nvSpPr>
        <p:spPr>
          <a:xfrm>
            <a:off x="7776356" y="2111883"/>
            <a:ext cx="319318" cy="369332"/>
          </a:xfrm>
          <a:prstGeom prst="rect">
            <a:avLst/>
          </a:prstGeom>
          <a:noFill/>
        </p:spPr>
        <p:txBody>
          <a:bodyPr wrap="none" rtlCol="0">
            <a:spAutoFit/>
          </a:bodyPr>
          <a:lstStyle/>
          <a:p>
            <a:r>
              <a:rPr lang="fr-FR" dirty="0" smtClean="0"/>
              <a:t>+</a:t>
            </a:r>
            <a:endParaRPr lang="ru-RU" dirty="0"/>
          </a:p>
        </p:txBody>
      </p:sp>
      <p:sp>
        <p:nvSpPr>
          <p:cNvPr id="5" name="TextBox 4"/>
          <p:cNvSpPr txBox="1"/>
          <p:nvPr/>
        </p:nvSpPr>
        <p:spPr>
          <a:xfrm>
            <a:off x="8560655" y="2391730"/>
            <a:ext cx="319318" cy="369332"/>
          </a:xfrm>
          <a:prstGeom prst="rect">
            <a:avLst/>
          </a:prstGeom>
          <a:noFill/>
        </p:spPr>
        <p:txBody>
          <a:bodyPr wrap="none" rtlCol="0">
            <a:spAutoFit/>
          </a:bodyPr>
          <a:lstStyle/>
          <a:p>
            <a:r>
              <a:rPr lang="fr-FR" dirty="0" smtClean="0"/>
              <a:t>+</a:t>
            </a:r>
            <a:endParaRPr lang="ru-RU" dirty="0"/>
          </a:p>
        </p:txBody>
      </p:sp>
      <p:sp>
        <p:nvSpPr>
          <p:cNvPr id="6" name="TextBox 5"/>
          <p:cNvSpPr txBox="1"/>
          <p:nvPr/>
        </p:nvSpPr>
        <p:spPr>
          <a:xfrm>
            <a:off x="7776356" y="2665881"/>
            <a:ext cx="319318" cy="369332"/>
          </a:xfrm>
          <a:prstGeom prst="rect">
            <a:avLst/>
          </a:prstGeom>
          <a:noFill/>
        </p:spPr>
        <p:txBody>
          <a:bodyPr wrap="none" rtlCol="0">
            <a:spAutoFit/>
          </a:bodyPr>
          <a:lstStyle/>
          <a:p>
            <a:r>
              <a:rPr lang="fr-FR" dirty="0" smtClean="0"/>
              <a:t>+</a:t>
            </a:r>
            <a:endParaRPr lang="ru-RU" dirty="0"/>
          </a:p>
        </p:txBody>
      </p:sp>
      <p:sp>
        <p:nvSpPr>
          <p:cNvPr id="7" name="TextBox 6"/>
          <p:cNvSpPr txBox="1"/>
          <p:nvPr/>
        </p:nvSpPr>
        <p:spPr>
          <a:xfrm>
            <a:off x="7704348" y="3054237"/>
            <a:ext cx="319318" cy="369332"/>
          </a:xfrm>
          <a:prstGeom prst="rect">
            <a:avLst/>
          </a:prstGeom>
          <a:noFill/>
        </p:spPr>
        <p:txBody>
          <a:bodyPr wrap="none" rtlCol="0">
            <a:spAutoFit/>
          </a:bodyPr>
          <a:lstStyle/>
          <a:p>
            <a:r>
              <a:rPr lang="fr-FR" dirty="0" smtClean="0"/>
              <a:t>+</a:t>
            </a:r>
            <a:endParaRPr lang="ru-RU" dirty="0"/>
          </a:p>
        </p:txBody>
      </p:sp>
      <p:sp>
        <p:nvSpPr>
          <p:cNvPr id="8" name="TextBox 7"/>
          <p:cNvSpPr txBox="1"/>
          <p:nvPr/>
        </p:nvSpPr>
        <p:spPr>
          <a:xfrm>
            <a:off x="7704348" y="3423569"/>
            <a:ext cx="319318" cy="369332"/>
          </a:xfrm>
          <a:prstGeom prst="rect">
            <a:avLst/>
          </a:prstGeom>
          <a:noFill/>
        </p:spPr>
        <p:txBody>
          <a:bodyPr wrap="none" rtlCol="0">
            <a:spAutoFit/>
          </a:bodyPr>
          <a:lstStyle/>
          <a:p>
            <a:r>
              <a:rPr lang="fr-FR" dirty="0" smtClean="0"/>
              <a:t>+</a:t>
            </a:r>
            <a:endParaRPr lang="ru-RU" dirty="0"/>
          </a:p>
        </p:txBody>
      </p:sp>
      <p:sp>
        <p:nvSpPr>
          <p:cNvPr id="10" name="Управляющая кнопка: назад 9">
            <a:hlinkClick r:id="rId3" action="ppaction://hlinksldjump" highlightClick="1"/>
          </p:cNvPr>
          <p:cNvSpPr/>
          <p:nvPr/>
        </p:nvSpPr>
        <p:spPr>
          <a:xfrm>
            <a:off x="4326125" y="4818514"/>
            <a:ext cx="416782" cy="324986"/>
          </a:xfrm>
          <a:prstGeom prst="actionButtonBackPrevious">
            <a:avLst/>
          </a:prstGeom>
          <a:solidFill>
            <a:srgbClr val="FFC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300857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1555"/>
          <a:stretch/>
        </p:blipFill>
        <p:spPr bwMode="auto">
          <a:xfrm>
            <a:off x="0" y="0"/>
            <a:ext cx="9144000" cy="41919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8172400" y="107951"/>
            <a:ext cx="838691" cy="369332"/>
          </a:xfrm>
          <a:prstGeom prst="rect">
            <a:avLst/>
          </a:prstGeom>
          <a:noFill/>
        </p:spPr>
        <p:txBody>
          <a:bodyPr wrap="none" rtlCol="0">
            <a:spAutoFit/>
          </a:bodyPr>
          <a:lstStyle/>
          <a:p>
            <a:r>
              <a:rPr lang="fr-FR" b="1" dirty="0" smtClean="0"/>
              <a:t>p. 100</a:t>
            </a:r>
            <a:endParaRPr lang="ru-RU" b="1" dirty="0"/>
          </a:p>
        </p:txBody>
      </p:sp>
    </p:spTree>
    <p:extLst>
      <p:ext uri="{BB962C8B-B14F-4D97-AF65-F5344CB8AC3E}">
        <p14:creationId xmlns:p14="http://schemas.microsoft.com/office/powerpoint/2010/main" xmlns="" val="6455064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i9_Aqua Teal Dark">
      <a:dk1>
        <a:srgbClr val="FFFFFF"/>
      </a:dk1>
      <a:lt1>
        <a:srgbClr val="2B2B2D"/>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10.xml><?xml version="1.0" encoding="utf-8"?>
<a:theme xmlns:a="http://schemas.openxmlformats.org/drawingml/2006/main" name="9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4.xml><?xml version="1.0" encoding="utf-8"?>
<a:theme xmlns:a="http://schemas.openxmlformats.org/drawingml/2006/main" name="3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5.xml><?xml version="1.0" encoding="utf-8"?>
<a:theme xmlns:a="http://schemas.openxmlformats.org/drawingml/2006/main" name="4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6.xml><?xml version="1.0" encoding="utf-8"?>
<a:theme xmlns:a="http://schemas.openxmlformats.org/drawingml/2006/main" name="5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7.xml><?xml version="1.0" encoding="utf-8"?>
<a:theme xmlns:a="http://schemas.openxmlformats.org/drawingml/2006/main" name="6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8.xml><?xml version="1.0" encoding="utf-8"?>
<a:theme xmlns:a="http://schemas.openxmlformats.org/drawingml/2006/main" name="7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9.xml><?xml version="1.0" encoding="utf-8"?>
<a:theme xmlns:a="http://schemas.openxmlformats.org/drawingml/2006/main" name="8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
  <TotalTime>151256</TotalTime>
  <Words>993</Words>
  <Application>Microsoft Office PowerPoint</Application>
  <PresentationFormat>Экран (16:9)</PresentationFormat>
  <Paragraphs>152</Paragraphs>
  <Slides>26</Slides>
  <Notes>0</Notes>
  <HiddenSlides>0</HiddenSlides>
  <MMClips>0</MMClips>
  <ScaleCrop>false</ScaleCrop>
  <HeadingPairs>
    <vt:vector size="4" baseType="variant">
      <vt:variant>
        <vt:lpstr>Тема</vt:lpstr>
      </vt:variant>
      <vt:variant>
        <vt:i4>10</vt:i4>
      </vt:variant>
      <vt:variant>
        <vt:lpstr>Заголовки слайдов</vt:lpstr>
      </vt:variant>
      <vt:variant>
        <vt:i4>26</vt:i4>
      </vt:variant>
    </vt:vector>
  </HeadingPairs>
  <TitlesOfParts>
    <vt:vector size="36"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Français</vt:lpstr>
      <vt:lpstr>Leçon  7. CO. Pas  (encore)  de  budget  pour  l’Europe  </vt:lpstr>
      <vt:lpstr>Слайд 3</vt:lpstr>
      <vt:lpstr>Слайд 4</vt:lpstr>
      <vt:lpstr>Слайд 5</vt:lpstr>
      <vt:lpstr>Слайд 6</vt:lpstr>
      <vt:lpstr>Слайд 7</vt:lpstr>
      <vt:lpstr>Слайд 8</vt:lpstr>
      <vt:lpstr>Слайд 9</vt:lpstr>
      <vt:lpstr>Слайд 10</vt:lpstr>
      <vt:lpstr>Activités</vt:lpstr>
      <vt:lpstr>Слайд 12</vt:lpstr>
      <vt:lpstr>Слайд 13</vt:lpstr>
      <vt:lpstr>Слайд 14</vt:lpstr>
      <vt:lpstr>Слайд 15</vt:lpstr>
      <vt:lpstr>Слайд 16</vt:lpstr>
      <vt:lpstr>Activités  de  grammaire  (p.  101)</vt:lpstr>
      <vt:lpstr>Activités</vt:lpstr>
      <vt:lpstr>Activités  </vt:lpstr>
      <vt:lpstr>Activités  </vt:lpstr>
      <vt:lpstr>Activités  </vt:lpstr>
      <vt:lpstr>Activités  </vt:lpstr>
      <vt:lpstr>Слайд 23</vt:lpstr>
      <vt:lpstr>Слайд 24</vt:lpstr>
      <vt:lpstr>Слайд 25</vt:lpstr>
      <vt:lpstr>Слайд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asdf</dc:title>
  <dc:creator>DesignSmash</dc:creator>
  <cp:lastModifiedBy>Admin</cp:lastModifiedBy>
  <cp:revision>1483</cp:revision>
  <dcterms:created xsi:type="dcterms:W3CDTF">2014-10-08T23:03:32Z</dcterms:created>
  <dcterms:modified xsi:type="dcterms:W3CDTF">2021-01-27T18:33:34Z</dcterms:modified>
</cp:coreProperties>
</file>