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3.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4.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6.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7.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8.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33"/>
  </p:notesMasterIdLst>
  <p:sldIdLst>
    <p:sldId id="1356" r:id="rId11"/>
    <p:sldId id="1417" r:id="rId12"/>
    <p:sldId id="1415" r:id="rId13"/>
    <p:sldId id="1402" r:id="rId14"/>
    <p:sldId id="1414" r:id="rId15"/>
    <p:sldId id="1418" r:id="rId16"/>
    <p:sldId id="1419" r:id="rId17"/>
    <p:sldId id="1420" r:id="rId18"/>
    <p:sldId id="1421" r:id="rId19"/>
    <p:sldId id="1423" r:id="rId20"/>
    <p:sldId id="1363" r:id="rId21"/>
    <p:sldId id="1424" r:id="rId22"/>
    <p:sldId id="1422" r:id="rId23"/>
    <p:sldId id="1425" r:id="rId24"/>
    <p:sldId id="1426" r:id="rId25"/>
    <p:sldId id="1428" r:id="rId26"/>
    <p:sldId id="1429" r:id="rId27"/>
    <p:sldId id="1430" r:id="rId28"/>
    <p:sldId id="1431" r:id="rId29"/>
    <p:sldId id="1432" r:id="rId30"/>
    <p:sldId id="1433" r:id="rId31"/>
    <p:sldId id="1434" r:id="rId32"/>
  </p:sldIdLst>
  <p:sldSz cx="9144000" cy="5143500" type="screen16x9"/>
  <p:notesSz cx="6858000" cy="9144000"/>
  <p:defaultTextStyle>
    <a:defPPr>
      <a:defRPr lang="en-US"/>
    </a:defPPr>
    <a:lvl1pPr marL="0" algn="l" defTabSz="914233" rtl="0" eaLnBrk="1" latinLnBrk="0" hangingPunct="1">
      <a:defRPr sz="1800" kern="1200">
        <a:solidFill>
          <a:schemeClr val="tx1"/>
        </a:solidFill>
        <a:latin typeface="+mn-lt"/>
        <a:ea typeface="+mn-ea"/>
        <a:cs typeface="+mn-cs"/>
      </a:defRPr>
    </a:lvl1pPr>
    <a:lvl2pPr marL="457117" algn="l" defTabSz="914233" rtl="0" eaLnBrk="1" latinLnBrk="0" hangingPunct="1">
      <a:defRPr sz="1800" kern="1200">
        <a:solidFill>
          <a:schemeClr val="tx1"/>
        </a:solidFill>
        <a:latin typeface="+mn-lt"/>
        <a:ea typeface="+mn-ea"/>
        <a:cs typeface="+mn-cs"/>
      </a:defRPr>
    </a:lvl2pPr>
    <a:lvl3pPr marL="914233" algn="l" defTabSz="914233" rtl="0" eaLnBrk="1" latinLnBrk="0" hangingPunct="1">
      <a:defRPr sz="1800" kern="1200">
        <a:solidFill>
          <a:schemeClr val="tx1"/>
        </a:solidFill>
        <a:latin typeface="+mn-lt"/>
        <a:ea typeface="+mn-ea"/>
        <a:cs typeface="+mn-cs"/>
      </a:defRPr>
    </a:lvl3pPr>
    <a:lvl4pPr marL="1371349" algn="l" defTabSz="914233" rtl="0" eaLnBrk="1" latinLnBrk="0" hangingPunct="1">
      <a:defRPr sz="1800" kern="1200">
        <a:solidFill>
          <a:schemeClr val="tx1"/>
        </a:solidFill>
        <a:latin typeface="+mn-lt"/>
        <a:ea typeface="+mn-ea"/>
        <a:cs typeface="+mn-cs"/>
      </a:defRPr>
    </a:lvl4pPr>
    <a:lvl5pPr marL="1828465" algn="l" defTabSz="914233" rtl="0" eaLnBrk="1" latinLnBrk="0" hangingPunct="1">
      <a:defRPr sz="1800" kern="1200">
        <a:solidFill>
          <a:schemeClr val="tx1"/>
        </a:solidFill>
        <a:latin typeface="+mn-lt"/>
        <a:ea typeface="+mn-ea"/>
        <a:cs typeface="+mn-cs"/>
      </a:defRPr>
    </a:lvl5pPr>
    <a:lvl6pPr marL="2285582" algn="l" defTabSz="914233" rtl="0" eaLnBrk="1" latinLnBrk="0" hangingPunct="1">
      <a:defRPr sz="1800" kern="1200">
        <a:solidFill>
          <a:schemeClr val="tx1"/>
        </a:solidFill>
        <a:latin typeface="+mn-lt"/>
        <a:ea typeface="+mn-ea"/>
        <a:cs typeface="+mn-cs"/>
      </a:defRPr>
    </a:lvl6pPr>
    <a:lvl7pPr marL="2742698" algn="l" defTabSz="914233" rtl="0" eaLnBrk="1" latinLnBrk="0" hangingPunct="1">
      <a:defRPr sz="1800" kern="1200">
        <a:solidFill>
          <a:schemeClr val="tx1"/>
        </a:solidFill>
        <a:latin typeface="+mn-lt"/>
        <a:ea typeface="+mn-ea"/>
        <a:cs typeface="+mn-cs"/>
      </a:defRPr>
    </a:lvl7pPr>
    <a:lvl8pPr marL="3199816" algn="l" defTabSz="914233" rtl="0" eaLnBrk="1" latinLnBrk="0" hangingPunct="1">
      <a:defRPr sz="1800" kern="1200">
        <a:solidFill>
          <a:schemeClr val="tx1"/>
        </a:solidFill>
        <a:latin typeface="+mn-lt"/>
        <a:ea typeface="+mn-ea"/>
        <a:cs typeface="+mn-cs"/>
      </a:defRPr>
    </a:lvl8pPr>
    <a:lvl9pPr marL="3656933" algn="l" defTabSz="91423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417"/>
            <p14:sldId id="1415"/>
            <p14:sldId id="1402"/>
            <p14:sldId id="1414"/>
            <p14:sldId id="1418"/>
            <p14:sldId id="1419"/>
            <p14:sldId id="1420"/>
            <p14:sldId id="1421"/>
            <p14:sldId id="1423"/>
            <p14:sldId id="1363"/>
            <p14:sldId id="1424"/>
            <p14:sldId id="1422"/>
            <p14:sldId id="1425"/>
            <p14:sldId id="1426"/>
            <p14:sldId id="1428"/>
            <p14:sldId id="1429"/>
            <p14:sldId id="1430"/>
            <p14:sldId id="1431"/>
            <p14:sldId id="1432"/>
            <p14:sldId id="1433"/>
            <p14:sldId id="1434"/>
          </p14:sldIdLst>
        </p14:section>
        <p14:section name="Custom icons" id="{AE7553D5-C09E-4928-A948-69A0E1F717F4}">
          <p14:sldIdLst/>
        </p14:section>
      </p14:sectionLst>
    </p:ext>
    <p:ext uri="{EFAFB233-063F-42B5-8137-9DF3F51BA10A}">
      <p15:sldGuideLst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guide id="5" orient="horz" pos="1178">
          <p15:clr>
            <a:srgbClr val="A4A3A4"/>
          </p15:clr>
        </p15:guide>
        <p15:guide id="6" orient="horz" pos="821">
          <p15:clr>
            <a:srgbClr val="A4A3A4"/>
          </p15:clr>
        </p15:guide>
        <p15:guide id="7" pos="2988">
          <p15:clr>
            <a:srgbClr val="A4A3A4"/>
          </p15:clr>
        </p15:guide>
        <p15:guide id="8" pos="248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900"/>
    <a:srgbClr val="FF7C80"/>
    <a:srgbClr val="FF9999"/>
    <a:srgbClr val="000000"/>
    <a:srgbClr val="DDDDDD"/>
    <a:srgbClr val="B2B2B2"/>
    <a:srgbClr val="FFFFFF"/>
    <a:srgbClr val="80808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4" autoAdjust="0"/>
    <p:restoredTop sz="95491" autoAdjust="0"/>
  </p:normalViewPr>
  <p:slideViewPr>
    <p:cSldViewPr snapToObjects="1">
      <p:cViewPr varScale="1">
        <p:scale>
          <a:sx n="141" d="100"/>
          <a:sy n="141" d="100"/>
        </p:scale>
        <p:origin x="672" y="114"/>
      </p:cViewPr>
      <p:guideLst>
        <p:guide orient="horz" pos="742"/>
        <p:guide pos="1882"/>
        <p:guide orient="horz" pos="517"/>
        <p:guide pos="1568"/>
        <p:guide orient="horz" pos="1178"/>
        <p:guide orient="horz" pos="821"/>
        <p:guide pos="2988"/>
        <p:guide pos="2489"/>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3/2/2021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457117" rtl="0" eaLnBrk="1" latinLnBrk="0" hangingPunct="1">
      <a:defRPr sz="1200" kern="1200">
        <a:solidFill>
          <a:schemeClr val="tx1"/>
        </a:solidFill>
        <a:latin typeface="+mn-lt"/>
        <a:ea typeface="+mn-ea"/>
        <a:cs typeface="+mn-cs"/>
      </a:defRPr>
    </a:lvl1pPr>
    <a:lvl2pPr marL="457117" algn="l" defTabSz="457117" rtl="0" eaLnBrk="1" latinLnBrk="0" hangingPunct="1">
      <a:defRPr sz="1200" kern="1200">
        <a:solidFill>
          <a:schemeClr val="tx1"/>
        </a:solidFill>
        <a:latin typeface="+mn-lt"/>
        <a:ea typeface="+mn-ea"/>
        <a:cs typeface="+mn-cs"/>
      </a:defRPr>
    </a:lvl2pPr>
    <a:lvl3pPr marL="914233" algn="l" defTabSz="457117" rtl="0" eaLnBrk="1" latinLnBrk="0" hangingPunct="1">
      <a:defRPr sz="1200" kern="1200">
        <a:solidFill>
          <a:schemeClr val="tx1"/>
        </a:solidFill>
        <a:latin typeface="+mn-lt"/>
        <a:ea typeface="+mn-ea"/>
        <a:cs typeface="+mn-cs"/>
      </a:defRPr>
    </a:lvl3pPr>
    <a:lvl4pPr marL="1371349" algn="l" defTabSz="457117" rtl="0" eaLnBrk="1" latinLnBrk="0" hangingPunct="1">
      <a:defRPr sz="1200" kern="1200">
        <a:solidFill>
          <a:schemeClr val="tx1"/>
        </a:solidFill>
        <a:latin typeface="+mn-lt"/>
        <a:ea typeface="+mn-ea"/>
        <a:cs typeface="+mn-cs"/>
      </a:defRPr>
    </a:lvl4pPr>
    <a:lvl5pPr marL="1828465" algn="l" defTabSz="457117" rtl="0" eaLnBrk="1" latinLnBrk="0" hangingPunct="1">
      <a:defRPr sz="1200" kern="1200">
        <a:solidFill>
          <a:schemeClr val="tx1"/>
        </a:solidFill>
        <a:latin typeface="+mn-lt"/>
        <a:ea typeface="+mn-ea"/>
        <a:cs typeface="+mn-cs"/>
      </a:defRPr>
    </a:lvl5pPr>
    <a:lvl6pPr marL="2285582" algn="l" defTabSz="457117" rtl="0" eaLnBrk="1" latinLnBrk="0" hangingPunct="1">
      <a:defRPr sz="1200" kern="1200">
        <a:solidFill>
          <a:schemeClr val="tx1"/>
        </a:solidFill>
        <a:latin typeface="+mn-lt"/>
        <a:ea typeface="+mn-ea"/>
        <a:cs typeface="+mn-cs"/>
      </a:defRPr>
    </a:lvl6pPr>
    <a:lvl7pPr marL="2742698" algn="l" defTabSz="457117" rtl="0" eaLnBrk="1" latinLnBrk="0" hangingPunct="1">
      <a:defRPr sz="1200" kern="1200">
        <a:solidFill>
          <a:schemeClr val="tx1"/>
        </a:solidFill>
        <a:latin typeface="+mn-lt"/>
        <a:ea typeface="+mn-ea"/>
        <a:cs typeface="+mn-cs"/>
      </a:defRPr>
    </a:lvl7pPr>
    <a:lvl8pPr marL="3199816" algn="l" defTabSz="457117" rtl="0" eaLnBrk="1" latinLnBrk="0" hangingPunct="1">
      <a:defRPr sz="1200" kern="1200">
        <a:solidFill>
          <a:schemeClr val="tx1"/>
        </a:solidFill>
        <a:latin typeface="+mn-lt"/>
        <a:ea typeface="+mn-ea"/>
        <a:cs typeface="+mn-cs"/>
      </a:defRPr>
    </a:lvl8pPr>
    <a:lvl9pPr marL="3656933" algn="l" defTabSz="45711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781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914402"/>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914402"/>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1096715"/>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352530"/>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096715"/>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352530"/>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3"/>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3"/>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3"/>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3"/>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5"/>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5"/>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5"/>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5"/>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5"/>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5"/>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35087" y="3422145"/>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63316" y="3422145"/>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91544" y="3422145"/>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5"/>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951572"/>
            <a:ext cx="1764195" cy="2651759"/>
          </a:xfrm>
          <a:solidFill>
            <a:schemeClr val="bg1">
              <a:lumMod val="90000"/>
              <a:lumOff val="10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2"/>
            <a:ext cx="1764195" cy="2651759"/>
          </a:xfrm>
          <a:solidFill>
            <a:schemeClr val="bg1">
              <a:lumMod val="90000"/>
              <a:lumOff val="10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2"/>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6598342" y="951572"/>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685800" y="3735426"/>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4693479" y="3735426"/>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16" name="bg object 16"/>
          <p:cNvSpPr/>
          <p:nvPr/>
        </p:nvSpPr>
        <p:spPr>
          <a:xfrm>
            <a:off x="106003" y="849895"/>
            <a:ext cx="8961725" cy="4199350"/>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800"/>
          </a:p>
        </p:txBody>
      </p:sp>
      <p:sp>
        <p:nvSpPr>
          <p:cNvPr id="17" name="bg object 17"/>
          <p:cNvSpPr/>
          <p:nvPr/>
        </p:nvSpPr>
        <p:spPr>
          <a:xfrm>
            <a:off x="106015" y="112796"/>
            <a:ext cx="8961725" cy="68043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4200" b="1" i="0">
                <a:solidFill>
                  <a:srgbClr val="FEFEFE"/>
                </a:solidFill>
                <a:latin typeface="Arial"/>
                <a:cs typeface="Arial"/>
              </a:defRPr>
            </a:lvl1pPr>
          </a:lstStyle>
          <a:p>
            <a:endParaRPr/>
          </a:p>
        </p:txBody>
      </p:sp>
      <p:sp>
        <p:nvSpPr>
          <p:cNvPr id="3" name="Holder 3"/>
          <p:cNvSpPr>
            <a:spLocks noGrp="1"/>
          </p:cNvSpPr>
          <p:nvPr>
            <p:ph sz="half" idx="2"/>
          </p:nvPr>
        </p:nvSpPr>
        <p:spPr>
          <a:xfrm>
            <a:off x="393480" y="1142502"/>
            <a:ext cx="2893251" cy="341498"/>
          </a:xfrm>
          <a:prstGeom prst="rect">
            <a:avLst/>
          </a:prstGeom>
        </p:spPr>
        <p:txBody>
          <a:bodyPr wrap="square" lIns="0" tIns="0" rIns="0" bIns="0">
            <a:spAutoFit/>
          </a:bodyPr>
          <a:lstStyle>
            <a:lvl1pPr>
              <a:defRPr sz="2200" b="0" i="0">
                <a:solidFill>
                  <a:srgbClr val="FEFEFE"/>
                </a:solidFill>
                <a:latin typeface="Arial"/>
                <a:cs typeface="Arial"/>
              </a:defRPr>
            </a:lvl1pPr>
          </a:lstStyle>
          <a:p>
            <a:endParaRPr/>
          </a:p>
        </p:txBody>
      </p:sp>
      <p:sp>
        <p:nvSpPr>
          <p:cNvPr id="4" name="Holder 4"/>
          <p:cNvSpPr>
            <a:spLocks noGrp="1"/>
          </p:cNvSpPr>
          <p:nvPr>
            <p:ph sz="half" idx="3"/>
          </p:nvPr>
        </p:nvSpPr>
        <p:spPr>
          <a:xfrm>
            <a:off x="4709161" y="1183005"/>
            <a:ext cx="3977640" cy="2308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914402"/>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914402"/>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1096715"/>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352530"/>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096715"/>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352530"/>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3"/>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3"/>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3"/>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3"/>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5"/>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5"/>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5"/>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5"/>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5"/>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5"/>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5"/>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5"/>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5"/>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5"/>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4.xml"/><Relationship Id="rId18" Type="http://schemas.openxmlformats.org/officeDocument/2006/relationships/slideLayout" Target="../slideLayouts/slideLayout549.xml"/><Relationship Id="rId26" Type="http://schemas.openxmlformats.org/officeDocument/2006/relationships/slideLayout" Target="../slideLayouts/slideLayout557.xml"/><Relationship Id="rId39" Type="http://schemas.openxmlformats.org/officeDocument/2006/relationships/slideLayout" Target="../slideLayouts/slideLayout570.xml"/><Relationship Id="rId21" Type="http://schemas.openxmlformats.org/officeDocument/2006/relationships/slideLayout" Target="../slideLayouts/slideLayout552.xml"/><Relationship Id="rId34" Type="http://schemas.openxmlformats.org/officeDocument/2006/relationships/slideLayout" Target="../slideLayouts/slideLayout565.xml"/><Relationship Id="rId42" Type="http://schemas.openxmlformats.org/officeDocument/2006/relationships/slideLayout" Target="../slideLayouts/slideLayout573.xml"/><Relationship Id="rId47" Type="http://schemas.openxmlformats.org/officeDocument/2006/relationships/slideLayout" Target="../slideLayouts/slideLayout578.xml"/><Relationship Id="rId50" Type="http://schemas.openxmlformats.org/officeDocument/2006/relationships/slideLayout" Target="../slideLayouts/slideLayout581.xml"/><Relationship Id="rId55" Type="http://schemas.openxmlformats.org/officeDocument/2006/relationships/slideLayout" Target="../slideLayouts/slideLayout586.xml"/><Relationship Id="rId7" Type="http://schemas.openxmlformats.org/officeDocument/2006/relationships/slideLayout" Target="../slideLayouts/slideLayout538.xml"/><Relationship Id="rId2" Type="http://schemas.openxmlformats.org/officeDocument/2006/relationships/slideLayout" Target="../slideLayouts/slideLayout533.xml"/><Relationship Id="rId16" Type="http://schemas.openxmlformats.org/officeDocument/2006/relationships/slideLayout" Target="../slideLayouts/slideLayout547.xml"/><Relationship Id="rId20" Type="http://schemas.openxmlformats.org/officeDocument/2006/relationships/slideLayout" Target="../slideLayouts/slideLayout551.xml"/><Relationship Id="rId29" Type="http://schemas.openxmlformats.org/officeDocument/2006/relationships/slideLayout" Target="../slideLayouts/slideLayout560.xml"/><Relationship Id="rId41" Type="http://schemas.openxmlformats.org/officeDocument/2006/relationships/slideLayout" Target="../slideLayouts/slideLayout572.xml"/><Relationship Id="rId54" Type="http://schemas.openxmlformats.org/officeDocument/2006/relationships/slideLayout" Target="../slideLayouts/slideLayout585.xml"/><Relationship Id="rId62" Type="http://schemas.openxmlformats.org/officeDocument/2006/relationships/hyperlink" Target="https://twitter.com/" TargetMode="Externa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24" Type="http://schemas.openxmlformats.org/officeDocument/2006/relationships/slideLayout" Target="../slideLayouts/slideLayout555.xml"/><Relationship Id="rId32" Type="http://schemas.openxmlformats.org/officeDocument/2006/relationships/slideLayout" Target="../slideLayouts/slideLayout563.xml"/><Relationship Id="rId37" Type="http://schemas.openxmlformats.org/officeDocument/2006/relationships/slideLayout" Target="../slideLayouts/slideLayout568.xml"/><Relationship Id="rId40" Type="http://schemas.openxmlformats.org/officeDocument/2006/relationships/slideLayout" Target="../slideLayouts/slideLayout571.xml"/><Relationship Id="rId45" Type="http://schemas.openxmlformats.org/officeDocument/2006/relationships/slideLayout" Target="../slideLayouts/slideLayout576.xml"/><Relationship Id="rId53" Type="http://schemas.openxmlformats.org/officeDocument/2006/relationships/slideLayout" Target="../slideLayouts/slideLayout584.xml"/><Relationship Id="rId58" Type="http://schemas.openxmlformats.org/officeDocument/2006/relationships/slideLayout" Target="../slideLayouts/slideLayout589.xml"/><Relationship Id="rId5" Type="http://schemas.openxmlformats.org/officeDocument/2006/relationships/slideLayout" Target="../slideLayouts/slideLayout536.xml"/><Relationship Id="rId15" Type="http://schemas.openxmlformats.org/officeDocument/2006/relationships/slideLayout" Target="../slideLayouts/slideLayout546.xml"/><Relationship Id="rId23" Type="http://schemas.openxmlformats.org/officeDocument/2006/relationships/slideLayout" Target="../slideLayouts/slideLayout554.xml"/><Relationship Id="rId28" Type="http://schemas.openxmlformats.org/officeDocument/2006/relationships/slideLayout" Target="../slideLayouts/slideLayout559.xml"/><Relationship Id="rId36" Type="http://schemas.openxmlformats.org/officeDocument/2006/relationships/slideLayout" Target="../slideLayouts/slideLayout567.xml"/><Relationship Id="rId49" Type="http://schemas.openxmlformats.org/officeDocument/2006/relationships/slideLayout" Target="../slideLayouts/slideLayout580.xml"/><Relationship Id="rId57" Type="http://schemas.openxmlformats.org/officeDocument/2006/relationships/slideLayout" Target="../slideLayouts/slideLayout588.xml"/><Relationship Id="rId61" Type="http://schemas.openxmlformats.org/officeDocument/2006/relationships/hyperlink" Target="https://www.linkedin.com/" TargetMode="External"/><Relationship Id="rId10" Type="http://schemas.openxmlformats.org/officeDocument/2006/relationships/slideLayout" Target="../slideLayouts/slideLayout541.xml"/><Relationship Id="rId19" Type="http://schemas.openxmlformats.org/officeDocument/2006/relationships/slideLayout" Target="../slideLayouts/slideLayout550.xml"/><Relationship Id="rId31" Type="http://schemas.openxmlformats.org/officeDocument/2006/relationships/slideLayout" Target="../slideLayouts/slideLayout562.xml"/><Relationship Id="rId44" Type="http://schemas.openxmlformats.org/officeDocument/2006/relationships/slideLayout" Target="../slideLayouts/slideLayout575.xml"/><Relationship Id="rId52" Type="http://schemas.openxmlformats.org/officeDocument/2006/relationships/slideLayout" Target="../slideLayouts/slideLayout583.xml"/><Relationship Id="rId60" Type="http://schemas.openxmlformats.org/officeDocument/2006/relationships/hyperlink" Target="https://www.facebook.com" TargetMode="Externa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slideLayout" Target="../slideLayouts/slideLayout545.xml"/><Relationship Id="rId22" Type="http://schemas.openxmlformats.org/officeDocument/2006/relationships/slideLayout" Target="../slideLayouts/slideLayout553.xml"/><Relationship Id="rId27" Type="http://schemas.openxmlformats.org/officeDocument/2006/relationships/slideLayout" Target="../slideLayouts/slideLayout558.xml"/><Relationship Id="rId30" Type="http://schemas.openxmlformats.org/officeDocument/2006/relationships/slideLayout" Target="../slideLayouts/slideLayout561.xml"/><Relationship Id="rId35" Type="http://schemas.openxmlformats.org/officeDocument/2006/relationships/slideLayout" Target="../slideLayouts/slideLayout566.xml"/><Relationship Id="rId43" Type="http://schemas.openxmlformats.org/officeDocument/2006/relationships/slideLayout" Target="../slideLayouts/slideLayout574.xml"/><Relationship Id="rId48" Type="http://schemas.openxmlformats.org/officeDocument/2006/relationships/slideLayout" Target="../slideLayouts/slideLayout579.xml"/><Relationship Id="rId56" Type="http://schemas.openxmlformats.org/officeDocument/2006/relationships/slideLayout" Target="../slideLayouts/slideLayout587.xml"/><Relationship Id="rId8" Type="http://schemas.openxmlformats.org/officeDocument/2006/relationships/slideLayout" Target="../slideLayouts/slideLayout539.xml"/><Relationship Id="rId51" Type="http://schemas.openxmlformats.org/officeDocument/2006/relationships/slideLayout" Target="../slideLayouts/slideLayout582.xml"/><Relationship Id="rId3" Type="http://schemas.openxmlformats.org/officeDocument/2006/relationships/slideLayout" Target="../slideLayouts/slideLayout534.xml"/><Relationship Id="rId12" Type="http://schemas.openxmlformats.org/officeDocument/2006/relationships/slideLayout" Target="../slideLayouts/slideLayout543.xml"/><Relationship Id="rId17" Type="http://schemas.openxmlformats.org/officeDocument/2006/relationships/slideLayout" Target="../slideLayouts/slideLayout548.xml"/><Relationship Id="rId25" Type="http://schemas.openxmlformats.org/officeDocument/2006/relationships/slideLayout" Target="../slideLayouts/slideLayout556.xml"/><Relationship Id="rId33" Type="http://schemas.openxmlformats.org/officeDocument/2006/relationships/slideLayout" Target="../slideLayouts/slideLayout564.xml"/><Relationship Id="rId38" Type="http://schemas.openxmlformats.org/officeDocument/2006/relationships/slideLayout" Target="../slideLayouts/slideLayout569.xml"/><Relationship Id="rId46" Type="http://schemas.openxmlformats.org/officeDocument/2006/relationships/slideLayout" Target="../slideLayouts/slideLayout577.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62" Type="http://schemas.openxmlformats.org/officeDocument/2006/relationships/hyperlink" Target="https://twitter.com/" TargetMode="Externa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slideLayout" Target="../slideLayouts/slideLayout125.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www.linkedin.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facebook.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47" Type="http://schemas.openxmlformats.org/officeDocument/2006/relationships/slideLayout" Target="../slideLayouts/slideLayout172.xml"/><Relationship Id="rId50" Type="http://schemas.openxmlformats.org/officeDocument/2006/relationships/slideLayout" Target="../slideLayouts/slideLayout175.xml"/><Relationship Id="rId55" Type="http://schemas.openxmlformats.org/officeDocument/2006/relationships/slideLayout" Target="../slideLayouts/slideLayout180.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54" Type="http://schemas.openxmlformats.org/officeDocument/2006/relationships/slideLayout" Target="../slideLayouts/slideLayout179.xml"/><Relationship Id="rId62" Type="http://schemas.openxmlformats.org/officeDocument/2006/relationships/hyperlink" Target="https://twitter.com/" TargetMode="Externa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45" Type="http://schemas.openxmlformats.org/officeDocument/2006/relationships/slideLayout" Target="../slideLayouts/slideLayout170.xml"/><Relationship Id="rId53" Type="http://schemas.openxmlformats.org/officeDocument/2006/relationships/slideLayout" Target="../slideLayouts/slideLayout178.xml"/><Relationship Id="rId58" Type="http://schemas.openxmlformats.org/officeDocument/2006/relationships/slideLayout" Target="../slideLayouts/slideLayout183.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49" Type="http://schemas.openxmlformats.org/officeDocument/2006/relationships/slideLayout" Target="../slideLayouts/slideLayout174.xml"/><Relationship Id="rId57" Type="http://schemas.openxmlformats.org/officeDocument/2006/relationships/slideLayout" Target="../slideLayouts/slideLayout182.xml"/><Relationship Id="rId61" Type="http://schemas.openxmlformats.org/officeDocument/2006/relationships/hyperlink" Target="https://www.linkedin.com/" TargetMode="Externa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slideLayout" Target="../slideLayouts/slideLayout169.xml"/><Relationship Id="rId52" Type="http://schemas.openxmlformats.org/officeDocument/2006/relationships/slideLayout" Target="../slideLayouts/slideLayout177.xml"/><Relationship Id="rId60" Type="http://schemas.openxmlformats.org/officeDocument/2006/relationships/hyperlink" Target="https://www.facebook.com" TargetMode="Externa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slideLayout" Target="../slideLayouts/slideLayout168.xml"/><Relationship Id="rId48" Type="http://schemas.openxmlformats.org/officeDocument/2006/relationships/slideLayout" Target="../slideLayouts/slideLayout173.xml"/><Relationship Id="rId56" Type="http://schemas.openxmlformats.org/officeDocument/2006/relationships/slideLayout" Target="../slideLayouts/slideLayout181.xml"/><Relationship Id="rId8" Type="http://schemas.openxmlformats.org/officeDocument/2006/relationships/slideLayout" Target="../slideLayouts/slideLayout133.xml"/><Relationship Id="rId51" Type="http://schemas.openxmlformats.org/officeDocument/2006/relationships/slideLayout" Target="../slideLayouts/slideLayout176.xml"/><Relationship Id="rId3" Type="http://schemas.openxmlformats.org/officeDocument/2006/relationships/slideLayout" Target="../slideLayouts/slideLayout128.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46" Type="http://schemas.openxmlformats.org/officeDocument/2006/relationships/slideLayout" Target="../slideLayouts/slideLayout171.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9" Type="http://schemas.openxmlformats.org/officeDocument/2006/relationships/slideLayout" Target="../slideLayouts/slideLayout222.xml"/><Relationship Id="rId21" Type="http://schemas.openxmlformats.org/officeDocument/2006/relationships/slideLayout" Target="../slideLayouts/slideLayout204.xml"/><Relationship Id="rId34" Type="http://schemas.openxmlformats.org/officeDocument/2006/relationships/slideLayout" Target="../slideLayouts/slideLayout217.xml"/><Relationship Id="rId42" Type="http://schemas.openxmlformats.org/officeDocument/2006/relationships/slideLayout" Target="../slideLayouts/slideLayout225.xml"/><Relationship Id="rId47" Type="http://schemas.openxmlformats.org/officeDocument/2006/relationships/slideLayout" Target="../slideLayouts/slideLayout230.xml"/><Relationship Id="rId50" Type="http://schemas.openxmlformats.org/officeDocument/2006/relationships/slideLayout" Target="../slideLayouts/slideLayout233.xml"/><Relationship Id="rId55" Type="http://schemas.openxmlformats.org/officeDocument/2006/relationships/slideLayout" Target="../slideLayouts/slideLayout238.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slideLayout" Target="../slideLayouts/slideLayout212.xml"/><Relationship Id="rId41" Type="http://schemas.openxmlformats.org/officeDocument/2006/relationships/slideLayout" Target="../slideLayouts/slideLayout224.xml"/><Relationship Id="rId54" Type="http://schemas.openxmlformats.org/officeDocument/2006/relationships/slideLayout" Target="../slideLayouts/slideLayout237.xml"/><Relationship Id="rId62" Type="http://schemas.openxmlformats.org/officeDocument/2006/relationships/hyperlink" Target="https://twitter.com/" TargetMode="Externa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slideLayout" Target="../slideLayouts/slideLayout215.xml"/><Relationship Id="rId37" Type="http://schemas.openxmlformats.org/officeDocument/2006/relationships/slideLayout" Target="../slideLayouts/slideLayout220.xml"/><Relationship Id="rId40" Type="http://schemas.openxmlformats.org/officeDocument/2006/relationships/slideLayout" Target="../slideLayouts/slideLayout223.xml"/><Relationship Id="rId45" Type="http://schemas.openxmlformats.org/officeDocument/2006/relationships/slideLayout" Target="../slideLayouts/slideLayout228.xml"/><Relationship Id="rId53" Type="http://schemas.openxmlformats.org/officeDocument/2006/relationships/slideLayout" Target="../slideLayouts/slideLayout236.xml"/><Relationship Id="rId58" Type="http://schemas.openxmlformats.org/officeDocument/2006/relationships/slideLayout" Target="../slideLayouts/slideLayout241.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36" Type="http://schemas.openxmlformats.org/officeDocument/2006/relationships/slideLayout" Target="../slideLayouts/slideLayout219.xml"/><Relationship Id="rId49" Type="http://schemas.openxmlformats.org/officeDocument/2006/relationships/slideLayout" Target="../slideLayouts/slideLayout232.xml"/><Relationship Id="rId57" Type="http://schemas.openxmlformats.org/officeDocument/2006/relationships/slideLayout" Target="../slideLayouts/slideLayout240.xml"/><Relationship Id="rId61" Type="http://schemas.openxmlformats.org/officeDocument/2006/relationships/hyperlink" Target="https://www.linkedin.com/" TargetMode="Externa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slideLayout" Target="../slideLayouts/slideLayout214.xml"/><Relationship Id="rId44" Type="http://schemas.openxmlformats.org/officeDocument/2006/relationships/slideLayout" Target="../slideLayouts/slideLayout227.xml"/><Relationship Id="rId52" Type="http://schemas.openxmlformats.org/officeDocument/2006/relationships/slideLayout" Target="../slideLayouts/slideLayout235.xml"/><Relationship Id="rId60" Type="http://schemas.openxmlformats.org/officeDocument/2006/relationships/hyperlink" Target="https://www.facebook.com" TargetMode="Externa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35" Type="http://schemas.openxmlformats.org/officeDocument/2006/relationships/slideLayout" Target="../slideLayouts/slideLayout218.xml"/><Relationship Id="rId43" Type="http://schemas.openxmlformats.org/officeDocument/2006/relationships/slideLayout" Target="../slideLayouts/slideLayout226.xml"/><Relationship Id="rId48" Type="http://schemas.openxmlformats.org/officeDocument/2006/relationships/slideLayout" Target="../slideLayouts/slideLayout231.xml"/><Relationship Id="rId56" Type="http://schemas.openxmlformats.org/officeDocument/2006/relationships/slideLayout" Target="../slideLayouts/slideLayout239.xml"/><Relationship Id="rId8" Type="http://schemas.openxmlformats.org/officeDocument/2006/relationships/slideLayout" Target="../slideLayouts/slideLayout191.xml"/><Relationship Id="rId51" Type="http://schemas.openxmlformats.org/officeDocument/2006/relationships/slideLayout" Target="../slideLayouts/slideLayout234.xml"/><Relationship Id="rId3" Type="http://schemas.openxmlformats.org/officeDocument/2006/relationships/slideLayout" Target="../slideLayouts/slideLayout186.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slideLayout" Target="../slideLayouts/slideLayout216.xml"/><Relationship Id="rId38" Type="http://schemas.openxmlformats.org/officeDocument/2006/relationships/slideLayout" Target="../slideLayouts/slideLayout221.xml"/><Relationship Id="rId46" Type="http://schemas.openxmlformats.org/officeDocument/2006/relationships/slideLayout" Target="../slideLayouts/slideLayout229.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slideLayout" Target="../slideLayouts/slideLayout267.xml"/><Relationship Id="rId39" Type="http://schemas.openxmlformats.org/officeDocument/2006/relationships/slideLayout" Target="../slideLayouts/slideLayout280.xml"/><Relationship Id="rId21" Type="http://schemas.openxmlformats.org/officeDocument/2006/relationships/slideLayout" Target="../slideLayouts/slideLayout262.xml"/><Relationship Id="rId34" Type="http://schemas.openxmlformats.org/officeDocument/2006/relationships/slideLayout" Target="../slideLayouts/slideLayout275.xml"/><Relationship Id="rId42" Type="http://schemas.openxmlformats.org/officeDocument/2006/relationships/slideLayout" Target="../slideLayouts/slideLayout283.xml"/><Relationship Id="rId47" Type="http://schemas.openxmlformats.org/officeDocument/2006/relationships/slideLayout" Target="../slideLayouts/slideLayout288.xml"/><Relationship Id="rId50" Type="http://schemas.openxmlformats.org/officeDocument/2006/relationships/slideLayout" Target="../slideLayouts/slideLayout291.xml"/><Relationship Id="rId55" Type="http://schemas.openxmlformats.org/officeDocument/2006/relationships/slideLayout" Target="../slideLayouts/slideLayout296.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slideLayout" Target="../slideLayouts/slideLayout270.xml"/><Relationship Id="rId41" Type="http://schemas.openxmlformats.org/officeDocument/2006/relationships/slideLayout" Target="../slideLayouts/slideLayout282.xml"/><Relationship Id="rId54" Type="http://schemas.openxmlformats.org/officeDocument/2006/relationships/slideLayout" Target="../slideLayouts/slideLayout295.xml"/><Relationship Id="rId62" Type="http://schemas.openxmlformats.org/officeDocument/2006/relationships/hyperlink" Target="https://twitter.com/" TargetMode="Externa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slideLayout" Target="../slideLayouts/slideLayout273.xml"/><Relationship Id="rId37" Type="http://schemas.openxmlformats.org/officeDocument/2006/relationships/slideLayout" Target="../slideLayouts/slideLayout278.xml"/><Relationship Id="rId40" Type="http://schemas.openxmlformats.org/officeDocument/2006/relationships/slideLayout" Target="../slideLayouts/slideLayout281.xml"/><Relationship Id="rId45" Type="http://schemas.openxmlformats.org/officeDocument/2006/relationships/slideLayout" Target="../slideLayouts/slideLayout286.xml"/><Relationship Id="rId53" Type="http://schemas.openxmlformats.org/officeDocument/2006/relationships/slideLayout" Target="../slideLayouts/slideLayout294.xml"/><Relationship Id="rId58" Type="http://schemas.openxmlformats.org/officeDocument/2006/relationships/slideLayout" Target="../slideLayouts/slideLayout299.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36" Type="http://schemas.openxmlformats.org/officeDocument/2006/relationships/slideLayout" Target="../slideLayouts/slideLayout277.xml"/><Relationship Id="rId49" Type="http://schemas.openxmlformats.org/officeDocument/2006/relationships/slideLayout" Target="../slideLayouts/slideLayout290.xml"/><Relationship Id="rId57" Type="http://schemas.openxmlformats.org/officeDocument/2006/relationships/slideLayout" Target="../slideLayouts/slideLayout298.xml"/><Relationship Id="rId61" Type="http://schemas.openxmlformats.org/officeDocument/2006/relationships/hyperlink" Target="https://www.linkedin.com/" TargetMode="Externa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slideLayout" Target="../slideLayouts/slideLayout272.xml"/><Relationship Id="rId44" Type="http://schemas.openxmlformats.org/officeDocument/2006/relationships/slideLayout" Target="../slideLayouts/slideLayout285.xml"/><Relationship Id="rId52" Type="http://schemas.openxmlformats.org/officeDocument/2006/relationships/slideLayout" Target="../slideLayouts/slideLayout293.xml"/><Relationship Id="rId60" Type="http://schemas.openxmlformats.org/officeDocument/2006/relationships/hyperlink" Target="https://www.facebook.com" TargetMode="Externa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slideLayout" Target="../slideLayouts/slideLayout271.xml"/><Relationship Id="rId35" Type="http://schemas.openxmlformats.org/officeDocument/2006/relationships/slideLayout" Target="../slideLayouts/slideLayout276.xml"/><Relationship Id="rId43" Type="http://schemas.openxmlformats.org/officeDocument/2006/relationships/slideLayout" Target="../slideLayouts/slideLayout284.xml"/><Relationship Id="rId48" Type="http://schemas.openxmlformats.org/officeDocument/2006/relationships/slideLayout" Target="../slideLayouts/slideLayout289.xml"/><Relationship Id="rId56" Type="http://schemas.openxmlformats.org/officeDocument/2006/relationships/slideLayout" Target="../slideLayouts/slideLayout297.xml"/><Relationship Id="rId8" Type="http://schemas.openxmlformats.org/officeDocument/2006/relationships/slideLayout" Target="../slideLayouts/slideLayout249.xml"/><Relationship Id="rId51" Type="http://schemas.openxmlformats.org/officeDocument/2006/relationships/slideLayout" Target="../slideLayouts/slideLayout292.xml"/><Relationship Id="rId3" Type="http://schemas.openxmlformats.org/officeDocument/2006/relationships/slideLayout" Target="../slideLayouts/slideLayout244.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33" Type="http://schemas.openxmlformats.org/officeDocument/2006/relationships/slideLayout" Target="../slideLayouts/slideLayout274.xml"/><Relationship Id="rId38" Type="http://schemas.openxmlformats.org/officeDocument/2006/relationships/slideLayout" Target="../slideLayouts/slideLayout279.xml"/><Relationship Id="rId46" Type="http://schemas.openxmlformats.org/officeDocument/2006/relationships/slideLayout" Target="../slideLayouts/slideLayout287.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2.xml"/><Relationship Id="rId18" Type="http://schemas.openxmlformats.org/officeDocument/2006/relationships/slideLayout" Target="../slideLayouts/slideLayout317.xml"/><Relationship Id="rId26" Type="http://schemas.openxmlformats.org/officeDocument/2006/relationships/slideLayout" Target="../slideLayouts/slideLayout325.xml"/><Relationship Id="rId39" Type="http://schemas.openxmlformats.org/officeDocument/2006/relationships/slideLayout" Target="../slideLayouts/slideLayout338.xml"/><Relationship Id="rId21" Type="http://schemas.openxmlformats.org/officeDocument/2006/relationships/slideLayout" Target="../slideLayouts/slideLayout320.xml"/><Relationship Id="rId34" Type="http://schemas.openxmlformats.org/officeDocument/2006/relationships/slideLayout" Target="../slideLayouts/slideLayout333.xml"/><Relationship Id="rId42" Type="http://schemas.openxmlformats.org/officeDocument/2006/relationships/slideLayout" Target="../slideLayouts/slideLayout341.xml"/><Relationship Id="rId47" Type="http://schemas.openxmlformats.org/officeDocument/2006/relationships/slideLayout" Target="../slideLayouts/slideLayout346.xml"/><Relationship Id="rId50" Type="http://schemas.openxmlformats.org/officeDocument/2006/relationships/slideLayout" Target="../slideLayouts/slideLayout349.xml"/><Relationship Id="rId55" Type="http://schemas.openxmlformats.org/officeDocument/2006/relationships/slideLayout" Target="../slideLayouts/slideLayout354.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0" Type="http://schemas.openxmlformats.org/officeDocument/2006/relationships/slideLayout" Target="../slideLayouts/slideLayout319.xml"/><Relationship Id="rId29" Type="http://schemas.openxmlformats.org/officeDocument/2006/relationships/slideLayout" Target="../slideLayouts/slideLayout328.xml"/><Relationship Id="rId41" Type="http://schemas.openxmlformats.org/officeDocument/2006/relationships/slideLayout" Target="../slideLayouts/slideLayout340.xml"/><Relationship Id="rId54" Type="http://schemas.openxmlformats.org/officeDocument/2006/relationships/slideLayout" Target="../slideLayouts/slideLayout353.xml"/><Relationship Id="rId62" Type="http://schemas.openxmlformats.org/officeDocument/2006/relationships/hyperlink" Target="https://twitter.com/" TargetMode="Externa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24" Type="http://schemas.openxmlformats.org/officeDocument/2006/relationships/slideLayout" Target="../slideLayouts/slideLayout323.xml"/><Relationship Id="rId32" Type="http://schemas.openxmlformats.org/officeDocument/2006/relationships/slideLayout" Target="../slideLayouts/slideLayout331.xml"/><Relationship Id="rId37" Type="http://schemas.openxmlformats.org/officeDocument/2006/relationships/slideLayout" Target="../slideLayouts/slideLayout336.xml"/><Relationship Id="rId40" Type="http://schemas.openxmlformats.org/officeDocument/2006/relationships/slideLayout" Target="../slideLayouts/slideLayout339.xml"/><Relationship Id="rId45" Type="http://schemas.openxmlformats.org/officeDocument/2006/relationships/slideLayout" Target="../slideLayouts/slideLayout344.xml"/><Relationship Id="rId53" Type="http://schemas.openxmlformats.org/officeDocument/2006/relationships/slideLayout" Target="../slideLayouts/slideLayout352.xml"/><Relationship Id="rId58" Type="http://schemas.openxmlformats.org/officeDocument/2006/relationships/slideLayout" Target="../slideLayouts/slideLayout357.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23" Type="http://schemas.openxmlformats.org/officeDocument/2006/relationships/slideLayout" Target="../slideLayouts/slideLayout322.xml"/><Relationship Id="rId28" Type="http://schemas.openxmlformats.org/officeDocument/2006/relationships/slideLayout" Target="../slideLayouts/slideLayout327.xml"/><Relationship Id="rId36" Type="http://schemas.openxmlformats.org/officeDocument/2006/relationships/slideLayout" Target="../slideLayouts/slideLayout335.xml"/><Relationship Id="rId49" Type="http://schemas.openxmlformats.org/officeDocument/2006/relationships/slideLayout" Target="../slideLayouts/slideLayout348.xml"/><Relationship Id="rId57" Type="http://schemas.openxmlformats.org/officeDocument/2006/relationships/slideLayout" Target="../slideLayouts/slideLayout356.xml"/><Relationship Id="rId61" Type="http://schemas.openxmlformats.org/officeDocument/2006/relationships/hyperlink" Target="https://www.linkedin.com/" TargetMode="External"/><Relationship Id="rId10" Type="http://schemas.openxmlformats.org/officeDocument/2006/relationships/slideLayout" Target="../slideLayouts/slideLayout309.xml"/><Relationship Id="rId19" Type="http://schemas.openxmlformats.org/officeDocument/2006/relationships/slideLayout" Target="../slideLayouts/slideLayout318.xml"/><Relationship Id="rId31" Type="http://schemas.openxmlformats.org/officeDocument/2006/relationships/slideLayout" Target="../slideLayouts/slideLayout330.xml"/><Relationship Id="rId44" Type="http://schemas.openxmlformats.org/officeDocument/2006/relationships/slideLayout" Target="../slideLayouts/slideLayout343.xml"/><Relationship Id="rId52" Type="http://schemas.openxmlformats.org/officeDocument/2006/relationships/slideLayout" Target="../slideLayouts/slideLayout351.xml"/><Relationship Id="rId60" Type="http://schemas.openxmlformats.org/officeDocument/2006/relationships/hyperlink" Target="https://www.facebook.com" TargetMode="Externa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 Id="rId22" Type="http://schemas.openxmlformats.org/officeDocument/2006/relationships/slideLayout" Target="../slideLayouts/slideLayout321.xml"/><Relationship Id="rId27" Type="http://schemas.openxmlformats.org/officeDocument/2006/relationships/slideLayout" Target="../slideLayouts/slideLayout326.xml"/><Relationship Id="rId30" Type="http://schemas.openxmlformats.org/officeDocument/2006/relationships/slideLayout" Target="../slideLayouts/slideLayout329.xml"/><Relationship Id="rId35" Type="http://schemas.openxmlformats.org/officeDocument/2006/relationships/slideLayout" Target="../slideLayouts/slideLayout334.xml"/><Relationship Id="rId43" Type="http://schemas.openxmlformats.org/officeDocument/2006/relationships/slideLayout" Target="../slideLayouts/slideLayout342.xml"/><Relationship Id="rId48" Type="http://schemas.openxmlformats.org/officeDocument/2006/relationships/slideLayout" Target="../slideLayouts/slideLayout347.xml"/><Relationship Id="rId56" Type="http://schemas.openxmlformats.org/officeDocument/2006/relationships/slideLayout" Target="../slideLayouts/slideLayout355.xml"/><Relationship Id="rId8" Type="http://schemas.openxmlformats.org/officeDocument/2006/relationships/slideLayout" Target="../slideLayouts/slideLayout307.xml"/><Relationship Id="rId51" Type="http://schemas.openxmlformats.org/officeDocument/2006/relationships/slideLayout" Target="../slideLayouts/slideLayout350.xml"/><Relationship Id="rId3" Type="http://schemas.openxmlformats.org/officeDocument/2006/relationships/slideLayout" Target="../slideLayouts/slideLayout302.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5" Type="http://schemas.openxmlformats.org/officeDocument/2006/relationships/slideLayout" Target="../slideLayouts/slideLayout324.xml"/><Relationship Id="rId33" Type="http://schemas.openxmlformats.org/officeDocument/2006/relationships/slideLayout" Target="../slideLayouts/slideLayout332.xml"/><Relationship Id="rId38" Type="http://schemas.openxmlformats.org/officeDocument/2006/relationships/slideLayout" Target="../slideLayouts/slideLayout337.xml"/><Relationship Id="rId46" Type="http://schemas.openxmlformats.org/officeDocument/2006/relationships/slideLayout" Target="../slideLayouts/slideLayout345.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70.xml"/><Relationship Id="rId18" Type="http://schemas.openxmlformats.org/officeDocument/2006/relationships/slideLayout" Target="../slideLayouts/slideLayout375.xml"/><Relationship Id="rId26" Type="http://schemas.openxmlformats.org/officeDocument/2006/relationships/slideLayout" Target="../slideLayouts/slideLayout383.xml"/><Relationship Id="rId39" Type="http://schemas.openxmlformats.org/officeDocument/2006/relationships/slideLayout" Target="../slideLayouts/slideLayout396.xml"/><Relationship Id="rId21" Type="http://schemas.openxmlformats.org/officeDocument/2006/relationships/slideLayout" Target="../slideLayouts/slideLayout378.xml"/><Relationship Id="rId34" Type="http://schemas.openxmlformats.org/officeDocument/2006/relationships/slideLayout" Target="../slideLayouts/slideLayout391.xml"/><Relationship Id="rId42" Type="http://schemas.openxmlformats.org/officeDocument/2006/relationships/slideLayout" Target="../slideLayouts/slideLayout399.xml"/><Relationship Id="rId47" Type="http://schemas.openxmlformats.org/officeDocument/2006/relationships/slideLayout" Target="../slideLayouts/slideLayout404.xml"/><Relationship Id="rId50" Type="http://schemas.openxmlformats.org/officeDocument/2006/relationships/slideLayout" Target="../slideLayouts/slideLayout407.xml"/><Relationship Id="rId55" Type="http://schemas.openxmlformats.org/officeDocument/2006/relationships/slideLayout" Target="../slideLayouts/slideLayout412.xml"/><Relationship Id="rId7" Type="http://schemas.openxmlformats.org/officeDocument/2006/relationships/slideLayout" Target="../slideLayouts/slideLayout364.xml"/><Relationship Id="rId2" Type="http://schemas.openxmlformats.org/officeDocument/2006/relationships/slideLayout" Target="../slideLayouts/slideLayout359.xml"/><Relationship Id="rId16" Type="http://schemas.openxmlformats.org/officeDocument/2006/relationships/slideLayout" Target="../slideLayouts/slideLayout373.xml"/><Relationship Id="rId20" Type="http://schemas.openxmlformats.org/officeDocument/2006/relationships/slideLayout" Target="../slideLayouts/slideLayout377.xml"/><Relationship Id="rId29" Type="http://schemas.openxmlformats.org/officeDocument/2006/relationships/slideLayout" Target="../slideLayouts/slideLayout386.xml"/><Relationship Id="rId41" Type="http://schemas.openxmlformats.org/officeDocument/2006/relationships/slideLayout" Target="../slideLayouts/slideLayout398.xml"/><Relationship Id="rId54" Type="http://schemas.openxmlformats.org/officeDocument/2006/relationships/slideLayout" Target="../slideLayouts/slideLayout411.xml"/><Relationship Id="rId62" Type="http://schemas.openxmlformats.org/officeDocument/2006/relationships/hyperlink" Target="https://twitter.com/" TargetMode="Externa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24" Type="http://schemas.openxmlformats.org/officeDocument/2006/relationships/slideLayout" Target="../slideLayouts/slideLayout381.xml"/><Relationship Id="rId32" Type="http://schemas.openxmlformats.org/officeDocument/2006/relationships/slideLayout" Target="../slideLayouts/slideLayout389.xml"/><Relationship Id="rId37" Type="http://schemas.openxmlformats.org/officeDocument/2006/relationships/slideLayout" Target="../slideLayouts/slideLayout394.xml"/><Relationship Id="rId40" Type="http://schemas.openxmlformats.org/officeDocument/2006/relationships/slideLayout" Target="../slideLayouts/slideLayout397.xml"/><Relationship Id="rId45" Type="http://schemas.openxmlformats.org/officeDocument/2006/relationships/slideLayout" Target="../slideLayouts/slideLayout402.xml"/><Relationship Id="rId53" Type="http://schemas.openxmlformats.org/officeDocument/2006/relationships/slideLayout" Target="../slideLayouts/slideLayout410.xml"/><Relationship Id="rId58" Type="http://schemas.openxmlformats.org/officeDocument/2006/relationships/slideLayout" Target="../slideLayouts/slideLayout415.xml"/><Relationship Id="rId5" Type="http://schemas.openxmlformats.org/officeDocument/2006/relationships/slideLayout" Target="../slideLayouts/slideLayout362.xml"/><Relationship Id="rId15" Type="http://schemas.openxmlformats.org/officeDocument/2006/relationships/slideLayout" Target="../slideLayouts/slideLayout372.xml"/><Relationship Id="rId23" Type="http://schemas.openxmlformats.org/officeDocument/2006/relationships/slideLayout" Target="../slideLayouts/slideLayout380.xml"/><Relationship Id="rId28" Type="http://schemas.openxmlformats.org/officeDocument/2006/relationships/slideLayout" Target="../slideLayouts/slideLayout385.xml"/><Relationship Id="rId36" Type="http://schemas.openxmlformats.org/officeDocument/2006/relationships/slideLayout" Target="../slideLayouts/slideLayout393.xml"/><Relationship Id="rId49" Type="http://schemas.openxmlformats.org/officeDocument/2006/relationships/slideLayout" Target="../slideLayouts/slideLayout406.xml"/><Relationship Id="rId57" Type="http://schemas.openxmlformats.org/officeDocument/2006/relationships/slideLayout" Target="../slideLayouts/slideLayout414.xml"/><Relationship Id="rId61" Type="http://schemas.openxmlformats.org/officeDocument/2006/relationships/hyperlink" Target="https://www.linkedin.com/" TargetMode="External"/><Relationship Id="rId10" Type="http://schemas.openxmlformats.org/officeDocument/2006/relationships/slideLayout" Target="../slideLayouts/slideLayout367.xml"/><Relationship Id="rId19" Type="http://schemas.openxmlformats.org/officeDocument/2006/relationships/slideLayout" Target="../slideLayouts/slideLayout376.xml"/><Relationship Id="rId31" Type="http://schemas.openxmlformats.org/officeDocument/2006/relationships/slideLayout" Target="../slideLayouts/slideLayout388.xml"/><Relationship Id="rId44" Type="http://schemas.openxmlformats.org/officeDocument/2006/relationships/slideLayout" Target="../slideLayouts/slideLayout401.xml"/><Relationship Id="rId52" Type="http://schemas.openxmlformats.org/officeDocument/2006/relationships/slideLayout" Target="../slideLayouts/slideLayout409.xml"/><Relationship Id="rId60" Type="http://schemas.openxmlformats.org/officeDocument/2006/relationships/hyperlink" Target="https://www.facebook.com" TargetMode="Externa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 Id="rId22" Type="http://schemas.openxmlformats.org/officeDocument/2006/relationships/slideLayout" Target="../slideLayouts/slideLayout379.xml"/><Relationship Id="rId27" Type="http://schemas.openxmlformats.org/officeDocument/2006/relationships/slideLayout" Target="../slideLayouts/slideLayout384.xml"/><Relationship Id="rId30" Type="http://schemas.openxmlformats.org/officeDocument/2006/relationships/slideLayout" Target="../slideLayouts/slideLayout387.xml"/><Relationship Id="rId35" Type="http://schemas.openxmlformats.org/officeDocument/2006/relationships/slideLayout" Target="../slideLayouts/slideLayout392.xml"/><Relationship Id="rId43" Type="http://schemas.openxmlformats.org/officeDocument/2006/relationships/slideLayout" Target="../slideLayouts/slideLayout400.xml"/><Relationship Id="rId48" Type="http://schemas.openxmlformats.org/officeDocument/2006/relationships/slideLayout" Target="../slideLayouts/slideLayout405.xml"/><Relationship Id="rId56" Type="http://schemas.openxmlformats.org/officeDocument/2006/relationships/slideLayout" Target="../slideLayouts/slideLayout413.xml"/><Relationship Id="rId8" Type="http://schemas.openxmlformats.org/officeDocument/2006/relationships/slideLayout" Target="../slideLayouts/slideLayout365.xml"/><Relationship Id="rId51" Type="http://schemas.openxmlformats.org/officeDocument/2006/relationships/slideLayout" Target="../slideLayouts/slideLayout408.xml"/><Relationship Id="rId3" Type="http://schemas.openxmlformats.org/officeDocument/2006/relationships/slideLayout" Target="../slideLayouts/slideLayout360.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5" Type="http://schemas.openxmlformats.org/officeDocument/2006/relationships/slideLayout" Target="../slideLayouts/slideLayout382.xml"/><Relationship Id="rId33" Type="http://schemas.openxmlformats.org/officeDocument/2006/relationships/slideLayout" Target="../slideLayouts/slideLayout390.xml"/><Relationship Id="rId38" Type="http://schemas.openxmlformats.org/officeDocument/2006/relationships/slideLayout" Target="../slideLayouts/slideLayout395.xml"/><Relationship Id="rId46" Type="http://schemas.openxmlformats.org/officeDocument/2006/relationships/slideLayout" Target="../slideLayouts/slideLayout403.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8.xml"/><Relationship Id="rId18" Type="http://schemas.openxmlformats.org/officeDocument/2006/relationships/slideLayout" Target="../slideLayouts/slideLayout433.xml"/><Relationship Id="rId26" Type="http://schemas.openxmlformats.org/officeDocument/2006/relationships/slideLayout" Target="../slideLayouts/slideLayout441.xml"/><Relationship Id="rId39" Type="http://schemas.openxmlformats.org/officeDocument/2006/relationships/slideLayout" Target="../slideLayouts/slideLayout454.xml"/><Relationship Id="rId21" Type="http://schemas.openxmlformats.org/officeDocument/2006/relationships/slideLayout" Target="../slideLayouts/slideLayout436.xml"/><Relationship Id="rId34" Type="http://schemas.openxmlformats.org/officeDocument/2006/relationships/slideLayout" Target="../slideLayouts/slideLayout449.xml"/><Relationship Id="rId42" Type="http://schemas.openxmlformats.org/officeDocument/2006/relationships/slideLayout" Target="../slideLayouts/slideLayout457.xml"/><Relationship Id="rId47" Type="http://schemas.openxmlformats.org/officeDocument/2006/relationships/slideLayout" Target="../slideLayouts/slideLayout462.xml"/><Relationship Id="rId50" Type="http://schemas.openxmlformats.org/officeDocument/2006/relationships/slideLayout" Target="../slideLayouts/slideLayout465.xml"/><Relationship Id="rId55" Type="http://schemas.openxmlformats.org/officeDocument/2006/relationships/slideLayout" Target="../slideLayouts/slideLayout470.xml"/><Relationship Id="rId7" Type="http://schemas.openxmlformats.org/officeDocument/2006/relationships/slideLayout" Target="../slideLayouts/slideLayout422.xml"/><Relationship Id="rId2" Type="http://schemas.openxmlformats.org/officeDocument/2006/relationships/slideLayout" Target="../slideLayouts/slideLayout417.xml"/><Relationship Id="rId16" Type="http://schemas.openxmlformats.org/officeDocument/2006/relationships/slideLayout" Target="../slideLayouts/slideLayout431.xml"/><Relationship Id="rId20" Type="http://schemas.openxmlformats.org/officeDocument/2006/relationships/slideLayout" Target="../slideLayouts/slideLayout435.xml"/><Relationship Id="rId29" Type="http://schemas.openxmlformats.org/officeDocument/2006/relationships/slideLayout" Target="../slideLayouts/slideLayout444.xml"/><Relationship Id="rId41" Type="http://schemas.openxmlformats.org/officeDocument/2006/relationships/slideLayout" Target="../slideLayouts/slideLayout456.xml"/><Relationship Id="rId54" Type="http://schemas.openxmlformats.org/officeDocument/2006/relationships/slideLayout" Target="../slideLayouts/slideLayout469.xml"/><Relationship Id="rId62" Type="http://schemas.openxmlformats.org/officeDocument/2006/relationships/hyperlink" Target="https://twitter.com/" TargetMode="Externa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24" Type="http://schemas.openxmlformats.org/officeDocument/2006/relationships/slideLayout" Target="../slideLayouts/slideLayout439.xml"/><Relationship Id="rId32" Type="http://schemas.openxmlformats.org/officeDocument/2006/relationships/slideLayout" Target="../slideLayouts/slideLayout447.xml"/><Relationship Id="rId37" Type="http://schemas.openxmlformats.org/officeDocument/2006/relationships/slideLayout" Target="../slideLayouts/slideLayout452.xml"/><Relationship Id="rId40" Type="http://schemas.openxmlformats.org/officeDocument/2006/relationships/slideLayout" Target="../slideLayouts/slideLayout455.xml"/><Relationship Id="rId45" Type="http://schemas.openxmlformats.org/officeDocument/2006/relationships/slideLayout" Target="../slideLayouts/slideLayout460.xml"/><Relationship Id="rId53" Type="http://schemas.openxmlformats.org/officeDocument/2006/relationships/slideLayout" Target="../slideLayouts/slideLayout468.xml"/><Relationship Id="rId58" Type="http://schemas.openxmlformats.org/officeDocument/2006/relationships/slideLayout" Target="../slideLayouts/slideLayout473.xml"/><Relationship Id="rId5" Type="http://schemas.openxmlformats.org/officeDocument/2006/relationships/slideLayout" Target="../slideLayouts/slideLayout420.xml"/><Relationship Id="rId15" Type="http://schemas.openxmlformats.org/officeDocument/2006/relationships/slideLayout" Target="../slideLayouts/slideLayout430.xml"/><Relationship Id="rId23" Type="http://schemas.openxmlformats.org/officeDocument/2006/relationships/slideLayout" Target="../slideLayouts/slideLayout438.xml"/><Relationship Id="rId28" Type="http://schemas.openxmlformats.org/officeDocument/2006/relationships/slideLayout" Target="../slideLayouts/slideLayout443.xml"/><Relationship Id="rId36" Type="http://schemas.openxmlformats.org/officeDocument/2006/relationships/slideLayout" Target="../slideLayouts/slideLayout451.xml"/><Relationship Id="rId49" Type="http://schemas.openxmlformats.org/officeDocument/2006/relationships/slideLayout" Target="../slideLayouts/slideLayout464.xml"/><Relationship Id="rId57" Type="http://schemas.openxmlformats.org/officeDocument/2006/relationships/slideLayout" Target="../slideLayouts/slideLayout472.xml"/><Relationship Id="rId61" Type="http://schemas.openxmlformats.org/officeDocument/2006/relationships/hyperlink" Target="https://www.linkedin.com/" TargetMode="External"/><Relationship Id="rId10" Type="http://schemas.openxmlformats.org/officeDocument/2006/relationships/slideLayout" Target="../slideLayouts/slideLayout425.xml"/><Relationship Id="rId19" Type="http://schemas.openxmlformats.org/officeDocument/2006/relationships/slideLayout" Target="../slideLayouts/slideLayout434.xml"/><Relationship Id="rId31" Type="http://schemas.openxmlformats.org/officeDocument/2006/relationships/slideLayout" Target="../slideLayouts/slideLayout446.xml"/><Relationship Id="rId44" Type="http://schemas.openxmlformats.org/officeDocument/2006/relationships/slideLayout" Target="../slideLayouts/slideLayout459.xml"/><Relationship Id="rId52" Type="http://schemas.openxmlformats.org/officeDocument/2006/relationships/slideLayout" Target="../slideLayouts/slideLayout467.xml"/><Relationship Id="rId60" Type="http://schemas.openxmlformats.org/officeDocument/2006/relationships/hyperlink" Target="https://www.facebook.com" TargetMode="Externa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4" Type="http://schemas.openxmlformats.org/officeDocument/2006/relationships/slideLayout" Target="../slideLayouts/slideLayout429.xml"/><Relationship Id="rId22" Type="http://schemas.openxmlformats.org/officeDocument/2006/relationships/slideLayout" Target="../slideLayouts/slideLayout437.xml"/><Relationship Id="rId27" Type="http://schemas.openxmlformats.org/officeDocument/2006/relationships/slideLayout" Target="../slideLayouts/slideLayout442.xml"/><Relationship Id="rId30" Type="http://schemas.openxmlformats.org/officeDocument/2006/relationships/slideLayout" Target="../slideLayouts/slideLayout445.xml"/><Relationship Id="rId35" Type="http://schemas.openxmlformats.org/officeDocument/2006/relationships/slideLayout" Target="../slideLayouts/slideLayout450.xml"/><Relationship Id="rId43" Type="http://schemas.openxmlformats.org/officeDocument/2006/relationships/slideLayout" Target="../slideLayouts/slideLayout458.xml"/><Relationship Id="rId48" Type="http://schemas.openxmlformats.org/officeDocument/2006/relationships/slideLayout" Target="../slideLayouts/slideLayout463.xml"/><Relationship Id="rId56" Type="http://schemas.openxmlformats.org/officeDocument/2006/relationships/slideLayout" Target="../slideLayouts/slideLayout471.xml"/><Relationship Id="rId8" Type="http://schemas.openxmlformats.org/officeDocument/2006/relationships/slideLayout" Target="../slideLayouts/slideLayout423.xml"/><Relationship Id="rId51" Type="http://schemas.openxmlformats.org/officeDocument/2006/relationships/slideLayout" Target="../slideLayouts/slideLayout466.xml"/><Relationship Id="rId3" Type="http://schemas.openxmlformats.org/officeDocument/2006/relationships/slideLayout" Target="../slideLayouts/slideLayout418.xml"/><Relationship Id="rId12" Type="http://schemas.openxmlformats.org/officeDocument/2006/relationships/slideLayout" Target="../slideLayouts/slideLayout427.xml"/><Relationship Id="rId17" Type="http://schemas.openxmlformats.org/officeDocument/2006/relationships/slideLayout" Target="../slideLayouts/slideLayout432.xml"/><Relationship Id="rId25" Type="http://schemas.openxmlformats.org/officeDocument/2006/relationships/slideLayout" Target="../slideLayouts/slideLayout440.xml"/><Relationship Id="rId33" Type="http://schemas.openxmlformats.org/officeDocument/2006/relationships/slideLayout" Target="../slideLayouts/slideLayout448.xml"/><Relationship Id="rId38" Type="http://schemas.openxmlformats.org/officeDocument/2006/relationships/slideLayout" Target="../slideLayouts/slideLayout453.xml"/><Relationship Id="rId46" Type="http://schemas.openxmlformats.org/officeDocument/2006/relationships/slideLayout" Target="../slideLayouts/slideLayout461.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6.xml"/><Relationship Id="rId18" Type="http://schemas.openxmlformats.org/officeDocument/2006/relationships/slideLayout" Target="../slideLayouts/slideLayout491.xml"/><Relationship Id="rId26" Type="http://schemas.openxmlformats.org/officeDocument/2006/relationships/slideLayout" Target="../slideLayouts/slideLayout499.xml"/><Relationship Id="rId39" Type="http://schemas.openxmlformats.org/officeDocument/2006/relationships/slideLayout" Target="../slideLayouts/slideLayout512.xml"/><Relationship Id="rId21" Type="http://schemas.openxmlformats.org/officeDocument/2006/relationships/slideLayout" Target="../slideLayouts/slideLayout494.xml"/><Relationship Id="rId34" Type="http://schemas.openxmlformats.org/officeDocument/2006/relationships/slideLayout" Target="../slideLayouts/slideLayout507.xml"/><Relationship Id="rId42" Type="http://schemas.openxmlformats.org/officeDocument/2006/relationships/slideLayout" Target="../slideLayouts/slideLayout515.xml"/><Relationship Id="rId47" Type="http://schemas.openxmlformats.org/officeDocument/2006/relationships/slideLayout" Target="../slideLayouts/slideLayout520.xml"/><Relationship Id="rId50" Type="http://schemas.openxmlformats.org/officeDocument/2006/relationships/slideLayout" Target="../slideLayouts/slideLayout523.xml"/><Relationship Id="rId55" Type="http://schemas.openxmlformats.org/officeDocument/2006/relationships/slideLayout" Target="../slideLayouts/slideLayout528.xml"/><Relationship Id="rId7" Type="http://schemas.openxmlformats.org/officeDocument/2006/relationships/slideLayout" Target="../slideLayouts/slideLayout480.xml"/><Relationship Id="rId2" Type="http://schemas.openxmlformats.org/officeDocument/2006/relationships/slideLayout" Target="../slideLayouts/slideLayout475.xml"/><Relationship Id="rId16" Type="http://schemas.openxmlformats.org/officeDocument/2006/relationships/slideLayout" Target="../slideLayouts/slideLayout489.xml"/><Relationship Id="rId20" Type="http://schemas.openxmlformats.org/officeDocument/2006/relationships/slideLayout" Target="../slideLayouts/slideLayout493.xml"/><Relationship Id="rId29" Type="http://schemas.openxmlformats.org/officeDocument/2006/relationships/slideLayout" Target="../slideLayouts/slideLayout502.xml"/><Relationship Id="rId41" Type="http://schemas.openxmlformats.org/officeDocument/2006/relationships/slideLayout" Target="../slideLayouts/slideLayout514.xml"/><Relationship Id="rId54" Type="http://schemas.openxmlformats.org/officeDocument/2006/relationships/slideLayout" Target="../slideLayouts/slideLayout527.xml"/><Relationship Id="rId62" Type="http://schemas.openxmlformats.org/officeDocument/2006/relationships/hyperlink" Target="https://twitter.com/" TargetMode="Externa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24" Type="http://schemas.openxmlformats.org/officeDocument/2006/relationships/slideLayout" Target="../slideLayouts/slideLayout497.xml"/><Relationship Id="rId32" Type="http://schemas.openxmlformats.org/officeDocument/2006/relationships/slideLayout" Target="../slideLayouts/slideLayout505.xml"/><Relationship Id="rId37" Type="http://schemas.openxmlformats.org/officeDocument/2006/relationships/slideLayout" Target="../slideLayouts/slideLayout510.xml"/><Relationship Id="rId40" Type="http://schemas.openxmlformats.org/officeDocument/2006/relationships/slideLayout" Target="../slideLayouts/slideLayout513.xml"/><Relationship Id="rId45" Type="http://schemas.openxmlformats.org/officeDocument/2006/relationships/slideLayout" Target="../slideLayouts/slideLayout518.xml"/><Relationship Id="rId53" Type="http://schemas.openxmlformats.org/officeDocument/2006/relationships/slideLayout" Target="../slideLayouts/slideLayout526.xml"/><Relationship Id="rId58" Type="http://schemas.openxmlformats.org/officeDocument/2006/relationships/slideLayout" Target="../slideLayouts/slideLayout531.xml"/><Relationship Id="rId5" Type="http://schemas.openxmlformats.org/officeDocument/2006/relationships/slideLayout" Target="../slideLayouts/slideLayout478.xml"/><Relationship Id="rId15" Type="http://schemas.openxmlformats.org/officeDocument/2006/relationships/slideLayout" Target="../slideLayouts/slideLayout488.xml"/><Relationship Id="rId23" Type="http://schemas.openxmlformats.org/officeDocument/2006/relationships/slideLayout" Target="../slideLayouts/slideLayout496.xml"/><Relationship Id="rId28" Type="http://schemas.openxmlformats.org/officeDocument/2006/relationships/slideLayout" Target="../slideLayouts/slideLayout501.xml"/><Relationship Id="rId36" Type="http://schemas.openxmlformats.org/officeDocument/2006/relationships/slideLayout" Target="../slideLayouts/slideLayout509.xml"/><Relationship Id="rId49" Type="http://schemas.openxmlformats.org/officeDocument/2006/relationships/slideLayout" Target="../slideLayouts/slideLayout522.xml"/><Relationship Id="rId57" Type="http://schemas.openxmlformats.org/officeDocument/2006/relationships/slideLayout" Target="../slideLayouts/slideLayout530.xml"/><Relationship Id="rId61" Type="http://schemas.openxmlformats.org/officeDocument/2006/relationships/hyperlink" Target="https://www.linkedin.com/" TargetMode="External"/><Relationship Id="rId10" Type="http://schemas.openxmlformats.org/officeDocument/2006/relationships/slideLayout" Target="../slideLayouts/slideLayout483.xml"/><Relationship Id="rId19" Type="http://schemas.openxmlformats.org/officeDocument/2006/relationships/slideLayout" Target="../slideLayouts/slideLayout492.xml"/><Relationship Id="rId31" Type="http://schemas.openxmlformats.org/officeDocument/2006/relationships/slideLayout" Target="../slideLayouts/slideLayout504.xml"/><Relationship Id="rId44" Type="http://schemas.openxmlformats.org/officeDocument/2006/relationships/slideLayout" Target="../slideLayouts/slideLayout517.xml"/><Relationship Id="rId52" Type="http://schemas.openxmlformats.org/officeDocument/2006/relationships/slideLayout" Target="../slideLayouts/slideLayout525.xml"/><Relationship Id="rId60" Type="http://schemas.openxmlformats.org/officeDocument/2006/relationships/hyperlink" Target="https://www.facebook.com" TargetMode="Externa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slideLayout" Target="../slideLayouts/slideLayout487.xml"/><Relationship Id="rId22" Type="http://schemas.openxmlformats.org/officeDocument/2006/relationships/slideLayout" Target="../slideLayouts/slideLayout495.xml"/><Relationship Id="rId27" Type="http://schemas.openxmlformats.org/officeDocument/2006/relationships/slideLayout" Target="../slideLayouts/slideLayout500.xml"/><Relationship Id="rId30" Type="http://schemas.openxmlformats.org/officeDocument/2006/relationships/slideLayout" Target="../slideLayouts/slideLayout503.xml"/><Relationship Id="rId35" Type="http://schemas.openxmlformats.org/officeDocument/2006/relationships/slideLayout" Target="../slideLayouts/slideLayout508.xml"/><Relationship Id="rId43" Type="http://schemas.openxmlformats.org/officeDocument/2006/relationships/slideLayout" Target="../slideLayouts/slideLayout516.xml"/><Relationship Id="rId48" Type="http://schemas.openxmlformats.org/officeDocument/2006/relationships/slideLayout" Target="../slideLayouts/slideLayout521.xml"/><Relationship Id="rId56" Type="http://schemas.openxmlformats.org/officeDocument/2006/relationships/slideLayout" Target="../slideLayouts/slideLayout529.xml"/><Relationship Id="rId8" Type="http://schemas.openxmlformats.org/officeDocument/2006/relationships/slideLayout" Target="../slideLayouts/slideLayout481.xml"/><Relationship Id="rId51" Type="http://schemas.openxmlformats.org/officeDocument/2006/relationships/slideLayout" Target="../slideLayouts/slideLayout524.xml"/><Relationship Id="rId3" Type="http://schemas.openxmlformats.org/officeDocument/2006/relationships/slideLayout" Target="../slideLayouts/slideLayout476.xml"/><Relationship Id="rId12" Type="http://schemas.openxmlformats.org/officeDocument/2006/relationships/slideLayout" Target="../slideLayouts/slideLayout485.xml"/><Relationship Id="rId17" Type="http://schemas.openxmlformats.org/officeDocument/2006/relationships/slideLayout" Target="../slideLayouts/slideLayout490.xml"/><Relationship Id="rId25" Type="http://schemas.openxmlformats.org/officeDocument/2006/relationships/slideLayout" Target="../slideLayouts/slideLayout498.xml"/><Relationship Id="rId33" Type="http://schemas.openxmlformats.org/officeDocument/2006/relationships/slideLayout" Target="../slideLayouts/slideLayout506.xml"/><Relationship Id="rId38" Type="http://schemas.openxmlformats.org/officeDocument/2006/relationships/slideLayout" Target="../slideLayouts/slideLayout511.xml"/><Relationship Id="rId46" Type="http://schemas.openxmlformats.org/officeDocument/2006/relationships/slideLayout" Target="../slideLayouts/slideLayout519.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3" y="209971"/>
            <a:ext cx="7772401" cy="6131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3" y="914400"/>
            <a:ext cx="7772401" cy="347067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i9 presentation to Joe Smith</a:t>
            </a:r>
          </a:p>
        </p:txBody>
      </p:sp>
      <p:sp>
        <p:nvSpPr>
          <p:cNvPr id="7" name="Slide Number Placeholder 5"/>
          <p:cNvSpPr txBox="1">
            <a:spLocks/>
          </p:cNvSpPr>
          <p:nvPr userDrawn="1"/>
        </p:nvSpPr>
        <p:spPr>
          <a:xfrm>
            <a:off x="611225"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tx1"/>
                </a:solidFill>
              </a:rPr>
              <a:pPr algn="ctr"/>
              <a:t>‹#›</a:t>
            </a:fld>
            <a:endParaRPr lang="en-US" sz="900" dirty="0">
              <a:solidFill>
                <a:schemeClr val="tx1"/>
              </a:solidFill>
            </a:endParaRPr>
          </a:p>
        </p:txBody>
      </p:sp>
      <p:sp>
        <p:nvSpPr>
          <p:cNvPr id="10" name="Oval 9"/>
          <p:cNvSpPr/>
          <p:nvPr/>
        </p:nvSpPr>
        <p:spPr>
          <a:xfrm>
            <a:off x="538557"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6" name="Oval 15"/>
          <p:cNvSpPr/>
          <p:nvPr/>
        </p:nvSpPr>
        <p:spPr>
          <a:xfrm>
            <a:off x="211396"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7" name="Rectangle 9"/>
          <p:cNvSpPr/>
          <p:nvPr/>
        </p:nvSpPr>
        <p:spPr>
          <a:xfrm rot="2700000">
            <a:off x="320040"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4" name="Oval 13"/>
          <p:cNvSpPr/>
          <p:nvPr/>
        </p:nvSpPr>
        <p:spPr>
          <a:xfrm rot="10800000">
            <a:off x="865716"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5" name="Rectangle 9"/>
          <p:cNvSpPr/>
          <p:nvPr/>
        </p:nvSpPr>
        <p:spPr>
          <a:xfrm rot="13500000">
            <a:off x="939384"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9" name="Freeform 6"/>
          <p:cNvSpPr>
            <a:spLocks/>
          </p:cNvSpPr>
          <p:nvPr/>
        </p:nvSpPr>
        <p:spPr bwMode="auto">
          <a:xfrm>
            <a:off x="8125168"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2" name="Oval 21"/>
          <p:cNvSpPr/>
          <p:nvPr userDrawn="1"/>
        </p:nvSpPr>
        <p:spPr>
          <a:xfrm>
            <a:off x="8351423"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3" name="Oval 22"/>
          <p:cNvSpPr/>
          <p:nvPr userDrawn="1"/>
        </p:nvSpPr>
        <p:spPr>
          <a:xfrm>
            <a:off x="8024264"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4" name="Oval 23"/>
          <p:cNvSpPr/>
          <p:nvPr userDrawn="1"/>
        </p:nvSpPr>
        <p:spPr>
          <a:xfrm rot="10800000">
            <a:off x="8678584"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18" name="Rectangle 17">
            <a:hlinkClick r:id="rId69"/>
          </p:cNvPr>
          <p:cNvSpPr/>
          <p:nvPr userDrawn="1"/>
        </p:nvSpPr>
        <p:spPr>
          <a:xfrm>
            <a:off x="7994199"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5" name="Rectangle 24">
            <a:hlinkClick r:id="rId70"/>
          </p:cNvPr>
          <p:cNvSpPr/>
          <p:nvPr userDrawn="1"/>
        </p:nvSpPr>
        <p:spPr>
          <a:xfrm>
            <a:off x="8319704"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6" name="Rectangle 25">
            <a:hlinkClick r:id="rId71"/>
          </p:cNvPr>
          <p:cNvSpPr/>
          <p:nvPr userDrawn="1"/>
        </p:nvSpPr>
        <p:spPr>
          <a:xfrm>
            <a:off x="8652658"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7" name="Action Button: Forward or Next 26">
            <a:hlinkClick r:id="" action="ppaction://hlinkshowjump?jump=nextslide" highlightClick="1"/>
          </p:cNvPr>
          <p:cNvSpPr/>
          <p:nvPr userDrawn="1"/>
        </p:nvSpPr>
        <p:spPr>
          <a:xfrm>
            <a:off x="845309" y="4694325"/>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
        <p:nvSpPr>
          <p:cNvPr id="28" name="Action Button: Back or Previous 27">
            <a:hlinkClick r:id="" action="ppaction://hlinkshowjump?jump=previousslide" highlightClick="1"/>
          </p:cNvPr>
          <p:cNvSpPr/>
          <p:nvPr userDrawn="1"/>
        </p:nvSpPr>
        <p:spPr>
          <a:xfrm>
            <a:off x="187470" y="4688494"/>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Tree>
    <p:extLst>
      <p:ext uri="{BB962C8B-B14F-4D97-AF65-F5344CB8AC3E}">
        <p14:creationId xmlns:p14="http://schemas.microsoft.com/office/powerpoint/2010/main" val="289061279"/>
      </p:ext>
    </p:extLst>
  </p:cSld>
  <p:clrMap bg1="dk1" tx1="lt1" bg2="dk2" tx2="lt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3" y="209971"/>
            <a:ext cx="7772401" cy="6131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3" y="914400"/>
            <a:ext cx="7772401" cy="347067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i9 presentation to Joe Smith</a:t>
            </a:r>
          </a:p>
        </p:txBody>
      </p:sp>
      <p:sp>
        <p:nvSpPr>
          <p:cNvPr id="7" name="Slide Number Placeholder 5"/>
          <p:cNvSpPr txBox="1">
            <a:spLocks/>
          </p:cNvSpPr>
          <p:nvPr userDrawn="1"/>
        </p:nvSpPr>
        <p:spPr>
          <a:xfrm>
            <a:off x="611225"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pPr algn="ctr"/>
              <a:t>‹#›</a:t>
            </a:fld>
            <a:endParaRPr lang="en-US" sz="900" dirty="0"/>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7" name="Rectangle 9"/>
          <p:cNvSpPr/>
          <p:nvPr/>
        </p:nvSpPr>
        <p:spPr>
          <a:xfrm rot="2700000">
            <a:off x="320040"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5" name="Rectangle 9"/>
          <p:cNvSpPr/>
          <p:nvPr/>
        </p:nvSpPr>
        <p:spPr>
          <a:xfrm rot="13500000">
            <a:off x="939384"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9" name="Freeform 6"/>
          <p:cNvSpPr>
            <a:spLocks/>
          </p:cNvSpPr>
          <p:nvPr/>
        </p:nvSpPr>
        <p:spPr bwMode="auto">
          <a:xfrm>
            <a:off x="8125168"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18" name="Rectangle 17">
            <a:hlinkClick r:id="rId60"/>
          </p:cNvPr>
          <p:cNvSpPr/>
          <p:nvPr userDrawn="1"/>
        </p:nvSpPr>
        <p:spPr>
          <a:xfrm>
            <a:off x="7994199"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5" name="Rectangle 24">
            <a:hlinkClick r:id="rId61"/>
          </p:cNvPr>
          <p:cNvSpPr/>
          <p:nvPr userDrawn="1"/>
        </p:nvSpPr>
        <p:spPr>
          <a:xfrm>
            <a:off x="8319704"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6" name="Rectangle 25">
            <a:hlinkClick r:id="rId62"/>
          </p:cNvPr>
          <p:cNvSpPr/>
          <p:nvPr userDrawn="1"/>
        </p:nvSpPr>
        <p:spPr>
          <a:xfrm>
            <a:off x="8652658"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7" name="Action Button: Forward or Next 26">
            <a:hlinkClick r:id="" action="ppaction://hlinkshowjump?jump=nextslide" highlightClick="1"/>
          </p:cNvPr>
          <p:cNvSpPr/>
          <p:nvPr userDrawn="1"/>
        </p:nvSpPr>
        <p:spPr>
          <a:xfrm>
            <a:off x="845309" y="4694325"/>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
        <p:nvSpPr>
          <p:cNvPr id="28" name="Action Button: Back or Previous 27">
            <a:hlinkClick r:id="" action="ppaction://hlinkshowjump?jump=previousslide" highlightClick="1"/>
          </p:cNvPr>
          <p:cNvSpPr/>
          <p:nvPr userDrawn="1"/>
        </p:nvSpPr>
        <p:spPr>
          <a:xfrm>
            <a:off x="187470" y="4688494"/>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4437" r:id="rId58"/>
  </p:sldLayoutIdLst>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67.xml"/><Relationship Id="rId6" Type="http://schemas.openxmlformats.org/officeDocument/2006/relationships/image" Target="../media/image7.png"/><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1679" y="2436"/>
            <a:ext cx="9131586" cy="161854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a:p>
        </p:txBody>
      </p:sp>
      <p:sp>
        <p:nvSpPr>
          <p:cNvPr id="14" name="object 3">
            <a:extLst>
              <a:ext uri="{FF2B5EF4-FFF2-40B4-BE49-F238E27FC236}">
                <a16:creationId xmlns:a16="http://schemas.microsoft.com/office/drawing/2014/main" id="{648E54F6-8C15-4BB3-94E3-7B81F0C680D4}"/>
              </a:ext>
            </a:extLst>
          </p:cNvPr>
          <p:cNvSpPr txBox="1">
            <a:spLocks noGrp="1"/>
          </p:cNvSpPr>
          <p:nvPr>
            <p:ph type="title"/>
          </p:nvPr>
        </p:nvSpPr>
        <p:spPr>
          <a:xfrm>
            <a:off x="1928794" y="348917"/>
            <a:ext cx="3426390" cy="852744"/>
          </a:xfrm>
          <a:prstGeom prst="rect">
            <a:avLst/>
          </a:prstGeom>
        </p:spPr>
        <p:txBody>
          <a:bodyPr vert="horz" wrap="square" lIns="0" tIns="23151" rIns="0" bIns="0" rtlCol="0" anchor="ctr">
            <a:spAutoFit/>
          </a:bodyPr>
          <a:lstStyle/>
          <a:p>
            <a:pPr marL="20131" algn="l">
              <a:lnSpc>
                <a:spcPct val="100000"/>
              </a:lnSpc>
              <a:spcBef>
                <a:spcPts val="181"/>
              </a:spcBef>
            </a:pPr>
            <a:r>
              <a:rPr lang="en-US" sz="5400" b="1" spc="8" dirty="0" err="1">
                <a:solidFill>
                  <a:schemeClr val="bg1"/>
                </a:solidFill>
                <a:latin typeface="Arial" panose="020B0604020202020204" pitchFamily="34" charset="0"/>
                <a:cs typeface="Arial" panose="020B0604020202020204" pitchFamily="34" charset="0"/>
              </a:rPr>
              <a:t>Français</a:t>
            </a:r>
            <a:endParaRPr sz="5400" b="1" dirty="0">
              <a:solidFill>
                <a:schemeClr val="bg1"/>
              </a:solidFill>
              <a:latin typeface="Arial" panose="020B0604020202020204" pitchFamily="34" charset="0"/>
              <a:cs typeface="Arial" panose="020B0604020202020204" pitchFamily="34" charset="0"/>
            </a:endParaRPr>
          </a:p>
        </p:txBody>
      </p:sp>
      <p:sp>
        <p:nvSpPr>
          <p:cNvPr id="15" name="object 4">
            <a:extLst>
              <a:ext uri="{FF2B5EF4-FFF2-40B4-BE49-F238E27FC236}">
                <a16:creationId xmlns:a16="http://schemas.microsoft.com/office/drawing/2014/main" id="{96789AA7-9596-4F83-89FD-AEC28EE179F1}"/>
              </a:ext>
            </a:extLst>
          </p:cNvPr>
          <p:cNvSpPr txBox="1"/>
          <p:nvPr/>
        </p:nvSpPr>
        <p:spPr>
          <a:xfrm>
            <a:off x="929330" y="1999401"/>
            <a:ext cx="5298854" cy="1427873"/>
          </a:xfrm>
          <a:prstGeom prst="rect">
            <a:avLst/>
          </a:prstGeom>
          <a:noFill/>
        </p:spPr>
        <p:txBody>
          <a:bodyPr vert="horz" wrap="square" lIns="0" tIns="22144" rIns="0" bIns="0" rtlCol="0">
            <a:spAutoFit/>
          </a:bodyPr>
          <a:lstStyle/>
          <a:p>
            <a:pPr marL="29189">
              <a:spcAft>
                <a:spcPts val="1200"/>
              </a:spcAft>
            </a:pPr>
            <a:r>
              <a:rPr lang="fr-FR" sz="2800" dirty="0">
                <a:solidFill>
                  <a:srgbClr val="002060"/>
                </a:solidFill>
                <a:latin typeface="Arial"/>
                <a:cs typeface="Arial"/>
              </a:rPr>
              <a:t>Thème: </a:t>
            </a:r>
            <a:endParaRPr lang="fr-FR" sz="2800" dirty="0" smtClean="0">
              <a:solidFill>
                <a:srgbClr val="002060"/>
              </a:solidFill>
              <a:latin typeface="Arial"/>
              <a:cs typeface="Arial"/>
            </a:endParaRPr>
          </a:p>
          <a:p>
            <a:pPr marL="29189">
              <a:lnSpc>
                <a:spcPts val="3099"/>
              </a:lnSpc>
              <a:spcBef>
                <a:spcPts val="175"/>
              </a:spcBef>
            </a:pPr>
            <a:r>
              <a:rPr lang="fr-FR" sz="2800" b="1" dirty="0" smtClean="0">
                <a:solidFill>
                  <a:srgbClr val="002060"/>
                </a:solidFill>
                <a:latin typeface="Arial"/>
                <a:cs typeface="Arial"/>
              </a:rPr>
              <a:t>Nous nous changerons de  l’entretien de votre domicile</a:t>
            </a:r>
            <a:endParaRPr sz="2800" dirty="0">
              <a:solidFill>
                <a:srgbClr val="002060"/>
              </a:solidFill>
              <a:latin typeface="Arial"/>
              <a:cs typeface="Arial"/>
            </a:endParaRPr>
          </a:p>
        </p:txBody>
      </p:sp>
      <p:sp>
        <p:nvSpPr>
          <p:cNvPr id="16" name="object 5">
            <a:extLst>
              <a:ext uri="{FF2B5EF4-FFF2-40B4-BE49-F238E27FC236}">
                <a16:creationId xmlns:a16="http://schemas.microsoft.com/office/drawing/2014/main" id="{A8BAE388-D6D2-40E9-8208-E39C1E0E7029}"/>
              </a:ext>
            </a:extLst>
          </p:cNvPr>
          <p:cNvSpPr/>
          <p:nvPr/>
        </p:nvSpPr>
        <p:spPr>
          <a:xfrm>
            <a:off x="292617" y="1921929"/>
            <a:ext cx="491909" cy="1187786"/>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00B0F0"/>
          </a:solidFill>
        </p:spPr>
        <p:txBody>
          <a:bodyPr wrap="square" lIns="0" tIns="0" rIns="0" bIns="0" rtlCol="0"/>
          <a:lstStyle/>
          <a:p>
            <a:endParaRPr/>
          </a:p>
        </p:txBody>
      </p:sp>
      <p:sp>
        <p:nvSpPr>
          <p:cNvPr id="17" name="object 6">
            <a:extLst>
              <a:ext uri="{FF2B5EF4-FFF2-40B4-BE49-F238E27FC236}">
                <a16:creationId xmlns:a16="http://schemas.microsoft.com/office/drawing/2014/main" id="{ACB4B4C4-B96E-4D3D-A3B1-019ECDA735A1}"/>
              </a:ext>
            </a:extLst>
          </p:cNvPr>
          <p:cNvSpPr/>
          <p:nvPr/>
        </p:nvSpPr>
        <p:spPr>
          <a:xfrm>
            <a:off x="292617" y="3267192"/>
            <a:ext cx="491909" cy="1187786"/>
          </a:xfrm>
          <a:custGeom>
            <a:avLst/>
            <a:gdLst/>
            <a:ahLst/>
            <a:cxnLst/>
            <a:rect l="l" t="t" r="r" b="b"/>
            <a:pathLst>
              <a:path w="344170" h="680719">
                <a:moveTo>
                  <a:pt x="343828" y="0"/>
                </a:moveTo>
                <a:lnTo>
                  <a:pt x="0" y="0"/>
                </a:lnTo>
                <a:lnTo>
                  <a:pt x="0" y="680457"/>
                </a:lnTo>
                <a:lnTo>
                  <a:pt x="343828" y="680457"/>
                </a:lnTo>
                <a:lnTo>
                  <a:pt x="343828" y="0"/>
                </a:lnTo>
                <a:close/>
              </a:path>
            </a:pathLst>
          </a:custGeom>
          <a:solidFill>
            <a:schemeClr val="bg1">
              <a:lumMod val="75000"/>
            </a:schemeClr>
          </a:solidFill>
        </p:spPr>
        <p:txBody>
          <a:bodyPr wrap="square" lIns="0" tIns="0" rIns="0" bIns="0" rtlCol="0"/>
          <a:lstStyle/>
          <a:p>
            <a:endParaRPr/>
          </a:p>
        </p:txBody>
      </p:sp>
      <p:sp>
        <p:nvSpPr>
          <p:cNvPr id="20" name="object 9">
            <a:extLst>
              <a:ext uri="{FF2B5EF4-FFF2-40B4-BE49-F238E27FC236}">
                <a16:creationId xmlns:a16="http://schemas.microsoft.com/office/drawing/2014/main" id="{F294EAD7-CAB8-401C-B12D-6064AA1177E0}"/>
              </a:ext>
            </a:extLst>
          </p:cNvPr>
          <p:cNvSpPr/>
          <p:nvPr/>
        </p:nvSpPr>
        <p:spPr>
          <a:xfrm>
            <a:off x="7455853" y="361576"/>
            <a:ext cx="957352" cy="957235"/>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a:p>
        </p:txBody>
      </p:sp>
      <p:sp>
        <p:nvSpPr>
          <p:cNvPr id="21" name="object 10">
            <a:extLst>
              <a:ext uri="{FF2B5EF4-FFF2-40B4-BE49-F238E27FC236}">
                <a16:creationId xmlns:a16="http://schemas.microsoft.com/office/drawing/2014/main" id="{27824596-7DE1-4136-95E4-49A51856B6D3}"/>
              </a:ext>
            </a:extLst>
          </p:cNvPr>
          <p:cNvSpPr/>
          <p:nvPr/>
        </p:nvSpPr>
        <p:spPr>
          <a:xfrm>
            <a:off x="6804248" y="361576"/>
            <a:ext cx="1728192" cy="957235"/>
          </a:xfrm>
          <a:custGeom>
            <a:avLst/>
            <a:gdLst/>
            <a:ahLst/>
            <a:cxnLst/>
            <a:rect l="l" t="t" r="r" b="b"/>
            <a:pathLst>
              <a:path w="603885" h="603885">
                <a:moveTo>
                  <a:pt x="0" y="0"/>
                </a:moveTo>
                <a:lnTo>
                  <a:pt x="603605" y="0"/>
                </a:lnTo>
                <a:lnTo>
                  <a:pt x="603605" y="603618"/>
                </a:lnTo>
                <a:lnTo>
                  <a:pt x="0" y="603618"/>
                </a:lnTo>
                <a:lnTo>
                  <a:pt x="0" y="0"/>
                </a:lnTo>
                <a:close/>
              </a:path>
            </a:pathLst>
          </a:custGeom>
          <a:solidFill>
            <a:srgbClr val="00B050"/>
          </a:solidFill>
          <a:ln w="30481">
            <a:solidFill>
              <a:srgbClr val="FEFEFE"/>
            </a:solidFill>
          </a:ln>
        </p:spPr>
        <p:txBody>
          <a:bodyPr wrap="square" lIns="0" tIns="0" rIns="0" bIns="0" rtlCol="0"/>
          <a:lstStyle/>
          <a:p>
            <a:endParaRPr/>
          </a:p>
        </p:txBody>
      </p:sp>
      <p:sp>
        <p:nvSpPr>
          <p:cNvPr id="22" name="object 12">
            <a:extLst>
              <a:ext uri="{FF2B5EF4-FFF2-40B4-BE49-F238E27FC236}">
                <a16:creationId xmlns:a16="http://schemas.microsoft.com/office/drawing/2014/main" id="{CAFE6579-511C-4CCB-9A5C-300ACC2F553A}"/>
              </a:ext>
            </a:extLst>
          </p:cNvPr>
          <p:cNvSpPr txBox="1"/>
          <p:nvPr/>
        </p:nvSpPr>
        <p:spPr>
          <a:xfrm>
            <a:off x="6804248" y="333560"/>
            <a:ext cx="1728191" cy="1010296"/>
          </a:xfrm>
          <a:prstGeom prst="rect">
            <a:avLst/>
          </a:prstGeom>
        </p:spPr>
        <p:txBody>
          <a:bodyPr vert="horz" wrap="square" lIns="0" tIns="25165" rIns="0" bIns="0" rtlCol="0">
            <a:spAutoFit/>
          </a:bodyPr>
          <a:lstStyle/>
          <a:p>
            <a:pPr algn="ctr"/>
            <a:r>
              <a:rPr lang="fr-FR" sz="3600" b="1" spc="16" dirty="0" smtClean="0">
                <a:solidFill>
                  <a:srgbClr val="FEFEFE"/>
                </a:solidFill>
                <a:latin typeface="Arial"/>
                <a:cs typeface="Arial"/>
              </a:rPr>
              <a:t>11</a:t>
            </a:r>
          </a:p>
          <a:p>
            <a:pPr algn="ctr"/>
            <a:r>
              <a:rPr lang="fr-FR" sz="2800" b="1" spc="16" dirty="0" smtClean="0">
                <a:solidFill>
                  <a:srgbClr val="FEFEFE"/>
                </a:solidFill>
                <a:latin typeface="Arial"/>
                <a:cs typeface="Arial"/>
              </a:rPr>
              <a:t>classe</a:t>
            </a:r>
            <a:endParaRPr sz="2800" dirty="0">
              <a:latin typeface="Arial"/>
              <a:cs typeface="Arial"/>
            </a:endParaRPr>
          </a:p>
        </p:txBody>
      </p:sp>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backgroundRemoval t="2917" b="29167" l="3125" r="30625"/>
                    </a14:imgEffect>
                    <a14:imgEffect>
                      <a14:brightnessContrast bright="-20000" contrast="-20000"/>
                    </a14:imgEffect>
                  </a14:imgLayer>
                </a14:imgProps>
              </a:ext>
              <a:ext uri="{28A0092B-C50C-407E-A947-70E740481C1C}">
                <a14:useLocalDpi xmlns:a14="http://schemas.microsoft.com/office/drawing/2010/main" val="0"/>
              </a:ext>
            </a:extLst>
          </a:blip>
          <a:srcRect l="2553" t="2831" r="68992" b="70657"/>
          <a:stretch/>
        </p:blipFill>
        <p:spPr>
          <a:xfrm flipH="1">
            <a:off x="5932169" y="1983317"/>
            <a:ext cx="2937509" cy="2766202"/>
          </a:xfrm>
          <a:prstGeom prst="rect">
            <a:avLst/>
          </a:prstGeom>
        </p:spPr>
      </p:pic>
      <p:pic>
        <p:nvPicPr>
          <p:cNvPr id="11" name="Picture 2"/>
          <p:cNvPicPr>
            <a:picLocks noChangeAspect="1" noChangeArrowheads="1"/>
          </p:cNvPicPr>
          <p:nvPr/>
        </p:nvPicPr>
        <p:blipFill>
          <a:blip r:embed="rId4"/>
          <a:srcRect/>
          <a:stretch>
            <a:fillRect/>
          </a:stretch>
        </p:blipFill>
        <p:spPr bwMode="auto">
          <a:xfrm>
            <a:off x="292617" y="163176"/>
            <a:ext cx="1273427" cy="1273427"/>
          </a:xfrm>
          <a:prstGeom prst="ellipse">
            <a:avLst/>
          </a:prstGeom>
          <a:ln>
            <a:noFill/>
          </a:ln>
          <a:effectLst>
            <a:softEdge rad="112500"/>
          </a:effectLst>
        </p:spPr>
      </p:pic>
    </p:spTree>
    <p:extLst>
      <p:ext uri="{BB962C8B-B14F-4D97-AF65-F5344CB8AC3E}">
        <p14:creationId xmlns:p14="http://schemas.microsoft.com/office/powerpoint/2010/main"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9133"/>
            <a:ext cx="8964488"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716" y="1504558"/>
            <a:ext cx="4014192" cy="3656606"/>
          </a:xfrm>
          <a:prstGeom prst="rect">
            <a:avLst/>
          </a:prstGeom>
        </p:spPr>
      </p:pic>
    </p:spTree>
    <p:extLst>
      <p:ext uri="{BB962C8B-B14F-4D97-AF65-F5344CB8AC3E}">
        <p14:creationId xmlns:p14="http://schemas.microsoft.com/office/powerpoint/2010/main" val="2940124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466" y="171374"/>
            <a:ext cx="8307660" cy="526512"/>
          </a:xfrm>
          <a:prstGeom prst="rect">
            <a:avLst/>
          </a:prstGeom>
        </p:spPr>
        <p:txBody>
          <a:bodyPr vert="horz" wrap="square" lIns="0" tIns="26172" rIns="0" bIns="0" rtlCol="0" anchor="ctr">
            <a:spAutoFit/>
          </a:bodyPr>
          <a:lstStyle/>
          <a:p>
            <a:pPr marL="20131">
              <a:lnSpc>
                <a:spcPct val="100000"/>
              </a:lnSpc>
              <a:spcBef>
                <a:spcPts val="206"/>
              </a:spcBef>
            </a:pPr>
            <a:r>
              <a:rPr lang="en-US" sz="3200" dirty="0" err="1" smtClean="0"/>
              <a:t>Activités</a:t>
            </a:r>
            <a:r>
              <a:rPr lang="en-US" sz="3200" dirty="0" smtClean="0"/>
              <a:t> (p. 120)</a:t>
            </a:r>
            <a:endParaRPr sz="3200" dirty="0"/>
          </a:p>
        </p:txBody>
      </p:sp>
      <p:sp>
        <p:nvSpPr>
          <p:cNvPr id="5" name="Rectangle 6">
            <a:extLst>
              <a:ext uri="{FF2B5EF4-FFF2-40B4-BE49-F238E27FC236}">
                <a16:creationId xmlns:a16="http://schemas.microsoft.com/office/drawing/2014/main" id="{EF1F3E7D-7175-43C3-BAC9-89D0AF4F4C02}"/>
              </a:ext>
            </a:extLst>
          </p:cNvPr>
          <p:cNvSpPr/>
          <p:nvPr/>
        </p:nvSpPr>
        <p:spPr>
          <a:xfrm>
            <a:off x="570872" y="2421709"/>
            <a:ext cx="2052943" cy="261068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lIns="137147" tIns="137147" rIns="137147" bIns="137147">
            <a:spAutoFit/>
          </a:bodyPr>
          <a:lstStyle/>
          <a:p>
            <a:pPr marL="128576" indent="-128576">
              <a:lnSpc>
                <a:spcPct val="94000"/>
              </a:lnSpc>
              <a:spcAft>
                <a:spcPts val="600"/>
              </a:spcAft>
              <a:buClr>
                <a:schemeClr val="accent1"/>
              </a:buClr>
              <a:buFont typeface="Arial" panose="020B0604020202020204" pitchFamily="34" charset="0"/>
              <a:buChar char="•"/>
            </a:pPr>
            <a:endParaRPr lang="uz-Cyrl-UZ" sz="1300" dirty="0">
              <a:solidFill>
                <a:schemeClr val="tx1"/>
              </a:solidFill>
              <a:latin typeface="Arial" panose="020B0604020202020204" pitchFamily="34" charset="0"/>
              <a:cs typeface="Arial" panose="020B0604020202020204" pitchFamily="34" charset="0"/>
            </a:endParaRPr>
          </a:p>
          <a:p>
            <a:pPr marL="128576" indent="-128576">
              <a:lnSpc>
                <a:spcPct val="94000"/>
              </a:lnSpc>
              <a:spcAft>
                <a:spcPts val="600"/>
              </a:spcAft>
              <a:buClr>
                <a:schemeClr val="accent1"/>
              </a:buClr>
              <a:buFont typeface="Arial" panose="020B0604020202020204" pitchFamily="34" charset="0"/>
              <a:buChar char="•"/>
            </a:pPr>
            <a:r>
              <a:rPr lang="en-US" sz="1300" dirty="0" err="1" smtClean="0">
                <a:solidFill>
                  <a:schemeClr val="tx1"/>
                </a:solidFill>
                <a:latin typeface="Arial" panose="020B0604020202020204" pitchFamily="34" charset="0"/>
                <a:cs typeface="Arial" panose="020B0604020202020204" pitchFamily="34" charset="0"/>
              </a:rPr>
              <a:t>Ces</a:t>
            </a:r>
            <a:r>
              <a:rPr lang="en-US" sz="1300" dirty="0" smtClean="0">
                <a:solidFill>
                  <a:schemeClr val="tx1"/>
                </a:solidFill>
                <a:latin typeface="Arial" panose="020B0604020202020204" pitchFamily="34" charset="0"/>
                <a:cs typeface="Arial" panose="020B0604020202020204" pitchFamily="34" charset="0"/>
              </a:rPr>
              <a:t>  services  </a:t>
            </a:r>
            <a:r>
              <a:rPr lang="en-US" sz="1300" dirty="0" err="1" smtClean="0">
                <a:solidFill>
                  <a:schemeClr val="tx1"/>
                </a:solidFill>
                <a:latin typeface="Arial" panose="020B0604020202020204" pitchFamily="34" charset="0"/>
                <a:cs typeface="Arial" panose="020B0604020202020204" pitchFamily="34" charset="0"/>
              </a:rPr>
              <a:t>sont</a:t>
            </a:r>
            <a:r>
              <a:rPr lang="en-US" sz="1300" dirty="0" smtClean="0">
                <a:solidFill>
                  <a:schemeClr val="tx1"/>
                </a:solidFill>
                <a:latin typeface="Arial" panose="020B0604020202020204" pitchFamily="34" charset="0"/>
                <a:cs typeface="Arial" panose="020B0604020202020204" pitchFamily="34" charset="0"/>
              </a:rPr>
              <a:t>:  aide  à  domicile  et  </a:t>
            </a:r>
            <a:r>
              <a:rPr lang="en-US" sz="1300" dirty="0" err="1" smtClean="0">
                <a:solidFill>
                  <a:schemeClr val="tx1"/>
                </a:solidFill>
                <a:latin typeface="Arial" panose="020B0604020202020204" pitchFamily="34" charset="0"/>
                <a:cs typeface="Arial" panose="020B0604020202020204" pitchFamily="34" charset="0"/>
              </a:rPr>
              <a:t>accompagnement</a:t>
            </a:r>
            <a:r>
              <a:rPr lang="en-US" sz="1300" dirty="0" smtClean="0">
                <a:solidFill>
                  <a:schemeClr val="tx1"/>
                </a:solidFill>
                <a:latin typeface="Arial" panose="020B0604020202020204" pitchFamily="34" charset="0"/>
                <a:cs typeface="Arial" panose="020B0604020202020204" pitchFamily="34" charset="0"/>
              </a:rPr>
              <a:t>  de  la  </a:t>
            </a:r>
            <a:r>
              <a:rPr lang="en-US" sz="1300" dirty="0" err="1" smtClean="0">
                <a:solidFill>
                  <a:schemeClr val="tx1"/>
                </a:solidFill>
                <a:latin typeface="Arial" panose="020B0604020202020204" pitchFamily="34" charset="0"/>
                <a:cs typeface="Arial" panose="020B0604020202020204" pitchFamily="34" charset="0"/>
              </a:rPr>
              <a:t>personnne</a:t>
            </a:r>
            <a:r>
              <a:rPr lang="en-US" sz="1300" dirty="0" smtClean="0">
                <a:solidFill>
                  <a:schemeClr val="tx1"/>
                </a:solidFill>
                <a:latin typeface="Arial" panose="020B0604020202020204" pitchFamily="34" charset="0"/>
                <a:cs typeface="Arial" panose="020B0604020202020204" pitchFamily="34" charset="0"/>
              </a:rPr>
              <a:t> </a:t>
            </a:r>
            <a:r>
              <a:rPr lang="en-US" sz="1300" dirty="0" err="1" smtClean="0">
                <a:solidFill>
                  <a:schemeClr val="tx1"/>
                </a:solidFill>
                <a:latin typeface="Arial" panose="020B0604020202020204" pitchFamily="34" charset="0"/>
                <a:cs typeface="Arial" panose="020B0604020202020204" pitchFamily="34" charset="0"/>
              </a:rPr>
              <a:t>âgée</a:t>
            </a:r>
            <a:r>
              <a:rPr lang="en-US" sz="1300" dirty="0" smtClean="0">
                <a:solidFill>
                  <a:schemeClr val="tx1"/>
                </a:solidFill>
                <a:latin typeface="Arial" panose="020B0604020202020204" pitchFamily="34" charset="0"/>
                <a:cs typeface="Arial" panose="020B0604020202020204" pitchFamily="34" charset="0"/>
              </a:rPr>
              <a:t>.  Je  </a:t>
            </a:r>
            <a:r>
              <a:rPr lang="en-US" sz="1300" dirty="0" err="1" smtClean="0">
                <a:solidFill>
                  <a:schemeClr val="tx1"/>
                </a:solidFill>
                <a:latin typeface="Arial" panose="020B0604020202020204" pitchFamily="34" charset="0"/>
                <a:cs typeface="Arial" panose="020B0604020202020204" pitchFamily="34" charset="0"/>
              </a:rPr>
              <a:t>pense</a:t>
            </a:r>
            <a:r>
              <a:rPr lang="en-US" sz="1300" dirty="0" smtClean="0">
                <a:solidFill>
                  <a:schemeClr val="tx1"/>
                </a:solidFill>
                <a:latin typeface="Arial" panose="020B0604020202020204" pitchFamily="34" charset="0"/>
                <a:cs typeface="Arial" panose="020B0604020202020204" pitchFamily="34" charset="0"/>
              </a:rPr>
              <a:t>  </a:t>
            </a:r>
            <a:r>
              <a:rPr lang="en-US" sz="1300" dirty="0" err="1" smtClean="0">
                <a:solidFill>
                  <a:schemeClr val="tx1"/>
                </a:solidFill>
                <a:latin typeface="Arial" panose="020B0604020202020204" pitchFamily="34" charset="0"/>
                <a:cs typeface="Arial" panose="020B0604020202020204" pitchFamily="34" charset="0"/>
              </a:rPr>
              <a:t>que</a:t>
            </a:r>
            <a:r>
              <a:rPr lang="en-US" sz="1300" dirty="0" smtClean="0">
                <a:solidFill>
                  <a:schemeClr val="tx1"/>
                </a:solidFill>
                <a:latin typeface="Arial" panose="020B0604020202020204" pitchFamily="34" charset="0"/>
                <a:cs typeface="Arial" panose="020B0604020202020204" pitchFamily="34" charset="0"/>
              </a:rPr>
              <a:t>  </a:t>
            </a:r>
            <a:r>
              <a:rPr lang="en-US" sz="1300" dirty="0" err="1" smtClean="0">
                <a:solidFill>
                  <a:schemeClr val="tx1"/>
                </a:solidFill>
                <a:latin typeface="Arial" panose="020B0604020202020204" pitchFamily="34" charset="0"/>
                <a:cs typeface="Arial" panose="020B0604020202020204" pitchFamily="34" charset="0"/>
              </a:rPr>
              <a:t>c’est</a:t>
            </a:r>
            <a:r>
              <a:rPr lang="en-US" sz="1300" dirty="0" smtClean="0">
                <a:solidFill>
                  <a:schemeClr val="tx1"/>
                </a:solidFill>
                <a:latin typeface="Arial" panose="020B0604020202020204" pitchFamily="34" charset="0"/>
                <a:cs typeface="Arial" panose="020B0604020202020204" pitchFamily="34" charset="0"/>
              </a:rPr>
              <a:t>   indispensable  </a:t>
            </a:r>
            <a:r>
              <a:rPr lang="en-US" sz="1300" dirty="0" err="1" smtClean="0">
                <a:solidFill>
                  <a:schemeClr val="tx1"/>
                </a:solidFill>
                <a:latin typeface="Arial" panose="020B0604020202020204" pitchFamily="34" charset="0"/>
                <a:cs typeface="Arial" panose="020B0604020202020204" pitchFamily="34" charset="0"/>
              </a:rPr>
              <a:t>dans</a:t>
            </a:r>
            <a:r>
              <a:rPr lang="en-US" sz="1300" dirty="0" smtClean="0">
                <a:solidFill>
                  <a:schemeClr val="tx1"/>
                </a:solidFill>
                <a:latin typeface="Arial" panose="020B0604020202020204" pitchFamily="34" charset="0"/>
                <a:cs typeface="Arial" panose="020B0604020202020204" pitchFamily="34" charset="0"/>
              </a:rPr>
              <a:t>  le  monde  </a:t>
            </a:r>
            <a:r>
              <a:rPr lang="en-US" sz="1300" dirty="0" err="1" smtClean="0">
                <a:solidFill>
                  <a:schemeClr val="tx1"/>
                </a:solidFill>
                <a:latin typeface="Arial" panose="020B0604020202020204" pitchFamily="34" charset="0"/>
                <a:cs typeface="Arial" panose="020B0604020202020204" pitchFamily="34" charset="0"/>
              </a:rPr>
              <a:t>d’aujourd’hui</a:t>
            </a:r>
            <a:r>
              <a:rPr lang="en-US" sz="1300" dirty="0" smtClean="0">
                <a:solidFill>
                  <a:schemeClr val="tx1"/>
                </a:solidFill>
                <a:latin typeface="Arial" panose="020B0604020202020204" pitchFamily="34" charset="0"/>
                <a:cs typeface="Arial" panose="020B0604020202020204" pitchFamily="34" charset="0"/>
              </a:rPr>
              <a:t>  car  les  gens  </a:t>
            </a:r>
            <a:r>
              <a:rPr lang="en-US" sz="1300" dirty="0" err="1" smtClean="0">
                <a:solidFill>
                  <a:schemeClr val="tx1"/>
                </a:solidFill>
                <a:latin typeface="Arial" panose="020B0604020202020204" pitchFamily="34" charset="0"/>
                <a:cs typeface="Arial" panose="020B0604020202020204" pitchFamily="34" charset="0"/>
              </a:rPr>
              <a:t>âgés</a:t>
            </a:r>
            <a:r>
              <a:rPr lang="en-US" sz="1300" dirty="0" smtClean="0">
                <a:solidFill>
                  <a:schemeClr val="tx1"/>
                </a:solidFill>
                <a:latin typeface="Arial" panose="020B0604020202020204" pitchFamily="34" charset="0"/>
                <a:cs typeface="Arial" panose="020B0604020202020204" pitchFamily="34" charset="0"/>
              </a:rPr>
              <a:t>  </a:t>
            </a:r>
            <a:r>
              <a:rPr lang="en-US" sz="1300" dirty="0" err="1" smtClean="0">
                <a:solidFill>
                  <a:schemeClr val="tx1"/>
                </a:solidFill>
                <a:latin typeface="Arial" panose="020B0604020202020204" pitchFamily="34" charset="0"/>
                <a:cs typeface="Arial" panose="020B0604020202020204" pitchFamily="34" charset="0"/>
              </a:rPr>
              <a:t>ont</a:t>
            </a:r>
            <a:r>
              <a:rPr lang="en-US" sz="1300" dirty="0" smtClean="0">
                <a:solidFill>
                  <a:schemeClr val="tx1"/>
                </a:solidFill>
                <a:latin typeface="Arial" panose="020B0604020202020204" pitchFamily="34" charset="0"/>
                <a:cs typeface="Arial" panose="020B0604020202020204" pitchFamily="34" charset="0"/>
              </a:rPr>
              <a:t>  </a:t>
            </a:r>
            <a:r>
              <a:rPr lang="en-US" sz="1300" dirty="0" err="1" smtClean="0">
                <a:solidFill>
                  <a:schemeClr val="tx1"/>
                </a:solidFill>
                <a:latin typeface="Arial" panose="020B0604020202020204" pitchFamily="34" charset="0"/>
                <a:cs typeface="Arial" panose="020B0604020202020204" pitchFamily="34" charset="0"/>
              </a:rPr>
              <a:t>besoin</a:t>
            </a:r>
            <a:r>
              <a:rPr lang="en-US" sz="1300" dirty="0" smtClean="0">
                <a:solidFill>
                  <a:schemeClr val="tx1"/>
                </a:solidFill>
                <a:latin typeface="Arial" panose="020B0604020202020204" pitchFamily="34" charset="0"/>
                <a:cs typeface="Arial" panose="020B0604020202020204" pitchFamily="34" charset="0"/>
              </a:rPr>
              <a:t>  de  </a:t>
            </a:r>
            <a:r>
              <a:rPr lang="en-US" sz="1300" dirty="0" err="1" smtClean="0">
                <a:solidFill>
                  <a:schemeClr val="tx1"/>
                </a:solidFill>
                <a:latin typeface="Arial" panose="020B0604020202020204" pitchFamily="34" charset="0"/>
                <a:cs typeface="Arial" panose="020B0604020202020204" pitchFamily="34" charset="0"/>
              </a:rPr>
              <a:t>notre</a:t>
            </a:r>
            <a:r>
              <a:rPr lang="en-US" sz="1300" dirty="0" smtClean="0">
                <a:solidFill>
                  <a:schemeClr val="tx1"/>
                </a:solidFill>
                <a:latin typeface="Arial" panose="020B0604020202020204" pitchFamily="34" charset="0"/>
                <a:cs typeface="Arial" panose="020B0604020202020204" pitchFamily="34" charset="0"/>
              </a:rPr>
              <a:t>  aide.    </a:t>
            </a:r>
            <a:endParaRPr lang="uz-Cyrl-UZ" sz="1300" dirty="0">
              <a:solidFill>
                <a:schemeClr val="tx1"/>
              </a:solidFill>
              <a:latin typeface="Arial" panose="020B0604020202020204" pitchFamily="34" charset="0"/>
              <a:cs typeface="Arial" panose="020B0604020202020204" pitchFamily="34" charset="0"/>
            </a:endParaRPr>
          </a:p>
        </p:txBody>
      </p:sp>
      <p:sp>
        <p:nvSpPr>
          <p:cNvPr id="6" name="Rectangle 11">
            <a:extLst>
              <a:ext uri="{FF2B5EF4-FFF2-40B4-BE49-F238E27FC236}">
                <a16:creationId xmlns:a16="http://schemas.microsoft.com/office/drawing/2014/main" id="{135683F4-93B0-4D5F-B27E-E6B39FC25BDE}"/>
              </a:ext>
            </a:extLst>
          </p:cNvPr>
          <p:cNvSpPr/>
          <p:nvPr/>
        </p:nvSpPr>
        <p:spPr>
          <a:xfrm>
            <a:off x="2749317" y="2325528"/>
            <a:ext cx="1903770" cy="2706869"/>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lIns="137147" tIns="137147" rIns="137147" bIns="137147">
            <a:spAutoFit/>
          </a:bodyPr>
          <a:lstStyle/>
          <a:p>
            <a:pPr>
              <a:lnSpc>
                <a:spcPct val="94000"/>
              </a:lnSpc>
              <a:spcAft>
                <a:spcPts val="600"/>
              </a:spcAft>
              <a:buClr>
                <a:schemeClr val="accent3"/>
              </a:buClr>
            </a:pPr>
            <a:r>
              <a:rPr lang="fr-FR" sz="1400" dirty="0" smtClean="0">
                <a:solidFill>
                  <a:schemeClr val="tx1"/>
                </a:solidFill>
                <a:latin typeface="Arial" panose="020B0604020202020204" pitchFamily="34" charset="0"/>
                <a:cs typeface="Arial" panose="020B0604020202020204" pitchFamily="34" charset="0"/>
              </a:rPr>
              <a:t>Nous</a:t>
            </a:r>
            <a:r>
              <a:rPr lang="fr-FR" sz="1400" dirty="0">
                <a:solidFill>
                  <a:schemeClr val="tx1"/>
                </a:solidFill>
                <a:latin typeface="Arial" panose="020B0604020202020204" pitchFamily="34" charset="0"/>
                <a:cs typeface="Arial" panose="020B0604020202020204" pitchFamily="34" charset="0"/>
              </a:rPr>
              <a:t>,  on  a  recours  à  une  assistante  maternelle  qui  a  gardé  mon  petit  frère  quand  mes  parents  ont  été  en  congé  à  l’étranger.  Elle  l’a   survéillé  soigneseument  nous  en  avons  été  tous  satisfaits. </a:t>
            </a:r>
            <a:r>
              <a:rPr lang="en-US" sz="1400" dirty="0">
                <a:solidFill>
                  <a:schemeClr val="tx1"/>
                </a:solidFill>
                <a:latin typeface="Arial" panose="020B0604020202020204" pitchFamily="34" charset="0"/>
                <a:cs typeface="Arial" panose="020B0604020202020204" pitchFamily="34" charset="0"/>
              </a:rPr>
              <a:t> </a:t>
            </a:r>
            <a:endParaRPr lang="uz-Cyrl-UZ" sz="1400" dirty="0">
              <a:solidFill>
                <a:schemeClr val="tx1"/>
              </a:solidFill>
              <a:latin typeface="Arial" panose="020B0604020202020204" pitchFamily="34" charset="0"/>
              <a:cs typeface="Arial" panose="020B0604020202020204" pitchFamily="34" charset="0"/>
            </a:endParaRPr>
          </a:p>
        </p:txBody>
      </p:sp>
      <p:sp>
        <p:nvSpPr>
          <p:cNvPr id="7" name="Rectangle 12">
            <a:extLst>
              <a:ext uri="{FF2B5EF4-FFF2-40B4-BE49-F238E27FC236}">
                <a16:creationId xmlns:a16="http://schemas.microsoft.com/office/drawing/2014/main" id="{7B6758E0-DE6A-46E0-900C-4FBC8DDFAF26}"/>
              </a:ext>
            </a:extLst>
          </p:cNvPr>
          <p:cNvSpPr/>
          <p:nvPr/>
        </p:nvSpPr>
        <p:spPr>
          <a:xfrm>
            <a:off x="4893267" y="2421709"/>
            <a:ext cx="1903770" cy="261068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lIns="137147" tIns="137147" rIns="137147" bIns="137147">
            <a:spAutoFit/>
          </a:bodyPr>
          <a:lstStyle/>
          <a:p>
            <a:pPr marL="128576" indent="-128576">
              <a:lnSpc>
                <a:spcPct val="94000"/>
              </a:lnSpc>
              <a:spcAft>
                <a:spcPts val="600"/>
              </a:spcAft>
              <a:buClr>
                <a:schemeClr val="accent5"/>
              </a:buClr>
              <a:buFont typeface="Arial" panose="020B0604020202020204" pitchFamily="34" charset="0"/>
              <a:buChar char="•"/>
            </a:pPr>
            <a:endParaRPr lang="uz-Cyrl-UZ" sz="1300" dirty="0">
              <a:solidFill>
                <a:schemeClr val="bg1"/>
              </a:solidFill>
              <a:latin typeface="Arial" panose="020B0604020202020204" pitchFamily="34" charset="0"/>
              <a:cs typeface="Arial" panose="020B0604020202020204" pitchFamily="34" charset="0"/>
            </a:endParaRPr>
          </a:p>
          <a:p>
            <a:pPr>
              <a:lnSpc>
                <a:spcPct val="94000"/>
              </a:lnSpc>
              <a:spcAft>
                <a:spcPts val="600"/>
              </a:spcAft>
              <a:buClr>
                <a:schemeClr val="accent5"/>
              </a:buClr>
            </a:pPr>
            <a:r>
              <a:rPr lang="en-US" sz="1300" dirty="0" err="1" smtClean="0">
                <a:solidFill>
                  <a:schemeClr val="tx1"/>
                </a:solidFill>
                <a:latin typeface="Arial" panose="020B0604020202020204" pitchFamily="34" charset="0"/>
                <a:cs typeface="Arial" panose="020B0604020202020204" pitchFamily="34" charset="0"/>
              </a:rPr>
              <a:t>Dans</a:t>
            </a:r>
            <a:r>
              <a:rPr lang="en-US" sz="1300" dirty="0" smtClean="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notre</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ville</a:t>
            </a:r>
            <a:r>
              <a:rPr lang="en-US" sz="1300" dirty="0">
                <a:solidFill>
                  <a:schemeClr val="tx1"/>
                </a:solidFill>
                <a:latin typeface="Arial" panose="020B0604020202020204" pitchFamily="34" charset="0"/>
                <a:cs typeface="Arial" panose="020B0604020202020204" pitchFamily="34" charset="0"/>
              </a:rPr>
              <a:t>  on  </a:t>
            </a:r>
            <a:r>
              <a:rPr lang="en-US" sz="1300" dirty="0" err="1">
                <a:solidFill>
                  <a:schemeClr val="tx1"/>
                </a:solidFill>
                <a:latin typeface="Arial" panose="020B0604020202020204" pitchFamily="34" charset="0"/>
                <a:cs typeface="Arial" panose="020B0604020202020204" pitchFamily="34" charset="0"/>
              </a:rPr>
              <a:t>n’a</a:t>
            </a:r>
            <a:r>
              <a:rPr lang="en-US" sz="1300" dirty="0">
                <a:solidFill>
                  <a:schemeClr val="tx1"/>
                </a:solidFill>
                <a:latin typeface="Arial" panose="020B0604020202020204" pitchFamily="34" charset="0"/>
                <a:cs typeface="Arial" panose="020B0604020202020204" pitchFamily="34" charset="0"/>
              </a:rPr>
              <a:t>  pas  de  </a:t>
            </a:r>
            <a:r>
              <a:rPr lang="en-US" sz="1300" dirty="0" err="1">
                <a:solidFill>
                  <a:schemeClr val="tx1"/>
                </a:solidFill>
                <a:latin typeface="Arial" panose="020B0604020202020204" pitchFamily="34" charset="0"/>
                <a:cs typeface="Arial" panose="020B0604020202020204" pitchFamily="34" charset="0"/>
              </a:rPr>
              <a:t>nouvelles</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formes</a:t>
            </a:r>
            <a:r>
              <a:rPr lang="en-US" sz="1300" dirty="0">
                <a:solidFill>
                  <a:schemeClr val="tx1"/>
                </a:solidFill>
                <a:latin typeface="Arial" panose="020B0604020202020204" pitchFamily="34" charset="0"/>
                <a:cs typeface="Arial" panose="020B0604020202020204" pitchFamily="34" charset="0"/>
              </a:rPr>
              <a:t>  de  service  à  domicile.  </a:t>
            </a:r>
            <a:r>
              <a:rPr lang="en-US" sz="1300" dirty="0" err="1">
                <a:solidFill>
                  <a:schemeClr val="tx1"/>
                </a:solidFill>
                <a:latin typeface="Arial" panose="020B0604020202020204" pitchFamily="34" charset="0"/>
                <a:cs typeface="Arial" panose="020B0604020202020204" pitchFamily="34" charset="0"/>
              </a:rPr>
              <a:t>Mais</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il</a:t>
            </a:r>
            <a:r>
              <a:rPr lang="en-US" sz="1300" dirty="0">
                <a:solidFill>
                  <a:schemeClr val="tx1"/>
                </a:solidFill>
                <a:latin typeface="Arial" panose="020B0604020202020204" pitchFamily="34" charset="0"/>
                <a:cs typeface="Arial" panose="020B0604020202020204" pitchFamily="34" charset="0"/>
              </a:rPr>
              <a:t>  y  a  le  service  à  domicile  qui  </a:t>
            </a:r>
            <a:r>
              <a:rPr lang="en-US" sz="1300" dirty="0" err="1">
                <a:solidFill>
                  <a:schemeClr val="tx1"/>
                </a:solidFill>
                <a:latin typeface="Arial" panose="020B0604020202020204" pitchFamily="34" charset="0"/>
                <a:cs typeface="Arial" panose="020B0604020202020204" pitchFamily="34" charset="0"/>
              </a:rPr>
              <a:t>permet</a:t>
            </a:r>
            <a:r>
              <a:rPr lang="en-US" sz="1300" dirty="0">
                <a:solidFill>
                  <a:schemeClr val="tx1"/>
                </a:solidFill>
                <a:latin typeface="Arial" panose="020B0604020202020204" pitchFamily="34" charset="0"/>
                <a:cs typeface="Arial" panose="020B0604020202020204" pitchFamily="34" charset="0"/>
              </a:rPr>
              <a:t>  aux  gens  </a:t>
            </a:r>
            <a:r>
              <a:rPr lang="en-US" sz="1300" dirty="0" err="1">
                <a:solidFill>
                  <a:schemeClr val="tx1"/>
                </a:solidFill>
                <a:latin typeface="Arial" panose="020B0604020202020204" pitchFamily="34" charset="0"/>
                <a:cs typeface="Arial" panose="020B0604020202020204" pitchFamily="34" charset="0"/>
              </a:rPr>
              <a:t>âgés</a:t>
            </a:r>
            <a:r>
              <a:rPr lang="en-US" sz="1300" dirty="0">
                <a:solidFill>
                  <a:schemeClr val="tx1"/>
                </a:solidFill>
                <a:latin typeface="Arial" panose="020B0604020202020204" pitchFamily="34" charset="0"/>
                <a:cs typeface="Arial" panose="020B0604020202020204" pitchFamily="34" charset="0"/>
              </a:rPr>
              <a:t>  de  </a:t>
            </a:r>
            <a:r>
              <a:rPr lang="en-US" sz="1300" dirty="0" err="1">
                <a:solidFill>
                  <a:schemeClr val="tx1"/>
                </a:solidFill>
                <a:latin typeface="Arial" panose="020B0604020202020204" pitchFamily="34" charset="0"/>
                <a:cs typeface="Arial" panose="020B0604020202020204" pitchFamily="34" charset="0"/>
              </a:rPr>
              <a:t>faciliter</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leur</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quotidien</a:t>
            </a:r>
            <a:r>
              <a:rPr lang="en-US" sz="1300" dirty="0">
                <a:solidFill>
                  <a:schemeClr val="tx1"/>
                </a:solidFill>
                <a:latin typeface="Arial" panose="020B0604020202020204" pitchFamily="34" charset="0"/>
                <a:cs typeface="Arial" panose="020B0604020202020204" pitchFamily="34" charset="0"/>
              </a:rPr>
              <a:t>  avec  </a:t>
            </a:r>
            <a:r>
              <a:rPr lang="en-US" sz="1300" dirty="0" err="1">
                <a:solidFill>
                  <a:schemeClr val="tx1"/>
                </a:solidFill>
                <a:latin typeface="Arial" panose="020B0604020202020204" pitchFamily="34" charset="0"/>
                <a:cs typeface="Arial" panose="020B0604020202020204" pitchFamily="34" charset="0"/>
              </a:rPr>
              <a:t>une</a:t>
            </a:r>
            <a:r>
              <a:rPr lang="en-US" sz="1300" dirty="0">
                <a:solidFill>
                  <a:schemeClr val="tx1"/>
                </a:solidFill>
                <a:latin typeface="Arial" panose="020B0604020202020204" pitchFamily="34" charset="0"/>
                <a:cs typeface="Arial" panose="020B0604020202020204" pitchFamily="34" charset="0"/>
              </a:rPr>
              <a:t>  aide  </a:t>
            </a:r>
            <a:r>
              <a:rPr lang="en-US" sz="1300" dirty="0" err="1">
                <a:solidFill>
                  <a:schemeClr val="tx1"/>
                </a:solidFill>
                <a:latin typeface="Arial" panose="020B0604020202020204" pitchFamily="34" charset="0"/>
                <a:cs typeface="Arial" panose="020B0604020202020204" pitchFamily="34" charset="0"/>
              </a:rPr>
              <a:t>qualifiée</a:t>
            </a:r>
            <a:r>
              <a:rPr lang="en-US" sz="1300" dirty="0">
                <a:solidFill>
                  <a:schemeClr val="tx1"/>
                </a:solidFill>
                <a:latin typeface="Arial" panose="020B0604020202020204" pitchFamily="34" charset="0"/>
                <a:cs typeface="Arial" panose="020B0604020202020204" pitchFamily="34" charset="0"/>
              </a:rPr>
              <a:t>.. </a:t>
            </a:r>
            <a:endParaRPr lang="uz-Cyrl-UZ" sz="1300" dirty="0">
              <a:solidFill>
                <a:schemeClr val="tx1"/>
              </a:solidFill>
              <a:latin typeface="Arial" panose="020B0604020202020204" pitchFamily="34" charset="0"/>
              <a:cs typeface="Arial" panose="020B0604020202020204" pitchFamily="34" charset="0"/>
            </a:endParaRPr>
          </a:p>
        </p:txBody>
      </p:sp>
      <p:sp>
        <p:nvSpPr>
          <p:cNvPr id="8" name="Rectangle 13">
            <a:extLst>
              <a:ext uri="{FF2B5EF4-FFF2-40B4-BE49-F238E27FC236}">
                <a16:creationId xmlns:a16="http://schemas.microsoft.com/office/drawing/2014/main" id="{D0222413-460B-45A5-9D51-20B7D6C7836A}"/>
              </a:ext>
            </a:extLst>
          </p:cNvPr>
          <p:cNvSpPr/>
          <p:nvPr/>
        </p:nvSpPr>
        <p:spPr>
          <a:xfrm>
            <a:off x="6989838" y="2595442"/>
            <a:ext cx="1796288" cy="226322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lIns="137147" tIns="137147" rIns="137147" bIns="137147">
            <a:spAutoFit/>
          </a:bodyPr>
          <a:lstStyle/>
          <a:p>
            <a:pPr marL="128576" indent="-128576">
              <a:lnSpc>
                <a:spcPct val="94000"/>
              </a:lnSpc>
              <a:spcAft>
                <a:spcPts val="600"/>
              </a:spcAft>
              <a:buClr>
                <a:schemeClr val="bg2"/>
              </a:buClr>
              <a:buFont typeface="Arial" panose="020B0604020202020204" pitchFamily="34" charset="0"/>
              <a:buChar char="•"/>
            </a:pPr>
            <a:endParaRPr lang="uz-Cyrl-UZ" sz="1200" dirty="0">
              <a:solidFill>
                <a:schemeClr val="bg1"/>
              </a:solidFill>
              <a:latin typeface="Arial" panose="020B0604020202020204" pitchFamily="34" charset="0"/>
              <a:cs typeface="Arial" panose="020B0604020202020204" pitchFamily="34" charset="0"/>
            </a:endParaRPr>
          </a:p>
          <a:p>
            <a:pPr>
              <a:lnSpc>
                <a:spcPct val="94000"/>
              </a:lnSpc>
              <a:spcAft>
                <a:spcPts val="600"/>
              </a:spcAft>
              <a:buClr>
                <a:schemeClr val="bg2"/>
              </a:buClr>
            </a:pPr>
            <a:r>
              <a:rPr lang="en-US" sz="1200" dirty="0" smtClean="0">
                <a:solidFill>
                  <a:schemeClr val="tx1"/>
                </a:solidFill>
                <a:latin typeface="Arial" panose="020B0604020202020204" pitchFamily="34" charset="0"/>
                <a:cs typeface="Arial" panose="020B0604020202020204" pitchFamily="34" charset="0"/>
              </a:rPr>
              <a:t>Je  </a:t>
            </a:r>
            <a:r>
              <a:rPr lang="en-US" sz="1200" dirty="0">
                <a:solidFill>
                  <a:schemeClr val="tx1"/>
                </a:solidFill>
                <a:latin typeface="Arial" panose="020B0604020202020204" pitchFamily="34" charset="0"/>
                <a:cs typeface="Arial" panose="020B0604020202020204" pitchFamily="34" charset="0"/>
              </a:rPr>
              <a:t>ne  </a:t>
            </a:r>
            <a:r>
              <a:rPr lang="en-US" sz="1200" dirty="0" err="1">
                <a:solidFill>
                  <a:schemeClr val="tx1"/>
                </a:solidFill>
                <a:latin typeface="Arial" panose="020B0604020202020204" pitchFamily="34" charset="0"/>
                <a:cs typeface="Arial" panose="020B0604020202020204" pitchFamily="34" charset="0"/>
              </a:rPr>
              <a:t>peux</a:t>
            </a:r>
            <a:r>
              <a:rPr lang="en-US" sz="1200" dirty="0">
                <a:solidFill>
                  <a:schemeClr val="tx1"/>
                </a:solidFill>
                <a:latin typeface="Arial" panose="020B0604020202020204" pitchFamily="34" charset="0"/>
                <a:cs typeface="Arial" panose="020B0604020202020204" pitchFamily="34" charset="0"/>
              </a:rPr>
              <a:t>  pas  proposer   les  </a:t>
            </a:r>
            <a:r>
              <a:rPr lang="en-US" sz="1200" dirty="0" err="1">
                <a:solidFill>
                  <a:schemeClr val="tx1"/>
                </a:solidFill>
                <a:latin typeface="Arial" panose="020B0604020202020204" pitchFamily="34" charset="0"/>
                <a:cs typeface="Arial" panose="020B0604020202020204" pitchFamily="34" charset="0"/>
              </a:rPr>
              <a:t>nouvelles</a:t>
            </a:r>
            <a:r>
              <a:rPr lang="en-US" sz="1200" dirty="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formes</a:t>
            </a:r>
            <a:r>
              <a:rPr lang="en-US" sz="1200" dirty="0">
                <a:solidFill>
                  <a:schemeClr val="tx1"/>
                </a:solidFill>
                <a:latin typeface="Arial" panose="020B0604020202020204" pitchFamily="34" charset="0"/>
                <a:cs typeface="Arial" panose="020B0604020202020204" pitchFamily="34" charset="0"/>
              </a:rPr>
              <a:t>  de  service.  Au  contraire  je  </a:t>
            </a:r>
            <a:r>
              <a:rPr lang="en-US" sz="1200" dirty="0" err="1">
                <a:solidFill>
                  <a:schemeClr val="tx1"/>
                </a:solidFill>
                <a:latin typeface="Arial" panose="020B0604020202020204" pitchFamily="34" charset="0"/>
                <a:cs typeface="Arial" panose="020B0604020202020204" pitchFamily="34" charset="0"/>
              </a:rPr>
              <a:t>peux</a:t>
            </a:r>
            <a:r>
              <a:rPr lang="en-US" sz="1200" dirty="0">
                <a:solidFill>
                  <a:schemeClr val="tx1"/>
                </a:solidFill>
                <a:latin typeface="Arial" panose="020B0604020202020204" pitchFamily="34" charset="0"/>
                <a:cs typeface="Arial" panose="020B0604020202020204" pitchFamily="34" charset="0"/>
              </a:rPr>
              <a:t>  proposer  les  </a:t>
            </a:r>
            <a:r>
              <a:rPr lang="en-US" sz="1200" dirty="0" err="1">
                <a:solidFill>
                  <a:schemeClr val="tx1"/>
                </a:solidFill>
                <a:latin typeface="Arial" panose="020B0604020202020204" pitchFamily="34" charset="0"/>
                <a:cs typeface="Arial" panose="020B0604020202020204" pitchFamily="34" charset="0"/>
              </a:rPr>
              <a:t>formes</a:t>
            </a:r>
            <a:r>
              <a:rPr lang="en-US" sz="1200" dirty="0">
                <a:solidFill>
                  <a:schemeClr val="tx1"/>
                </a:solidFill>
                <a:latin typeface="Arial" panose="020B0604020202020204" pitchFamily="34" charset="0"/>
                <a:cs typeface="Arial" panose="020B0604020202020204" pitchFamily="34" charset="0"/>
              </a:rPr>
              <a:t>  qui  existent:  </a:t>
            </a:r>
            <a:r>
              <a:rPr lang="en-US" sz="1200" dirty="0" err="1">
                <a:solidFill>
                  <a:schemeClr val="tx1"/>
                </a:solidFill>
                <a:latin typeface="Arial" panose="020B0604020202020204" pitchFamily="34" charset="0"/>
                <a:cs typeface="Arial" panose="020B0604020202020204" pitchFamily="34" charset="0"/>
              </a:rPr>
              <a:t>c’est</a:t>
            </a:r>
            <a:r>
              <a:rPr lang="en-US" sz="1200" dirty="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l’aide</a:t>
            </a:r>
            <a:r>
              <a:rPr lang="en-US" sz="1200" dirty="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personnalisée</a:t>
            </a:r>
            <a:r>
              <a:rPr lang="en-US" sz="1200" dirty="0">
                <a:solidFill>
                  <a:schemeClr val="tx1"/>
                </a:solidFill>
                <a:latin typeface="Arial" panose="020B0604020202020204" pitchFamily="34" charset="0"/>
                <a:cs typeface="Arial" panose="020B0604020202020204" pitchFamily="34" charset="0"/>
              </a:rPr>
              <a:t>  aux  gens  </a:t>
            </a:r>
            <a:r>
              <a:rPr lang="en-US" sz="1200" dirty="0" err="1">
                <a:solidFill>
                  <a:schemeClr val="tx1"/>
                </a:solidFill>
                <a:latin typeface="Arial" panose="020B0604020202020204" pitchFamily="34" charset="0"/>
                <a:cs typeface="Arial" panose="020B0604020202020204" pitchFamily="34" charset="0"/>
              </a:rPr>
              <a:t>âgés</a:t>
            </a:r>
            <a:r>
              <a:rPr lang="en-US" sz="1200" dirty="0">
                <a:solidFill>
                  <a:schemeClr val="tx1"/>
                </a:solidFill>
                <a:latin typeface="Arial" panose="020B0604020202020204" pitchFamily="34" charset="0"/>
                <a:cs typeface="Arial" panose="020B0604020202020204" pitchFamily="34" charset="0"/>
              </a:rPr>
              <a:t>  et  aux  </a:t>
            </a:r>
            <a:r>
              <a:rPr lang="en-US" sz="1200" dirty="0" err="1">
                <a:solidFill>
                  <a:schemeClr val="tx1"/>
                </a:solidFill>
                <a:latin typeface="Arial" panose="020B0604020202020204" pitchFamily="34" charset="0"/>
                <a:cs typeface="Arial" panose="020B0604020202020204" pitchFamily="34" charset="0"/>
              </a:rPr>
              <a:t>enfants</a:t>
            </a:r>
            <a:r>
              <a:rPr lang="en-US" sz="1200" dirty="0">
                <a:solidFill>
                  <a:schemeClr val="tx1"/>
                </a:solidFill>
                <a:latin typeface="Arial" panose="020B0604020202020204" pitchFamily="34" charset="0"/>
                <a:cs typeface="Arial" panose="020B0604020202020204" pitchFamily="34" charset="0"/>
              </a:rPr>
              <a:t>.  </a:t>
            </a:r>
            <a:endParaRPr lang="uz-Cyrl-UZ" sz="12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987A88E-3E38-4657-A6CB-7252E760983A}"/>
              </a:ext>
            </a:extLst>
          </p:cNvPr>
          <p:cNvSpPr txBox="1"/>
          <p:nvPr/>
        </p:nvSpPr>
        <p:spPr>
          <a:xfrm>
            <a:off x="575556" y="1323299"/>
            <a:ext cx="2052943" cy="1184924"/>
          </a:xfrm>
          <a:prstGeom prst="rect">
            <a:avLst/>
          </a:prstGeom>
          <a:solidFill>
            <a:srgbClr val="0070C0"/>
          </a:solidFill>
        </p:spPr>
        <p:txBody>
          <a:bodyPr wrap="square" lIns="182863" tIns="91432" rIns="182863" bIns="91432" rtlCol="0">
            <a:spAutoFit/>
          </a:bodyPr>
          <a:lstStyle/>
          <a:p>
            <a:pPr algn="ctr"/>
            <a:r>
              <a:rPr lang="fr-FR" sz="1300" dirty="0" smtClean="0">
                <a:solidFill>
                  <a:schemeClr val="bg1"/>
                </a:solidFill>
                <a:latin typeface="Arial" panose="020B0604020202020204" pitchFamily="34" charset="0"/>
                <a:cs typeface="Arial" panose="020B0604020202020204" pitchFamily="34" charset="0"/>
              </a:rPr>
              <a:t>Parlez  des  services  de  cette  page.  Comment  vous  les  trouvez?  Que  pouvez-vous  en  dire?</a:t>
            </a:r>
            <a:endParaRPr lang="en-US" sz="13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A876B8A-D6F4-45DD-A7CB-4E0ADA116FEA}"/>
              </a:ext>
            </a:extLst>
          </p:cNvPr>
          <p:cNvSpPr txBox="1"/>
          <p:nvPr/>
        </p:nvSpPr>
        <p:spPr>
          <a:xfrm>
            <a:off x="2749317" y="1293303"/>
            <a:ext cx="1903770" cy="1046424"/>
          </a:xfrm>
          <a:prstGeom prst="rect">
            <a:avLst/>
          </a:prstGeom>
          <a:solidFill>
            <a:srgbClr val="0070C0"/>
          </a:solidFill>
        </p:spPr>
        <p:txBody>
          <a:bodyPr wrap="square" lIns="182863" tIns="91432" rIns="182863" bIns="91432" rtlCol="0">
            <a:spAutoFit/>
          </a:bodyPr>
          <a:lstStyle/>
          <a:p>
            <a:pPr algn="ctr"/>
            <a:r>
              <a:rPr lang="en-US" sz="1400" dirty="0" err="1" smtClean="0">
                <a:solidFill>
                  <a:schemeClr val="bg1"/>
                </a:solidFill>
                <a:latin typeface="Arial" panose="020B0604020202020204" pitchFamily="34" charset="0"/>
                <a:cs typeface="Arial" panose="020B0604020202020204" pitchFamily="34" charset="0"/>
              </a:rPr>
              <a:t>Dites</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dans</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quels</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cas</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vous</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avez</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recours</a:t>
            </a:r>
            <a:r>
              <a:rPr lang="en-US" sz="1400" dirty="0" smtClean="0">
                <a:solidFill>
                  <a:schemeClr val="bg1"/>
                </a:solidFill>
                <a:latin typeface="Arial" panose="020B0604020202020204" pitchFamily="34" charset="0"/>
                <a:cs typeface="Arial" panose="020B0604020202020204" pitchFamily="34" charset="0"/>
              </a:rPr>
              <a:t>  à  </a:t>
            </a:r>
            <a:r>
              <a:rPr lang="en-US" sz="1400" dirty="0" err="1" smtClean="0">
                <a:solidFill>
                  <a:schemeClr val="bg1"/>
                </a:solidFill>
                <a:latin typeface="Arial" panose="020B0604020202020204" pitchFamily="34" charset="0"/>
                <a:cs typeface="Arial" panose="020B0604020202020204" pitchFamily="34" charset="0"/>
              </a:rPr>
              <a:t>ces</a:t>
            </a:r>
            <a:r>
              <a:rPr lang="en-US" sz="1400" dirty="0" smtClean="0">
                <a:solidFill>
                  <a:schemeClr val="bg1"/>
                </a:solidFill>
                <a:latin typeface="Arial" panose="020B0604020202020204" pitchFamily="34" charset="0"/>
                <a:cs typeface="Arial" panose="020B0604020202020204" pitchFamily="34" charset="0"/>
              </a:rPr>
              <a:t>  types  de  service</a:t>
            </a:r>
            <a:r>
              <a:rPr lang="en-US" sz="1300" dirty="0" smtClean="0">
                <a:solidFill>
                  <a:schemeClr val="bg1"/>
                </a:solidFill>
                <a:latin typeface="Arial" panose="020B0604020202020204" pitchFamily="34" charset="0"/>
                <a:cs typeface="Arial" panose="020B0604020202020204" pitchFamily="34" charset="0"/>
              </a:rPr>
              <a:t>?</a:t>
            </a:r>
            <a:endParaRPr lang="en-US" sz="13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983BB7E-5EFA-4F55-818D-5990E5EC0F5E}"/>
              </a:ext>
            </a:extLst>
          </p:cNvPr>
          <p:cNvSpPr txBox="1"/>
          <p:nvPr/>
        </p:nvSpPr>
        <p:spPr>
          <a:xfrm>
            <a:off x="4894723" y="1293303"/>
            <a:ext cx="1903770" cy="1384978"/>
          </a:xfrm>
          <a:prstGeom prst="rect">
            <a:avLst/>
          </a:prstGeom>
          <a:solidFill>
            <a:srgbClr val="0070C0"/>
          </a:solidFill>
        </p:spPr>
        <p:txBody>
          <a:bodyPr wrap="square" lIns="182863" tIns="91432" rIns="182863" bIns="91432" rtlCol="0">
            <a:spAutoFit/>
          </a:bodyPr>
          <a:lstStyle/>
          <a:p>
            <a:pPr algn="ctr"/>
            <a:r>
              <a:rPr lang="en-US" sz="1300" dirty="0" err="1" smtClean="0">
                <a:solidFill>
                  <a:schemeClr val="bg1"/>
                </a:solidFill>
                <a:latin typeface="Arial" panose="020B0604020202020204" pitchFamily="34" charset="0"/>
                <a:cs typeface="Arial" panose="020B0604020202020204" pitchFamily="34" charset="0"/>
              </a:rPr>
              <a:t>Quelles</a:t>
            </a:r>
            <a:r>
              <a:rPr lang="en-US" sz="1300" dirty="0" smtClean="0">
                <a:solidFill>
                  <a:schemeClr val="bg1"/>
                </a:solidFill>
                <a:latin typeface="Arial" panose="020B0604020202020204" pitchFamily="34" charset="0"/>
                <a:cs typeface="Arial" panose="020B0604020202020204" pitchFamily="34" charset="0"/>
              </a:rPr>
              <a:t>  </a:t>
            </a:r>
            <a:r>
              <a:rPr lang="en-US" sz="1300" dirty="0" err="1" smtClean="0">
                <a:solidFill>
                  <a:schemeClr val="bg1"/>
                </a:solidFill>
                <a:latin typeface="Arial" panose="020B0604020202020204" pitchFamily="34" charset="0"/>
                <a:cs typeface="Arial" panose="020B0604020202020204" pitchFamily="34" charset="0"/>
              </a:rPr>
              <a:t>nouvelles</a:t>
            </a:r>
            <a:r>
              <a:rPr lang="en-US" sz="1300" dirty="0" smtClean="0">
                <a:solidFill>
                  <a:schemeClr val="bg1"/>
                </a:solidFill>
                <a:latin typeface="Arial" panose="020B0604020202020204" pitchFamily="34" charset="0"/>
                <a:cs typeface="Arial" panose="020B0604020202020204" pitchFamily="34" charset="0"/>
              </a:rPr>
              <a:t>  </a:t>
            </a:r>
            <a:r>
              <a:rPr lang="en-US" sz="1300" dirty="0" err="1" smtClean="0">
                <a:solidFill>
                  <a:schemeClr val="bg1"/>
                </a:solidFill>
                <a:latin typeface="Arial" panose="020B0604020202020204" pitchFamily="34" charset="0"/>
                <a:cs typeface="Arial" panose="020B0604020202020204" pitchFamily="34" charset="0"/>
              </a:rPr>
              <a:t>formes</a:t>
            </a:r>
            <a:r>
              <a:rPr lang="en-US" sz="1300" dirty="0" smtClean="0">
                <a:solidFill>
                  <a:schemeClr val="bg1"/>
                </a:solidFill>
                <a:latin typeface="Arial" panose="020B0604020202020204" pitchFamily="34" charset="0"/>
                <a:cs typeface="Arial" panose="020B0604020202020204" pitchFamily="34" charset="0"/>
              </a:rPr>
              <a:t>  de  service  à  domicile  existent  </a:t>
            </a:r>
            <a:r>
              <a:rPr lang="en-US" sz="1300" dirty="0" err="1" smtClean="0">
                <a:solidFill>
                  <a:schemeClr val="bg1"/>
                </a:solidFill>
                <a:latin typeface="Arial" panose="020B0604020202020204" pitchFamily="34" charset="0"/>
                <a:cs typeface="Arial" panose="020B0604020202020204" pitchFamily="34" charset="0"/>
              </a:rPr>
              <a:t>dans</a:t>
            </a:r>
            <a:r>
              <a:rPr lang="en-US" sz="1300" dirty="0" smtClean="0">
                <a:solidFill>
                  <a:schemeClr val="bg1"/>
                </a:solidFill>
                <a:latin typeface="Arial" panose="020B0604020202020204" pitchFamily="34" charset="0"/>
                <a:cs typeface="Arial" panose="020B0604020202020204" pitchFamily="34" charset="0"/>
              </a:rPr>
              <a:t>  </a:t>
            </a:r>
            <a:r>
              <a:rPr lang="en-US" sz="1300" dirty="0" err="1" smtClean="0">
                <a:solidFill>
                  <a:schemeClr val="bg1"/>
                </a:solidFill>
                <a:latin typeface="Arial" panose="020B0604020202020204" pitchFamily="34" charset="0"/>
                <a:cs typeface="Arial" panose="020B0604020202020204" pitchFamily="34" charset="0"/>
              </a:rPr>
              <a:t>votre</a:t>
            </a:r>
            <a:r>
              <a:rPr lang="en-US" sz="1300" dirty="0" smtClean="0">
                <a:solidFill>
                  <a:schemeClr val="bg1"/>
                </a:solidFill>
                <a:latin typeface="Arial" panose="020B0604020202020204" pitchFamily="34" charset="0"/>
                <a:cs typeface="Arial" panose="020B0604020202020204" pitchFamily="34" charset="0"/>
              </a:rPr>
              <a:t>  pays  (</a:t>
            </a:r>
            <a:r>
              <a:rPr lang="en-US" sz="1300" dirty="0" err="1" smtClean="0">
                <a:solidFill>
                  <a:schemeClr val="bg1"/>
                </a:solidFill>
                <a:latin typeface="Arial" panose="020B0604020202020204" pitchFamily="34" charset="0"/>
                <a:cs typeface="Arial" panose="020B0604020202020204" pitchFamily="34" charset="0"/>
              </a:rPr>
              <a:t>ville</a:t>
            </a:r>
            <a:r>
              <a:rPr lang="en-US" sz="1300" dirty="0" smtClean="0">
                <a:solidFill>
                  <a:schemeClr val="bg1"/>
                </a:solidFill>
                <a:latin typeface="Arial" panose="020B0604020202020204" pitchFamily="34" charset="0"/>
                <a:cs typeface="Arial" panose="020B0604020202020204" pitchFamily="34" charset="0"/>
              </a:rPr>
              <a:t>,  village,  quartier)?</a:t>
            </a:r>
            <a:endParaRPr lang="en-US" sz="13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4C936FA-4BDA-48AC-8709-2A902877F7A1}"/>
              </a:ext>
            </a:extLst>
          </p:cNvPr>
          <p:cNvSpPr txBox="1"/>
          <p:nvPr/>
        </p:nvSpPr>
        <p:spPr>
          <a:xfrm>
            <a:off x="6984155" y="1283468"/>
            <a:ext cx="1801971" cy="1585033"/>
          </a:xfrm>
          <a:prstGeom prst="rect">
            <a:avLst/>
          </a:prstGeom>
          <a:solidFill>
            <a:srgbClr val="0070C0"/>
          </a:solidFill>
        </p:spPr>
        <p:txBody>
          <a:bodyPr wrap="square" lIns="182863" tIns="91432" rIns="182863" bIns="91432" rtlCol="0">
            <a:spAutoFit/>
          </a:bodyPr>
          <a:lstStyle/>
          <a:p>
            <a:pPr algn="ctr"/>
            <a:r>
              <a:rPr lang="en-US" sz="1300" dirty="0" err="1" smtClean="0">
                <a:solidFill>
                  <a:schemeClr val="bg1"/>
                </a:solidFill>
                <a:latin typeface="Arial" panose="020B0604020202020204" pitchFamily="34" charset="0"/>
                <a:cs typeface="Arial" panose="020B0604020202020204" pitchFamily="34" charset="0"/>
              </a:rPr>
              <a:t>Quelles</a:t>
            </a:r>
            <a:r>
              <a:rPr lang="en-US" sz="1300" dirty="0" smtClean="0">
                <a:solidFill>
                  <a:schemeClr val="bg1"/>
                </a:solidFill>
                <a:latin typeface="Arial" panose="020B0604020202020204" pitchFamily="34" charset="0"/>
                <a:cs typeface="Arial" panose="020B0604020202020204" pitchFamily="34" charset="0"/>
              </a:rPr>
              <a:t>  </a:t>
            </a:r>
            <a:r>
              <a:rPr lang="en-US" sz="1300" dirty="0" err="1" smtClean="0">
                <a:solidFill>
                  <a:schemeClr val="bg1"/>
                </a:solidFill>
                <a:latin typeface="Arial" panose="020B0604020202020204" pitchFamily="34" charset="0"/>
                <a:cs typeface="Arial" panose="020B0604020202020204" pitchFamily="34" charset="0"/>
              </a:rPr>
              <a:t>nouvelles</a:t>
            </a:r>
            <a:r>
              <a:rPr lang="en-US" sz="1300" dirty="0" smtClean="0">
                <a:solidFill>
                  <a:schemeClr val="bg1"/>
                </a:solidFill>
                <a:latin typeface="Arial" panose="020B0604020202020204" pitchFamily="34" charset="0"/>
                <a:cs typeface="Arial" panose="020B0604020202020204" pitchFamily="34" charset="0"/>
              </a:rPr>
              <a:t>  </a:t>
            </a:r>
            <a:r>
              <a:rPr lang="en-US" sz="1300" dirty="0" err="1" smtClean="0">
                <a:solidFill>
                  <a:schemeClr val="bg1"/>
                </a:solidFill>
                <a:latin typeface="Arial" panose="020B0604020202020204" pitchFamily="34" charset="0"/>
                <a:cs typeface="Arial" panose="020B0604020202020204" pitchFamily="34" charset="0"/>
              </a:rPr>
              <a:t>formes</a:t>
            </a:r>
            <a:r>
              <a:rPr lang="en-US" sz="1300" dirty="0" smtClean="0">
                <a:solidFill>
                  <a:schemeClr val="bg1"/>
                </a:solidFill>
                <a:latin typeface="Arial" panose="020B0604020202020204" pitchFamily="34" charset="0"/>
                <a:cs typeface="Arial" panose="020B0604020202020204" pitchFamily="34" charset="0"/>
              </a:rPr>
              <a:t>  de  services  </a:t>
            </a:r>
            <a:r>
              <a:rPr lang="en-US" sz="1300" dirty="0" err="1" smtClean="0">
                <a:solidFill>
                  <a:schemeClr val="bg1"/>
                </a:solidFill>
                <a:latin typeface="Arial" panose="020B0604020202020204" pitchFamily="34" charset="0"/>
                <a:cs typeface="Arial" panose="020B0604020202020204" pitchFamily="34" charset="0"/>
              </a:rPr>
              <a:t>pouvez-vous</a:t>
            </a:r>
            <a:r>
              <a:rPr lang="en-US" sz="1300" dirty="0" smtClean="0">
                <a:solidFill>
                  <a:schemeClr val="bg1"/>
                </a:solidFill>
                <a:latin typeface="Arial" panose="020B0604020202020204" pitchFamily="34" charset="0"/>
                <a:cs typeface="Arial" panose="020B0604020202020204" pitchFamily="34" charset="0"/>
              </a:rPr>
              <a:t>  proposer?  Comment  </a:t>
            </a:r>
            <a:r>
              <a:rPr lang="en-US" sz="1300" dirty="0" err="1" smtClean="0">
                <a:solidFill>
                  <a:schemeClr val="bg1"/>
                </a:solidFill>
                <a:latin typeface="Arial" panose="020B0604020202020204" pitchFamily="34" charset="0"/>
                <a:cs typeface="Arial" panose="020B0604020202020204" pitchFamily="34" charset="0"/>
              </a:rPr>
              <a:t>vous</a:t>
            </a:r>
            <a:r>
              <a:rPr lang="en-US" sz="1300" dirty="0" smtClean="0">
                <a:solidFill>
                  <a:schemeClr val="bg1"/>
                </a:solidFill>
                <a:latin typeface="Arial" panose="020B0604020202020204" pitchFamily="34" charset="0"/>
                <a:cs typeface="Arial" panose="020B0604020202020204" pitchFamily="34" charset="0"/>
              </a:rPr>
              <a:t>  </a:t>
            </a:r>
            <a:r>
              <a:rPr lang="en-US" sz="1300" dirty="0" err="1" smtClean="0">
                <a:solidFill>
                  <a:schemeClr val="bg1"/>
                </a:solidFill>
                <a:latin typeface="Arial" panose="020B0604020202020204" pitchFamily="34" charset="0"/>
                <a:cs typeface="Arial" panose="020B0604020202020204" pitchFamily="34" charset="0"/>
              </a:rPr>
              <a:t>vous</a:t>
            </a:r>
            <a:r>
              <a:rPr lang="en-US" sz="1300" dirty="0" smtClean="0">
                <a:solidFill>
                  <a:schemeClr val="bg1"/>
                </a:solidFill>
                <a:latin typeface="Arial" panose="020B0604020202020204" pitchFamily="34" charset="0"/>
                <a:cs typeface="Arial" panose="020B0604020202020204" pitchFamily="34" charset="0"/>
              </a:rPr>
              <a:t>  </a:t>
            </a:r>
            <a:r>
              <a:rPr lang="en-US" sz="1300" dirty="0" err="1" smtClean="0">
                <a:solidFill>
                  <a:schemeClr val="bg1"/>
                </a:solidFill>
                <a:latin typeface="Arial" panose="020B0604020202020204" pitchFamily="34" charset="0"/>
                <a:cs typeface="Arial" panose="020B0604020202020204" pitchFamily="34" charset="0"/>
              </a:rPr>
              <a:t>imaginez</a:t>
            </a:r>
            <a:r>
              <a:rPr lang="en-US" sz="1300" dirty="0" smtClean="0">
                <a:solidFill>
                  <a:schemeClr val="bg1"/>
                </a:solidFill>
                <a:latin typeface="Arial" panose="020B0604020202020204" pitchFamily="34" charset="0"/>
                <a:cs typeface="Arial" panose="020B0604020202020204" pitchFamily="34" charset="0"/>
              </a:rPr>
              <a:t>:  (…)</a:t>
            </a:r>
            <a:endParaRPr lang="en-US" sz="1300" dirty="0">
              <a:solidFill>
                <a:schemeClr val="bg1"/>
              </a:solidFill>
              <a:latin typeface="Arial" panose="020B0604020202020204" pitchFamily="34" charset="0"/>
              <a:cs typeface="Arial" panose="020B0604020202020204" pitchFamily="34" charset="0"/>
            </a:endParaRPr>
          </a:p>
        </p:txBody>
      </p:sp>
      <p:sp>
        <p:nvSpPr>
          <p:cNvPr id="13" name="Oval 7">
            <a:extLst>
              <a:ext uri="{FF2B5EF4-FFF2-40B4-BE49-F238E27FC236}">
                <a16:creationId xmlns:a16="http://schemas.microsoft.com/office/drawing/2014/main" id="{64D0C24B-9D0C-48A9-8DC5-96988E50BC38}"/>
              </a:ext>
            </a:extLst>
          </p:cNvPr>
          <p:cNvSpPr/>
          <p:nvPr/>
        </p:nvSpPr>
        <p:spPr>
          <a:xfrm>
            <a:off x="478466" y="953472"/>
            <a:ext cx="501218" cy="476551"/>
          </a:xfrm>
          <a:prstGeom prst="ellipse">
            <a:avLst/>
          </a:prstGeom>
          <a:solidFill>
            <a:schemeClr val="tx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lIns="145161" tIns="72581" rIns="145161" bIns="72581" rtlCol="0" anchor="ctr"/>
          <a:lstStyle/>
          <a:p>
            <a:pPr algn="ctr"/>
            <a:r>
              <a:rPr lang="en-US" sz="1600" dirty="0">
                <a:solidFill>
                  <a:schemeClr val="tx1"/>
                </a:solidFill>
                <a:latin typeface="Arial" panose="020B0604020202020204" pitchFamily="34" charset="0"/>
                <a:cs typeface="Arial" panose="020B0604020202020204" pitchFamily="34" charset="0"/>
              </a:rPr>
              <a:t>1</a:t>
            </a:r>
          </a:p>
        </p:txBody>
      </p:sp>
      <p:sp>
        <p:nvSpPr>
          <p:cNvPr id="14" name="Oval 8">
            <a:extLst>
              <a:ext uri="{FF2B5EF4-FFF2-40B4-BE49-F238E27FC236}">
                <a16:creationId xmlns:a16="http://schemas.microsoft.com/office/drawing/2014/main" id="{6AF11CA5-8BC0-49CF-820F-CDDCFDFC34C7}"/>
              </a:ext>
            </a:extLst>
          </p:cNvPr>
          <p:cNvSpPr/>
          <p:nvPr/>
        </p:nvSpPr>
        <p:spPr>
          <a:xfrm>
            <a:off x="2520843" y="942034"/>
            <a:ext cx="501218" cy="476551"/>
          </a:xfrm>
          <a:prstGeom prst="ellipse">
            <a:avLst/>
          </a:prstGeom>
          <a:solidFill>
            <a:schemeClr val="tx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lIns="145161" tIns="72581" rIns="145161" bIns="72581" rtlCol="0" anchor="ctr"/>
          <a:lstStyle/>
          <a:p>
            <a:pPr algn="ctr"/>
            <a:r>
              <a:rPr lang="en-US" sz="1600" dirty="0">
                <a:solidFill>
                  <a:schemeClr val="tx1"/>
                </a:solidFill>
                <a:latin typeface="Arial" panose="020B0604020202020204" pitchFamily="34" charset="0"/>
                <a:cs typeface="Arial" panose="020B0604020202020204" pitchFamily="34" charset="0"/>
              </a:rPr>
              <a:t>2</a:t>
            </a:r>
          </a:p>
        </p:txBody>
      </p:sp>
      <p:sp>
        <p:nvSpPr>
          <p:cNvPr id="15" name="Oval 9">
            <a:extLst>
              <a:ext uri="{FF2B5EF4-FFF2-40B4-BE49-F238E27FC236}">
                <a16:creationId xmlns:a16="http://schemas.microsoft.com/office/drawing/2014/main" id="{80555281-3962-440A-B030-40E99B547A5D}"/>
              </a:ext>
            </a:extLst>
          </p:cNvPr>
          <p:cNvSpPr/>
          <p:nvPr/>
        </p:nvSpPr>
        <p:spPr>
          <a:xfrm>
            <a:off x="4553372" y="953471"/>
            <a:ext cx="501218" cy="476551"/>
          </a:xfrm>
          <a:prstGeom prst="ellipse">
            <a:avLst/>
          </a:prstGeom>
          <a:solidFill>
            <a:schemeClr val="tx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lIns="145161" tIns="72581" rIns="145161" bIns="72581" rtlCol="0" anchor="ctr"/>
          <a:lstStyle/>
          <a:p>
            <a:pPr algn="ctr"/>
            <a:r>
              <a:rPr lang="en-US" sz="1600" dirty="0">
                <a:solidFill>
                  <a:schemeClr val="tx1"/>
                </a:solidFill>
                <a:latin typeface="Arial" panose="020B0604020202020204" pitchFamily="34" charset="0"/>
                <a:cs typeface="Arial" panose="020B0604020202020204" pitchFamily="34" charset="0"/>
              </a:rPr>
              <a:t>3</a:t>
            </a:r>
          </a:p>
        </p:txBody>
      </p:sp>
      <p:sp>
        <p:nvSpPr>
          <p:cNvPr id="16" name="Oval 10">
            <a:extLst>
              <a:ext uri="{FF2B5EF4-FFF2-40B4-BE49-F238E27FC236}">
                <a16:creationId xmlns:a16="http://schemas.microsoft.com/office/drawing/2014/main" id="{10DF83E0-5202-43A7-B1A4-3B8CAE271C51}"/>
              </a:ext>
            </a:extLst>
          </p:cNvPr>
          <p:cNvSpPr/>
          <p:nvPr/>
        </p:nvSpPr>
        <p:spPr>
          <a:xfrm>
            <a:off x="6585901" y="953470"/>
            <a:ext cx="501218" cy="476551"/>
          </a:xfrm>
          <a:prstGeom prst="ellipse">
            <a:avLst/>
          </a:prstGeom>
          <a:solidFill>
            <a:schemeClr val="tx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lIns="145161" tIns="72581" rIns="145161" bIns="72581" rtlCol="0" anchor="ctr"/>
          <a:lstStyle/>
          <a:p>
            <a:pPr algn="ctr"/>
            <a:r>
              <a:rPr lang="en-US" sz="1600" dirty="0">
                <a:solidFill>
                  <a:schemeClr val="tx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4496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56" y="14515"/>
            <a:ext cx="8964488" cy="293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71695" y="123478"/>
            <a:ext cx="981359" cy="400110"/>
          </a:xfrm>
          <a:prstGeom prst="rect">
            <a:avLst/>
          </a:prstGeom>
          <a:noFill/>
        </p:spPr>
        <p:txBody>
          <a:bodyPr wrap="none" rtlCol="0">
            <a:spAutoFit/>
          </a:bodyPr>
          <a:lstStyle/>
          <a:p>
            <a:r>
              <a:rPr lang="fr-FR" sz="2000" b="1" dirty="0" smtClean="0"/>
              <a:t>p.  121</a:t>
            </a:r>
            <a:endParaRPr lang="ru-RU" sz="2000" b="1"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034" y="2931791"/>
            <a:ext cx="4230216" cy="2211709"/>
          </a:xfrm>
          <a:prstGeom prst="rect">
            <a:avLst/>
          </a:prstGeom>
        </p:spPr>
      </p:pic>
      <p:sp>
        <p:nvSpPr>
          <p:cNvPr id="5" name="TextBox 4"/>
          <p:cNvSpPr txBox="1"/>
          <p:nvPr/>
        </p:nvSpPr>
        <p:spPr>
          <a:xfrm>
            <a:off x="179512" y="2982529"/>
            <a:ext cx="1412566" cy="461665"/>
          </a:xfrm>
          <a:prstGeom prst="rect">
            <a:avLst/>
          </a:prstGeom>
          <a:noFill/>
        </p:spPr>
        <p:txBody>
          <a:bodyPr wrap="none" rtlCol="0">
            <a:spAutoFit/>
          </a:bodyPr>
          <a:lstStyle/>
          <a:p>
            <a:r>
              <a:rPr lang="fr-FR" sz="2400" b="1" dirty="0" smtClean="0">
                <a:solidFill>
                  <a:srgbClr val="FF0000"/>
                </a:solidFill>
              </a:rPr>
              <a:t>Solution</a:t>
            </a:r>
            <a:endParaRPr lang="ru-RU" sz="2400" b="1" dirty="0">
              <a:solidFill>
                <a:srgbClr val="FF0000"/>
              </a:solidFill>
            </a:endParaRPr>
          </a:p>
        </p:txBody>
      </p:sp>
      <p:sp>
        <p:nvSpPr>
          <p:cNvPr id="6" name="TextBox 5"/>
          <p:cNvSpPr txBox="1"/>
          <p:nvPr/>
        </p:nvSpPr>
        <p:spPr>
          <a:xfrm>
            <a:off x="1142976" y="3363838"/>
            <a:ext cx="3769355" cy="1631216"/>
          </a:xfrm>
          <a:prstGeom prst="rect">
            <a:avLst/>
          </a:prstGeom>
          <a:noFill/>
        </p:spPr>
        <p:txBody>
          <a:bodyPr wrap="square" rtlCol="0">
            <a:spAutoFit/>
          </a:bodyPr>
          <a:lstStyle/>
          <a:p>
            <a:r>
              <a:rPr lang="fr-FR" sz="2000" b="1" dirty="0">
                <a:solidFill>
                  <a:srgbClr val="7030A0"/>
                </a:solidFill>
              </a:rPr>
              <a:t>é</a:t>
            </a:r>
            <a:r>
              <a:rPr lang="fr-FR" sz="2000" b="1" dirty="0" smtClean="0">
                <a:solidFill>
                  <a:srgbClr val="7030A0"/>
                </a:solidFill>
              </a:rPr>
              <a:t>légance           noir</a:t>
            </a:r>
          </a:p>
          <a:p>
            <a:r>
              <a:rPr lang="fr-FR" sz="2000" b="1" dirty="0">
                <a:solidFill>
                  <a:srgbClr val="7030A0"/>
                </a:solidFill>
              </a:rPr>
              <a:t>m</a:t>
            </a:r>
            <a:r>
              <a:rPr lang="fr-FR" sz="2000" b="1" dirty="0" smtClean="0">
                <a:solidFill>
                  <a:srgbClr val="7030A0"/>
                </a:solidFill>
              </a:rPr>
              <a:t>ythique           capitale</a:t>
            </a:r>
          </a:p>
          <a:p>
            <a:r>
              <a:rPr lang="fr-FR" sz="2000" b="1" dirty="0">
                <a:solidFill>
                  <a:srgbClr val="7030A0"/>
                </a:solidFill>
              </a:rPr>
              <a:t>s</a:t>
            </a:r>
            <a:r>
              <a:rPr lang="fr-FR" sz="2000" b="1" dirty="0" smtClean="0">
                <a:solidFill>
                  <a:srgbClr val="7030A0"/>
                </a:solidFill>
              </a:rPr>
              <a:t>ymbole            ville</a:t>
            </a:r>
          </a:p>
          <a:p>
            <a:r>
              <a:rPr lang="fr-FR" sz="2000" b="1" dirty="0" smtClean="0">
                <a:solidFill>
                  <a:srgbClr val="7030A0"/>
                </a:solidFill>
              </a:rPr>
              <a:t>réputation         historique</a:t>
            </a:r>
          </a:p>
          <a:p>
            <a:r>
              <a:rPr lang="fr-FR" sz="2000" b="1" dirty="0">
                <a:solidFill>
                  <a:srgbClr val="7030A0"/>
                </a:solidFill>
              </a:rPr>
              <a:t>c</a:t>
            </a:r>
            <a:r>
              <a:rPr lang="fr-FR" sz="2000" b="1" dirty="0" smtClean="0">
                <a:solidFill>
                  <a:srgbClr val="7030A0"/>
                </a:solidFill>
              </a:rPr>
              <a:t>élèbre            taxi</a:t>
            </a:r>
            <a:endParaRPr lang="ru-RU" sz="2000" b="1" dirty="0">
              <a:solidFill>
                <a:srgbClr val="7030A0"/>
              </a:solidFill>
            </a:endParaRPr>
          </a:p>
        </p:txBody>
      </p:sp>
    </p:spTree>
    <p:extLst>
      <p:ext uri="{BB962C8B-B14F-4D97-AF65-F5344CB8AC3E}">
        <p14:creationId xmlns:p14="http://schemas.microsoft.com/office/powerpoint/2010/main" val="399912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 y="-5393"/>
            <a:ext cx="9144000" cy="2613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2607754"/>
            <a:ext cx="1412566" cy="461665"/>
          </a:xfrm>
          <a:prstGeom prst="rect">
            <a:avLst/>
          </a:prstGeom>
          <a:noFill/>
        </p:spPr>
        <p:txBody>
          <a:bodyPr wrap="square" rtlCol="0">
            <a:spAutoFit/>
          </a:bodyPr>
          <a:lstStyle/>
          <a:p>
            <a:r>
              <a:rPr lang="fr-FR" sz="2400" b="1" dirty="0" smtClean="0">
                <a:solidFill>
                  <a:srgbClr val="FF0000"/>
                </a:solidFill>
              </a:rPr>
              <a:t>Solution</a:t>
            </a:r>
            <a:endParaRPr lang="ru-RU" sz="2400" b="1" dirty="0">
              <a:solidFill>
                <a:srgbClr val="FF0000"/>
              </a:solidFill>
            </a:endParaRPr>
          </a:p>
        </p:txBody>
      </p:sp>
      <p:sp>
        <p:nvSpPr>
          <p:cNvPr id="3" name="TextBox 2"/>
          <p:cNvSpPr txBox="1"/>
          <p:nvPr/>
        </p:nvSpPr>
        <p:spPr>
          <a:xfrm>
            <a:off x="323528" y="3071816"/>
            <a:ext cx="4605661" cy="1938992"/>
          </a:xfrm>
          <a:prstGeom prst="rect">
            <a:avLst/>
          </a:prstGeom>
          <a:noFill/>
        </p:spPr>
        <p:txBody>
          <a:bodyPr wrap="square" rtlCol="0">
            <a:spAutoFit/>
          </a:bodyPr>
          <a:lstStyle/>
          <a:p>
            <a:r>
              <a:rPr lang="fr-FR" sz="2000" b="1" dirty="0" smtClean="0">
                <a:solidFill>
                  <a:srgbClr val="002060"/>
                </a:solidFill>
              </a:rPr>
              <a:t>Le  journaliste         C’est  plus  qu’une  voiture.  </a:t>
            </a:r>
          </a:p>
          <a:p>
            <a:r>
              <a:rPr lang="fr-FR" sz="2000" b="1" dirty="0" smtClean="0">
                <a:solidFill>
                  <a:srgbClr val="002060"/>
                </a:solidFill>
              </a:rPr>
              <a:t>Première  femme    Le  taxi  me  rassure.</a:t>
            </a:r>
          </a:p>
          <a:p>
            <a:r>
              <a:rPr lang="fr-FR" sz="2000" b="1" dirty="0" smtClean="0">
                <a:solidFill>
                  <a:srgbClr val="002060"/>
                </a:solidFill>
              </a:rPr>
              <a:t>Deuxième  femme  On  va  trouver  une  solution.</a:t>
            </a:r>
            <a:endParaRPr lang="ru-RU" sz="2000" b="1" dirty="0">
              <a:solidFill>
                <a:srgbClr val="002060"/>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066" y="2607754"/>
            <a:ext cx="4071934" cy="2516708"/>
          </a:xfrm>
          <a:prstGeom prst="rect">
            <a:avLst/>
          </a:prstGeom>
        </p:spPr>
      </p:pic>
    </p:spTree>
    <p:extLst>
      <p:ext uri="{BB962C8B-B14F-4D97-AF65-F5344CB8AC3E}">
        <p14:creationId xmlns:p14="http://schemas.microsoft.com/office/powerpoint/2010/main" val="288025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15"/>
            <a:ext cx="9144000" cy="322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460432" y="1237935"/>
            <a:ext cx="319318" cy="369332"/>
          </a:xfrm>
          <a:prstGeom prst="rect">
            <a:avLst/>
          </a:prstGeom>
          <a:noFill/>
        </p:spPr>
        <p:txBody>
          <a:bodyPr wrap="none" rtlCol="0">
            <a:spAutoFit/>
          </a:bodyPr>
          <a:lstStyle/>
          <a:p>
            <a:r>
              <a:rPr lang="fr-FR" dirty="0" smtClean="0"/>
              <a:t>+</a:t>
            </a:r>
            <a:endParaRPr lang="ru-RU" dirty="0"/>
          </a:p>
        </p:txBody>
      </p:sp>
      <p:sp>
        <p:nvSpPr>
          <p:cNvPr id="3" name="TextBox 2"/>
          <p:cNvSpPr txBox="1"/>
          <p:nvPr/>
        </p:nvSpPr>
        <p:spPr>
          <a:xfrm>
            <a:off x="7776356" y="1518342"/>
            <a:ext cx="319318" cy="369332"/>
          </a:xfrm>
          <a:prstGeom prst="rect">
            <a:avLst/>
          </a:prstGeom>
          <a:noFill/>
        </p:spPr>
        <p:txBody>
          <a:bodyPr wrap="none" rtlCol="0">
            <a:spAutoFit/>
          </a:bodyPr>
          <a:lstStyle/>
          <a:p>
            <a:r>
              <a:rPr lang="fr-FR" dirty="0" smtClean="0"/>
              <a:t>+</a:t>
            </a:r>
            <a:endParaRPr lang="ru-RU" dirty="0"/>
          </a:p>
        </p:txBody>
      </p:sp>
      <p:sp>
        <p:nvSpPr>
          <p:cNvPr id="4" name="TextBox 3"/>
          <p:cNvSpPr txBox="1"/>
          <p:nvPr/>
        </p:nvSpPr>
        <p:spPr>
          <a:xfrm>
            <a:off x="8498383" y="1887674"/>
            <a:ext cx="319318" cy="369332"/>
          </a:xfrm>
          <a:prstGeom prst="rect">
            <a:avLst/>
          </a:prstGeom>
          <a:noFill/>
        </p:spPr>
        <p:txBody>
          <a:bodyPr wrap="none" rtlCol="0">
            <a:spAutoFit/>
          </a:bodyPr>
          <a:lstStyle/>
          <a:p>
            <a:r>
              <a:rPr lang="fr-FR" dirty="0" smtClean="0"/>
              <a:t>+</a:t>
            </a:r>
            <a:endParaRPr lang="ru-RU" dirty="0"/>
          </a:p>
        </p:txBody>
      </p:sp>
      <p:sp>
        <p:nvSpPr>
          <p:cNvPr id="5" name="TextBox 4"/>
          <p:cNvSpPr txBox="1"/>
          <p:nvPr/>
        </p:nvSpPr>
        <p:spPr>
          <a:xfrm>
            <a:off x="7873784" y="2175706"/>
            <a:ext cx="319318" cy="369332"/>
          </a:xfrm>
          <a:prstGeom prst="rect">
            <a:avLst/>
          </a:prstGeom>
          <a:noFill/>
        </p:spPr>
        <p:txBody>
          <a:bodyPr wrap="none" rtlCol="0">
            <a:spAutoFit/>
          </a:bodyPr>
          <a:lstStyle/>
          <a:p>
            <a:r>
              <a:rPr lang="fr-FR" dirty="0" smtClean="0"/>
              <a:t>+</a:t>
            </a:r>
            <a:endParaRPr lang="ru-RU" dirty="0"/>
          </a:p>
        </p:txBody>
      </p:sp>
      <p:sp>
        <p:nvSpPr>
          <p:cNvPr id="6" name="TextBox 5"/>
          <p:cNvSpPr txBox="1"/>
          <p:nvPr/>
        </p:nvSpPr>
        <p:spPr>
          <a:xfrm>
            <a:off x="8503806" y="2427734"/>
            <a:ext cx="319318" cy="369332"/>
          </a:xfrm>
          <a:prstGeom prst="rect">
            <a:avLst/>
          </a:prstGeom>
          <a:noFill/>
        </p:spPr>
        <p:txBody>
          <a:bodyPr wrap="none" rtlCol="0">
            <a:spAutoFit/>
          </a:bodyPr>
          <a:lstStyle/>
          <a:p>
            <a:r>
              <a:rPr lang="fr-FR" dirty="0" smtClean="0"/>
              <a:t>+</a:t>
            </a:r>
            <a:endParaRPr lang="ru-RU" dirty="0"/>
          </a:p>
        </p:txBody>
      </p:sp>
      <p:sp>
        <p:nvSpPr>
          <p:cNvPr id="7" name="TextBox 6"/>
          <p:cNvSpPr txBox="1"/>
          <p:nvPr/>
        </p:nvSpPr>
        <p:spPr>
          <a:xfrm>
            <a:off x="7873784" y="2797066"/>
            <a:ext cx="319318" cy="369332"/>
          </a:xfrm>
          <a:prstGeom prst="rect">
            <a:avLst/>
          </a:prstGeom>
          <a:noFill/>
        </p:spPr>
        <p:txBody>
          <a:bodyPr wrap="none" rtlCol="0">
            <a:spAutoFit/>
          </a:bodyPr>
          <a:lstStyle/>
          <a:p>
            <a:r>
              <a:rPr lang="fr-FR" dirty="0" smtClean="0"/>
              <a:t>+</a:t>
            </a:r>
            <a:endParaRPr lang="ru-RU"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052" y="3221649"/>
            <a:ext cx="3635896" cy="1950390"/>
          </a:xfrm>
          <a:prstGeom prst="rect">
            <a:avLst/>
          </a:prstGeom>
        </p:spPr>
      </p:pic>
    </p:spTree>
    <p:extLst>
      <p:ext uri="{BB962C8B-B14F-4D97-AF65-F5344CB8AC3E}">
        <p14:creationId xmlns:p14="http://schemas.microsoft.com/office/powerpoint/2010/main" val="4897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 y="231355"/>
            <a:ext cx="9143999" cy="360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83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2168" y="87474"/>
            <a:ext cx="1210588" cy="400110"/>
          </a:xfrm>
          <a:prstGeom prst="rect">
            <a:avLst/>
          </a:prstGeom>
        </p:spPr>
        <p:txBody>
          <a:bodyPr wrap="none">
            <a:spAutoFit/>
          </a:bodyPr>
          <a:lstStyle/>
          <a:p>
            <a:r>
              <a:rPr lang="fr-FR" sz="2000" b="1" dirty="0"/>
              <a:t>Solution</a:t>
            </a:r>
            <a:endParaRPr lang="ru-RU" sz="2000" b="1" dirty="0"/>
          </a:p>
        </p:txBody>
      </p:sp>
      <p:sp>
        <p:nvSpPr>
          <p:cNvPr id="4" name="TextBox 3"/>
          <p:cNvSpPr txBox="1"/>
          <p:nvPr/>
        </p:nvSpPr>
        <p:spPr>
          <a:xfrm>
            <a:off x="406478" y="493225"/>
            <a:ext cx="8460940" cy="2308324"/>
          </a:xfrm>
          <a:prstGeom prst="rect">
            <a:avLst/>
          </a:prstGeom>
          <a:noFill/>
        </p:spPr>
        <p:txBody>
          <a:bodyPr wrap="square" rtlCol="0">
            <a:spAutoFit/>
          </a:bodyPr>
          <a:lstStyle/>
          <a:p>
            <a:pPr marL="342900" indent="-342900">
              <a:buAutoNum type="arabicPeriod"/>
            </a:pPr>
            <a:r>
              <a:rPr lang="fr-FR" sz="1600" dirty="0" smtClean="0"/>
              <a:t>Les  défauts  techniques  à  cause  desquels  Manganese  Bronze  Holdings  est  en  difficulté  finacière.</a:t>
            </a:r>
          </a:p>
          <a:p>
            <a:pPr marL="342900" indent="-342900">
              <a:buAutoNum type="arabicPeriod"/>
            </a:pPr>
            <a:r>
              <a:rPr lang="fr-FR" sz="1600" dirty="0"/>
              <a:t>C</a:t>
            </a:r>
            <a:r>
              <a:rPr lang="fr-FR" sz="1600" dirty="0" smtClean="0"/>
              <a:t>omme  le  TX4  coûte  cher,  un  Mercedes  va  peu  à  peu  remplacer  les  taxis  londoniens.  </a:t>
            </a:r>
          </a:p>
          <a:p>
            <a:pPr marL="342900" indent="-342900">
              <a:buAutoNum type="arabicPeriod"/>
            </a:pPr>
            <a:r>
              <a:rPr lang="fr-FR" sz="1600" dirty="0" smtClean="0"/>
              <a:t>Comme  le  gouvernement  refuse  d’aider  le  constructeur,  le  constructeur  doit   trouver  d’autres  partenaires. </a:t>
            </a:r>
          </a:p>
          <a:p>
            <a:pPr marL="342900" indent="-342900">
              <a:buAutoNum type="arabicPeriod"/>
            </a:pPr>
            <a:r>
              <a:rPr lang="fr-FR" sz="1600" dirty="0" smtClean="0"/>
              <a:t>Manganese  Bronze  Holdings  pourrait  fermer  parce  qu’elle  est  endettée.</a:t>
            </a:r>
          </a:p>
          <a:p>
            <a:pPr marL="342900" indent="-342900">
              <a:buAutoNum type="arabicPeriod"/>
            </a:pPr>
            <a:r>
              <a:rPr lang="fr-FR" sz="1600" dirty="0" smtClean="0"/>
              <a:t>L’aide  de  l’associé  chinois  du  constructeur  grâce  à  laquelle  les  Brittanniques  ont  encore  espoir  de  gardr  leur  taxi.       </a:t>
            </a:r>
            <a:endParaRPr lang="ru-RU" sz="16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492" y="2801549"/>
            <a:ext cx="4103948" cy="2211710"/>
          </a:xfrm>
          <a:prstGeom prst="rect">
            <a:avLst/>
          </a:prstGeom>
        </p:spPr>
      </p:pic>
    </p:spTree>
    <p:extLst>
      <p:ext uri="{BB962C8B-B14F-4D97-AF65-F5344CB8AC3E}">
        <p14:creationId xmlns:p14="http://schemas.microsoft.com/office/powerpoint/2010/main" val="3078625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9" y="1347614"/>
            <a:ext cx="30480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048000"/>
            <a:ext cx="28956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25920" y="195486"/>
            <a:ext cx="7146479"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2400" b="1" dirty="0" smtClean="0"/>
              <a:t>            Leçon  12.  Évaluation.  Tests.  </a:t>
            </a:r>
          </a:p>
          <a:p>
            <a:r>
              <a:rPr lang="fr-FR" sz="2400" b="1" dirty="0" smtClean="0"/>
              <a:t>Maintenant je sais qui s’occupe de quoi </a:t>
            </a:r>
            <a:endParaRPr lang="ru-RU" sz="2400" b="1" dirty="0"/>
          </a:p>
        </p:txBody>
      </p:sp>
      <p:sp>
        <p:nvSpPr>
          <p:cNvPr id="3" name="TextBox 2"/>
          <p:cNvSpPr txBox="1"/>
          <p:nvPr/>
        </p:nvSpPr>
        <p:spPr>
          <a:xfrm>
            <a:off x="3054059" y="1548010"/>
            <a:ext cx="2505814" cy="369332"/>
          </a:xfrm>
          <a:prstGeom prst="rect">
            <a:avLst/>
          </a:prstGeom>
          <a:noFill/>
        </p:spPr>
        <p:txBody>
          <a:bodyPr wrap="none" rtlCol="0">
            <a:spAutoFit/>
          </a:bodyPr>
          <a:lstStyle/>
          <a:p>
            <a:r>
              <a:rPr lang="fr-FR" dirty="0" smtClean="0"/>
              <a:t>Entretenir  du  mobilier</a:t>
            </a:r>
            <a:endParaRPr lang="ru-RU" dirty="0"/>
          </a:p>
        </p:txBody>
      </p:sp>
      <p:sp>
        <p:nvSpPr>
          <p:cNvPr id="4" name="TextBox 3"/>
          <p:cNvSpPr txBox="1"/>
          <p:nvPr/>
        </p:nvSpPr>
        <p:spPr>
          <a:xfrm>
            <a:off x="4350394" y="4659982"/>
            <a:ext cx="1941557" cy="369332"/>
          </a:xfrm>
          <a:prstGeom prst="rect">
            <a:avLst/>
          </a:prstGeom>
          <a:noFill/>
        </p:spPr>
        <p:txBody>
          <a:bodyPr wrap="none" rtlCol="0">
            <a:spAutoFit/>
          </a:bodyPr>
          <a:lstStyle/>
          <a:p>
            <a:r>
              <a:rPr lang="fr-FR" dirty="0" smtClean="0"/>
              <a:t>Laver  des  vitres</a:t>
            </a:r>
            <a:endParaRPr lang="ru-RU" dirty="0"/>
          </a:p>
        </p:txBody>
      </p:sp>
    </p:spTree>
    <p:extLst>
      <p:ext uri="{BB962C8B-B14F-4D97-AF65-F5344CB8AC3E}">
        <p14:creationId xmlns:p14="http://schemas.microsoft.com/office/powerpoint/2010/main" val="3525250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 y="0"/>
            <a:ext cx="298132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685" y="2486025"/>
            <a:ext cx="41624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59832" y="195486"/>
            <a:ext cx="4416658" cy="369332"/>
          </a:xfrm>
          <a:prstGeom prst="rect">
            <a:avLst/>
          </a:prstGeom>
          <a:noFill/>
        </p:spPr>
        <p:txBody>
          <a:bodyPr wrap="none" rtlCol="0">
            <a:spAutoFit/>
          </a:bodyPr>
          <a:lstStyle/>
          <a:p>
            <a:r>
              <a:rPr lang="fr-FR" dirty="0" smtClean="0"/>
              <a:t>Techniques  de  cirage  de  surfaces/sols.</a:t>
            </a:r>
            <a:endParaRPr lang="ru-RU" dirty="0"/>
          </a:p>
        </p:txBody>
      </p:sp>
      <p:sp>
        <p:nvSpPr>
          <p:cNvPr id="3" name="TextBox 2"/>
          <p:cNvSpPr txBox="1"/>
          <p:nvPr/>
        </p:nvSpPr>
        <p:spPr>
          <a:xfrm>
            <a:off x="611560" y="3818996"/>
            <a:ext cx="4360125" cy="646331"/>
          </a:xfrm>
          <a:prstGeom prst="rect">
            <a:avLst/>
          </a:prstGeom>
          <a:noFill/>
        </p:spPr>
        <p:txBody>
          <a:bodyPr wrap="square" rtlCol="0">
            <a:spAutoFit/>
          </a:bodyPr>
          <a:lstStyle/>
          <a:p>
            <a:r>
              <a:rPr lang="fr-FR" dirty="0" smtClean="0"/>
              <a:t>Réaliser  des  courses  alimentaires  ou  d’agrément  selon  des  consignes.</a:t>
            </a:r>
            <a:endParaRPr lang="ru-RU" dirty="0"/>
          </a:p>
        </p:txBody>
      </p:sp>
    </p:spTree>
    <p:extLst>
      <p:ext uri="{BB962C8B-B14F-4D97-AF65-F5344CB8AC3E}">
        <p14:creationId xmlns:p14="http://schemas.microsoft.com/office/powerpoint/2010/main" val="3933256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1103"/>
            <a:ext cx="547687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76875" y="1851670"/>
            <a:ext cx="3531736" cy="369332"/>
          </a:xfrm>
          <a:prstGeom prst="rect">
            <a:avLst/>
          </a:prstGeom>
          <a:noFill/>
        </p:spPr>
        <p:txBody>
          <a:bodyPr wrap="none" rtlCol="0">
            <a:spAutoFit/>
          </a:bodyPr>
          <a:lstStyle/>
          <a:p>
            <a:r>
              <a:rPr lang="fr-FR" dirty="0" smtClean="0"/>
              <a:t>Entretenir   un  espace  extérieur</a:t>
            </a:r>
            <a:endParaRPr lang="ru-RU" dirty="0"/>
          </a:p>
        </p:txBody>
      </p:sp>
    </p:spTree>
    <p:extLst>
      <p:ext uri="{BB962C8B-B14F-4D97-AF65-F5344CB8AC3E}">
        <p14:creationId xmlns:p14="http://schemas.microsoft.com/office/powerpoint/2010/main" val="1396995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 y="43542"/>
            <a:ext cx="9072500" cy="498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365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2499112"/>
            <a:ext cx="40100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00"/>
            <a:ext cx="40386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0437" y="3818324"/>
            <a:ext cx="4493538" cy="369332"/>
          </a:xfrm>
          <a:prstGeom prst="rect">
            <a:avLst/>
          </a:prstGeom>
          <a:noFill/>
        </p:spPr>
        <p:txBody>
          <a:bodyPr wrap="none" rtlCol="0">
            <a:spAutoFit/>
          </a:bodyPr>
          <a:lstStyle/>
          <a:p>
            <a:r>
              <a:rPr lang="fr-FR" dirty="0" smtClean="0"/>
              <a:t>Nettoyer  du  matériel  ou  un  équipement</a:t>
            </a:r>
            <a:endParaRPr lang="ru-RU" dirty="0"/>
          </a:p>
        </p:txBody>
      </p:sp>
      <p:sp>
        <p:nvSpPr>
          <p:cNvPr id="3" name="TextBox 2"/>
          <p:cNvSpPr txBox="1"/>
          <p:nvPr/>
        </p:nvSpPr>
        <p:spPr>
          <a:xfrm>
            <a:off x="4038601" y="447514"/>
            <a:ext cx="5105400" cy="923330"/>
          </a:xfrm>
          <a:prstGeom prst="rect">
            <a:avLst/>
          </a:prstGeom>
          <a:noFill/>
        </p:spPr>
        <p:txBody>
          <a:bodyPr wrap="square" rtlCol="0">
            <a:spAutoFit/>
          </a:bodyPr>
          <a:lstStyle/>
          <a:p>
            <a:r>
              <a:rPr lang="fr-FR" dirty="0" smtClean="0"/>
              <a:t>Changer  les  draps,  refaire  le  lit  (mise  à  blanc,  recouche)  et  remplacer  le  linge  de  toilette</a:t>
            </a:r>
            <a:endParaRPr lang="ru-RU" dirty="0"/>
          </a:p>
        </p:txBody>
      </p:sp>
    </p:spTree>
    <p:extLst>
      <p:ext uri="{BB962C8B-B14F-4D97-AF65-F5344CB8AC3E}">
        <p14:creationId xmlns:p14="http://schemas.microsoft.com/office/powerpoint/2010/main" val="2405211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510" y="5287"/>
            <a:ext cx="4922490" cy="5143500"/>
          </a:xfrm>
          <a:prstGeom prst="rect">
            <a:avLst/>
          </a:prstGeom>
        </p:spPr>
      </p:pic>
      <p:sp>
        <p:nvSpPr>
          <p:cNvPr id="6" name="Прямоугольник 5"/>
          <p:cNvSpPr/>
          <p:nvPr/>
        </p:nvSpPr>
        <p:spPr>
          <a:xfrm>
            <a:off x="5436096" y="1023578"/>
            <a:ext cx="1574470" cy="584775"/>
          </a:xfrm>
          <a:prstGeom prst="rect">
            <a:avLst/>
          </a:prstGeom>
        </p:spPr>
        <p:txBody>
          <a:bodyPr wrap="none">
            <a:spAutoFit/>
          </a:bodyPr>
          <a:lstStyle/>
          <a:p>
            <a:r>
              <a:rPr lang="fr-FR" sz="3200" b="1" dirty="0">
                <a:solidFill>
                  <a:srgbClr val="FF0000"/>
                </a:solidFill>
              </a:rPr>
              <a:t>Devoir </a:t>
            </a:r>
            <a:endParaRPr lang="ru-RU" sz="3200" b="1" dirty="0">
              <a:solidFill>
                <a:srgbClr val="FF0000"/>
              </a:solidFill>
            </a:endParaRPr>
          </a:p>
        </p:txBody>
      </p:sp>
      <p:sp>
        <p:nvSpPr>
          <p:cNvPr id="7" name="Прямоугольник 6"/>
          <p:cNvSpPr/>
          <p:nvPr/>
        </p:nvSpPr>
        <p:spPr>
          <a:xfrm>
            <a:off x="5112060" y="1621569"/>
            <a:ext cx="2162772" cy="1015663"/>
          </a:xfrm>
          <a:prstGeom prst="rect">
            <a:avLst/>
          </a:prstGeom>
        </p:spPr>
        <p:txBody>
          <a:bodyPr wrap="none">
            <a:spAutoFit/>
          </a:bodyPr>
          <a:lstStyle/>
          <a:p>
            <a:r>
              <a:rPr lang="fr-FR" sz="2000" dirty="0"/>
              <a:t>Lire  le  texte,  </a:t>
            </a:r>
            <a:endParaRPr lang="fr-FR" sz="2000" dirty="0" smtClean="0"/>
          </a:p>
          <a:p>
            <a:r>
              <a:rPr lang="fr-FR" sz="2000" dirty="0" smtClean="0"/>
              <a:t>faire  </a:t>
            </a:r>
            <a:r>
              <a:rPr lang="fr-FR" sz="2000" dirty="0"/>
              <a:t>l’activité  5  </a:t>
            </a:r>
            <a:endParaRPr lang="fr-FR" sz="2000" dirty="0" smtClean="0"/>
          </a:p>
          <a:p>
            <a:r>
              <a:rPr lang="fr-FR" sz="2000" dirty="0" smtClean="0"/>
              <a:t>(</a:t>
            </a:r>
            <a:r>
              <a:rPr lang="fr-FR" sz="2000" dirty="0"/>
              <a:t>p.  120)</a:t>
            </a:r>
            <a:endParaRPr lang="ru-RU" sz="2000"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62"/>
            <a:ext cx="3444084" cy="5143500"/>
          </a:xfrm>
          <a:prstGeom prst="rect">
            <a:avLst/>
          </a:prstGeom>
        </p:spPr>
      </p:pic>
    </p:spTree>
    <p:extLst>
      <p:ext uri="{BB962C8B-B14F-4D97-AF65-F5344CB8AC3E}">
        <p14:creationId xmlns:p14="http://schemas.microsoft.com/office/powerpoint/2010/main" val="1836123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267494"/>
            <a:ext cx="8712968" cy="4781736"/>
          </a:xfrm>
          <a:prstGeom prst="rect">
            <a:avLst/>
          </a:prstGeom>
        </p:spPr>
      </p:pic>
      <p:sp>
        <p:nvSpPr>
          <p:cNvPr id="5" name="TextBox 4"/>
          <p:cNvSpPr txBox="1"/>
          <p:nvPr/>
        </p:nvSpPr>
        <p:spPr>
          <a:xfrm>
            <a:off x="128594" y="285350"/>
            <a:ext cx="8985730" cy="707886"/>
          </a:xfrm>
          <a:prstGeom prst="rect">
            <a:avLst/>
          </a:prstGeom>
          <a:noFill/>
        </p:spPr>
        <p:txBody>
          <a:bodyPr wrap="none" rtlCol="0">
            <a:spAutoFit/>
          </a:bodyPr>
          <a:lstStyle/>
          <a:p>
            <a:r>
              <a:rPr lang="fr-F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Merci  pour  votre  attention!</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13571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54" r="52289" b="52981"/>
          <a:stretch/>
        </p:blipFill>
        <p:spPr bwMode="auto">
          <a:xfrm>
            <a:off x="0" y="2526"/>
            <a:ext cx="2124236" cy="98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95" t="50714" r="71789" b="2500"/>
          <a:stretch/>
        </p:blipFill>
        <p:spPr bwMode="auto">
          <a:xfrm>
            <a:off x="36195" y="987574"/>
            <a:ext cx="2052229" cy="1095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89" t="11463" r="69949" b="61512"/>
          <a:stretch/>
        </p:blipFill>
        <p:spPr bwMode="auto">
          <a:xfrm>
            <a:off x="10371" y="2017727"/>
            <a:ext cx="2125746" cy="98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792" t="40755" r="51726" b="31157"/>
          <a:stretch/>
        </p:blipFill>
        <p:spPr bwMode="auto">
          <a:xfrm>
            <a:off x="22226" y="2993578"/>
            <a:ext cx="2124236" cy="106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10" t="71090" r="70820" b="2314"/>
          <a:stretch/>
        </p:blipFill>
        <p:spPr bwMode="auto">
          <a:xfrm>
            <a:off x="22227" y="4012689"/>
            <a:ext cx="2124236" cy="113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13284" y="13309"/>
            <a:ext cx="6186309" cy="369332"/>
          </a:xfrm>
          <a:prstGeom prst="rect">
            <a:avLst/>
          </a:prstGeom>
          <a:noFill/>
        </p:spPr>
        <p:txBody>
          <a:bodyPr wrap="none" rtlCol="0">
            <a:spAutoFit/>
          </a:bodyPr>
          <a:lstStyle/>
          <a:p>
            <a:r>
              <a:rPr lang="fr-FR" b="1" dirty="0" smtClean="0"/>
              <a:t>Activité  2. Reliez  les  deux  parties  de  cette  activité. </a:t>
            </a:r>
            <a:endParaRPr lang="ru-RU" b="1" dirty="0"/>
          </a:p>
        </p:txBody>
      </p:sp>
      <p:sp>
        <p:nvSpPr>
          <p:cNvPr id="3" name="TextBox 2"/>
          <p:cNvSpPr txBox="1"/>
          <p:nvPr/>
        </p:nvSpPr>
        <p:spPr>
          <a:xfrm>
            <a:off x="2213284" y="495050"/>
            <a:ext cx="6340880" cy="646331"/>
          </a:xfrm>
          <a:prstGeom prst="rect">
            <a:avLst/>
          </a:prstGeom>
          <a:noFill/>
        </p:spPr>
        <p:txBody>
          <a:bodyPr wrap="square" rtlCol="0">
            <a:spAutoFit/>
          </a:bodyPr>
          <a:lstStyle/>
          <a:p>
            <a:r>
              <a:rPr lang="fr-FR" dirty="0"/>
              <a:t>b</a:t>
            </a:r>
            <a:r>
              <a:rPr lang="fr-FR" dirty="0" smtClean="0"/>
              <a:t> – un  véritable  jardinier.  Idéal  pour  entretenir  votre  jardin. </a:t>
            </a:r>
            <a:endParaRPr lang="ru-RU" dirty="0"/>
          </a:p>
        </p:txBody>
      </p:sp>
      <p:sp>
        <p:nvSpPr>
          <p:cNvPr id="4" name="TextBox 3"/>
          <p:cNvSpPr txBox="1"/>
          <p:nvPr/>
        </p:nvSpPr>
        <p:spPr>
          <a:xfrm>
            <a:off x="2213285" y="1383618"/>
            <a:ext cx="6607187" cy="646331"/>
          </a:xfrm>
          <a:prstGeom prst="rect">
            <a:avLst/>
          </a:prstGeom>
          <a:noFill/>
        </p:spPr>
        <p:txBody>
          <a:bodyPr wrap="square" rtlCol="0">
            <a:spAutoFit/>
          </a:bodyPr>
          <a:lstStyle/>
          <a:p>
            <a:r>
              <a:rPr lang="fr-FR" dirty="0"/>
              <a:t>d</a:t>
            </a:r>
            <a:r>
              <a:rPr lang="fr-FR" dirty="0" smtClean="0"/>
              <a:t> – cette  personne  livre  vos  achats,  prépare  la  cuisine  diétique  et  sert  à  votre  table.</a:t>
            </a:r>
            <a:endParaRPr lang="ru-RU" dirty="0"/>
          </a:p>
        </p:txBody>
      </p:sp>
      <p:sp>
        <p:nvSpPr>
          <p:cNvPr id="5" name="TextBox 4"/>
          <p:cNvSpPr txBox="1"/>
          <p:nvPr/>
        </p:nvSpPr>
        <p:spPr>
          <a:xfrm>
            <a:off x="2160762" y="2211710"/>
            <a:ext cx="6659710" cy="646331"/>
          </a:xfrm>
          <a:prstGeom prst="rect">
            <a:avLst/>
          </a:prstGeom>
          <a:noFill/>
        </p:spPr>
        <p:txBody>
          <a:bodyPr wrap="square" rtlCol="0">
            <a:spAutoFit/>
          </a:bodyPr>
          <a:lstStyle/>
          <a:p>
            <a:r>
              <a:rPr lang="fr-FR" dirty="0"/>
              <a:t>e</a:t>
            </a:r>
            <a:r>
              <a:rPr lang="fr-FR" dirty="0" smtClean="0"/>
              <a:t> </a:t>
            </a:r>
            <a:r>
              <a:rPr lang="fr-FR" dirty="0"/>
              <a:t>–  </a:t>
            </a:r>
            <a:r>
              <a:rPr lang="fr-FR" dirty="0" smtClean="0"/>
              <a:t>une  employée  plyvalente  la  plupart  du  temps.  Responsable  de  la  maison,  des  personnes  qu’elle  dirige. </a:t>
            </a:r>
            <a:endParaRPr lang="ru-RU" dirty="0"/>
          </a:p>
        </p:txBody>
      </p:sp>
      <p:sp>
        <p:nvSpPr>
          <p:cNvPr id="13" name="TextBox 12"/>
          <p:cNvSpPr txBox="1"/>
          <p:nvPr/>
        </p:nvSpPr>
        <p:spPr>
          <a:xfrm>
            <a:off x="2198458" y="3414469"/>
            <a:ext cx="6355706" cy="646331"/>
          </a:xfrm>
          <a:prstGeom prst="rect">
            <a:avLst/>
          </a:prstGeom>
          <a:noFill/>
        </p:spPr>
        <p:txBody>
          <a:bodyPr wrap="square" rtlCol="0">
            <a:spAutoFit/>
          </a:bodyPr>
          <a:lstStyle/>
          <a:p>
            <a:r>
              <a:rPr lang="fr-FR" dirty="0"/>
              <a:t>a</a:t>
            </a:r>
            <a:r>
              <a:rPr lang="fr-FR" dirty="0" smtClean="0"/>
              <a:t> </a:t>
            </a:r>
            <a:r>
              <a:rPr lang="fr-FR" dirty="0"/>
              <a:t>–  </a:t>
            </a:r>
            <a:r>
              <a:rPr lang="fr-FR" dirty="0" smtClean="0"/>
              <a:t>un  homme  toutes  mains.  Il  est  un  bon  bricoleur  multifonction. </a:t>
            </a:r>
            <a:endParaRPr lang="ru-RU" dirty="0"/>
          </a:p>
        </p:txBody>
      </p:sp>
      <p:sp>
        <p:nvSpPr>
          <p:cNvPr id="15" name="TextBox 14"/>
          <p:cNvSpPr txBox="1"/>
          <p:nvPr/>
        </p:nvSpPr>
        <p:spPr>
          <a:xfrm>
            <a:off x="2230868" y="4400280"/>
            <a:ext cx="4544834" cy="369332"/>
          </a:xfrm>
          <a:prstGeom prst="rect">
            <a:avLst/>
          </a:prstGeom>
          <a:noFill/>
        </p:spPr>
        <p:txBody>
          <a:bodyPr wrap="none" rtlCol="0">
            <a:spAutoFit/>
          </a:bodyPr>
          <a:lstStyle/>
          <a:p>
            <a:r>
              <a:rPr lang="fr-FR" dirty="0"/>
              <a:t>c</a:t>
            </a:r>
            <a:r>
              <a:rPr lang="fr-FR" dirty="0" smtClean="0"/>
              <a:t> </a:t>
            </a:r>
            <a:r>
              <a:rPr lang="fr-FR" dirty="0"/>
              <a:t>–  </a:t>
            </a:r>
            <a:r>
              <a:rPr lang="fr-FR" dirty="0" smtClean="0"/>
              <a:t>la  personne  qui  garde  vos  enfants. </a:t>
            </a:r>
            <a:endParaRPr lang="ru-RU" dirty="0"/>
          </a:p>
        </p:txBody>
      </p:sp>
      <p:pic>
        <p:nvPicPr>
          <p:cNvPr id="17" name="Рисунок 16"/>
          <p:cNvPicPr>
            <a:picLocks noChangeAspect="1"/>
          </p:cNvPicPr>
          <p:nvPr/>
        </p:nvPicPr>
        <p:blipFill rotWithShape="1">
          <a:blip r:embed="rId4">
            <a:extLst>
              <a:ext uri="{28A0092B-C50C-407E-A947-70E740481C1C}">
                <a14:useLocalDpi xmlns:a14="http://schemas.microsoft.com/office/drawing/2010/main" val="0"/>
              </a:ext>
            </a:extLst>
          </a:blip>
          <a:srcRect l="29471" r="23166" b="7522"/>
          <a:stretch/>
        </p:blipFill>
        <p:spPr>
          <a:xfrm>
            <a:off x="8028384" y="2751770"/>
            <a:ext cx="1051560" cy="2340153"/>
          </a:xfrm>
          <a:prstGeom prst="rect">
            <a:avLst/>
          </a:prstGeom>
        </p:spPr>
      </p:pic>
    </p:spTree>
    <p:extLst>
      <p:ext uri="{BB962C8B-B14F-4D97-AF65-F5344CB8AC3E}">
        <p14:creationId xmlns:p14="http://schemas.microsoft.com/office/powerpoint/2010/main" val="212528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702" y="229057"/>
            <a:ext cx="8664778" cy="411148"/>
          </a:xfrm>
          <a:prstGeom prst="rect">
            <a:avLst/>
          </a:prstGeom>
        </p:spPr>
        <p:txBody>
          <a:bodyPr vert="horz" wrap="square" lIns="0" tIns="26172" rIns="0" bIns="0" rtlCol="0" anchor="ctr">
            <a:spAutoFit/>
          </a:bodyPr>
          <a:lstStyle/>
          <a:p>
            <a:pPr marL="20131">
              <a:lnSpc>
                <a:spcPct val="100000"/>
              </a:lnSpc>
              <a:spcBef>
                <a:spcPts val="206"/>
              </a:spcBef>
            </a:pPr>
            <a:r>
              <a:rPr lang="fr-FR" sz="2500" dirty="0"/>
              <a:t>Leçon </a:t>
            </a:r>
            <a:r>
              <a:rPr lang="fr-FR" sz="2500" dirty="0" smtClean="0"/>
              <a:t>9 Service à la personne (p. 119)  </a:t>
            </a:r>
            <a:endParaRPr sz="2500" dirty="0"/>
          </a:p>
        </p:txBody>
      </p:sp>
      <p:sp>
        <p:nvSpPr>
          <p:cNvPr id="16" name="TextBox 15"/>
          <p:cNvSpPr txBox="1"/>
          <p:nvPr/>
        </p:nvSpPr>
        <p:spPr>
          <a:xfrm>
            <a:off x="5566985" y="1398519"/>
            <a:ext cx="2755422" cy="354222"/>
          </a:xfrm>
          <a:prstGeom prst="rect">
            <a:avLst/>
          </a:prstGeom>
          <a:noFill/>
        </p:spPr>
        <p:txBody>
          <a:bodyPr wrap="square" lIns="145161" tIns="72581" rIns="145161" bIns="72581" rtlCol="0">
            <a:spAutoFit/>
          </a:bodyPr>
          <a:lstStyle/>
          <a:p>
            <a:pPr defTabSz="914298">
              <a:spcAft>
                <a:spcPts val="149"/>
              </a:spcAft>
              <a:defRPr/>
            </a:pPr>
            <a:r>
              <a:rPr lang="fr-FR" sz="1300" b="1"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Activité </a:t>
            </a:r>
            <a:r>
              <a:rPr lang="en-US" sz="1300" b="1"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1 </a:t>
            </a:r>
            <a:endParaRPr lang="en-US" sz="1300" b="1" kern="0" spc="-52" dirty="0">
              <a:solidFill>
                <a:srgbClr val="57565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5566985" y="2223480"/>
            <a:ext cx="2755422" cy="346634"/>
          </a:xfrm>
          <a:prstGeom prst="rect">
            <a:avLst/>
          </a:prstGeom>
          <a:noFill/>
        </p:spPr>
        <p:txBody>
          <a:bodyPr wrap="square" lIns="145161" tIns="72581" rIns="145161" bIns="72581" rtlCol="0">
            <a:spAutoFit/>
          </a:bodyPr>
          <a:lstStyle/>
          <a:p>
            <a:pPr defTabSz="914298">
              <a:spcAft>
                <a:spcPts val="149"/>
              </a:spcAft>
              <a:defRPr/>
            </a:pPr>
            <a:r>
              <a:rPr lang="fr-FR" sz="1300" b="1"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Activité </a:t>
            </a:r>
            <a:r>
              <a:rPr lang="en-US" sz="1300" b="1" kern="0" spc="-52" dirty="0" smtClean="0">
                <a:solidFill>
                  <a:srgbClr val="57565A"/>
                </a:solidFill>
                <a:latin typeface="Open Sans" panose="020B0606030504020204" pitchFamily="34" charset="0"/>
              </a:rPr>
              <a:t> 2</a:t>
            </a:r>
            <a:endParaRPr lang="en-US" sz="1400" kern="0" dirty="0">
              <a:solidFill>
                <a:srgbClr val="57565A"/>
              </a:solidFill>
            </a:endParaRPr>
          </a:p>
        </p:txBody>
      </p:sp>
      <p:sp>
        <p:nvSpPr>
          <p:cNvPr id="18" name="TextBox 17"/>
          <p:cNvSpPr txBox="1"/>
          <p:nvPr/>
        </p:nvSpPr>
        <p:spPr>
          <a:xfrm>
            <a:off x="5575473" y="3876009"/>
            <a:ext cx="2755422" cy="346634"/>
          </a:xfrm>
          <a:prstGeom prst="rect">
            <a:avLst/>
          </a:prstGeom>
          <a:noFill/>
        </p:spPr>
        <p:txBody>
          <a:bodyPr wrap="square" lIns="145161" tIns="72581" rIns="145161" bIns="72581" rtlCol="0">
            <a:spAutoFit/>
          </a:bodyPr>
          <a:lstStyle/>
          <a:p>
            <a:pPr defTabSz="914298">
              <a:spcAft>
                <a:spcPts val="149"/>
              </a:spcAft>
              <a:defRPr/>
            </a:pPr>
            <a:r>
              <a:rPr lang="fr-FR" sz="1300" b="1" kern="0" spc="-52" smtClean="0">
                <a:solidFill>
                  <a:srgbClr val="57565A"/>
                </a:solidFill>
                <a:latin typeface="Open Sans" panose="020B0606030504020204" pitchFamily="34" charset="0"/>
                <a:ea typeface="Open Sans" panose="020B0606030504020204" pitchFamily="34" charset="0"/>
                <a:cs typeface="Open Sans" panose="020B0606030504020204" pitchFamily="34" charset="0"/>
              </a:rPr>
              <a:t>Activité </a:t>
            </a:r>
            <a:r>
              <a:rPr lang="en-US" sz="1300" b="1" kern="0" spc="-52" smtClean="0">
                <a:solidFill>
                  <a:srgbClr val="57565A"/>
                </a:solidFill>
                <a:latin typeface="Open Sans" panose="020B0606030504020204" pitchFamily="34" charset="0"/>
              </a:rPr>
              <a:t> </a:t>
            </a:r>
            <a:r>
              <a:rPr lang="en-US" sz="1300" b="1" kern="0" spc="-52" dirty="0" smtClean="0">
                <a:solidFill>
                  <a:srgbClr val="57565A"/>
                </a:solidFill>
                <a:latin typeface="Open Sans" panose="020B0606030504020204" pitchFamily="34" charset="0"/>
              </a:rPr>
              <a:t>4</a:t>
            </a:r>
            <a:r>
              <a:rPr lang="en-US" sz="1000" kern="0" dirty="0" smtClean="0">
                <a:solidFill>
                  <a:srgbClr val="57565A"/>
                </a:solidFill>
              </a:rPr>
              <a:t> </a:t>
            </a:r>
            <a:endParaRPr lang="en-US" sz="1000" kern="0" dirty="0">
              <a:solidFill>
                <a:srgbClr val="57565A"/>
              </a:solidFill>
            </a:endParaRPr>
          </a:p>
        </p:txBody>
      </p:sp>
      <p:sp>
        <p:nvSpPr>
          <p:cNvPr id="19" name="TextBox 18"/>
          <p:cNvSpPr txBox="1"/>
          <p:nvPr/>
        </p:nvSpPr>
        <p:spPr>
          <a:xfrm>
            <a:off x="5575473" y="3044648"/>
            <a:ext cx="2755422" cy="346634"/>
          </a:xfrm>
          <a:prstGeom prst="rect">
            <a:avLst/>
          </a:prstGeom>
          <a:noFill/>
        </p:spPr>
        <p:txBody>
          <a:bodyPr wrap="square" lIns="145161" tIns="72581" rIns="145161" bIns="72581" rtlCol="0">
            <a:spAutoFit/>
          </a:bodyPr>
          <a:lstStyle/>
          <a:p>
            <a:pPr defTabSz="914298">
              <a:spcAft>
                <a:spcPts val="149"/>
              </a:spcAft>
              <a:defRPr/>
            </a:pPr>
            <a:r>
              <a:rPr lang="fr-FR" sz="1300" b="1"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Activité </a:t>
            </a:r>
            <a:r>
              <a:rPr lang="en-US" sz="1300" b="1" kern="0" spc="-52" dirty="0" smtClean="0">
                <a:solidFill>
                  <a:srgbClr val="57565A"/>
                </a:solidFill>
                <a:latin typeface="Open Sans" panose="020B0606030504020204" pitchFamily="34" charset="0"/>
              </a:rPr>
              <a:t> 3</a:t>
            </a:r>
            <a:r>
              <a:rPr lang="en-US" sz="1000" kern="0" dirty="0" smtClean="0">
                <a:solidFill>
                  <a:srgbClr val="57565A"/>
                </a:solidFill>
              </a:rPr>
              <a:t> </a:t>
            </a:r>
            <a:endParaRPr lang="en-US" sz="1000" kern="0" dirty="0">
              <a:solidFill>
                <a:srgbClr val="57565A"/>
              </a:solidFill>
            </a:endParaRPr>
          </a:p>
        </p:txBody>
      </p:sp>
      <p:cxnSp>
        <p:nvCxnSpPr>
          <p:cNvPr id="20" name="Straight Connector 9"/>
          <p:cNvCxnSpPr/>
          <p:nvPr/>
        </p:nvCxnSpPr>
        <p:spPr>
          <a:xfrm>
            <a:off x="4409982" y="1187417"/>
            <a:ext cx="0" cy="3301312"/>
          </a:xfrm>
          <a:prstGeom prst="line">
            <a:avLst/>
          </a:prstGeom>
          <a:noFill/>
          <a:ln w="9525" cap="flat" cmpd="sng" algn="ctr">
            <a:solidFill>
              <a:srgbClr val="7F7F7F">
                <a:alpha val="50000"/>
              </a:srgbClr>
            </a:solidFill>
            <a:prstDash val="solid"/>
          </a:ln>
          <a:effectLst/>
        </p:spPr>
      </p:cxnSp>
      <p:sp>
        <p:nvSpPr>
          <p:cNvPr id="21" name="Oval 11">
            <a:hlinkClick r:id="rId2" action="ppaction://hlinksldjump"/>
          </p:cNvPr>
          <p:cNvSpPr/>
          <p:nvPr/>
        </p:nvSpPr>
        <p:spPr>
          <a:xfrm>
            <a:off x="4815029" y="1238135"/>
            <a:ext cx="675074" cy="674991"/>
          </a:xfrm>
          <a:prstGeom prst="ellipse">
            <a:avLst/>
          </a:prstGeom>
          <a:solidFill>
            <a:srgbClr val="00B0F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1</a:t>
            </a:r>
          </a:p>
        </p:txBody>
      </p:sp>
      <p:sp>
        <p:nvSpPr>
          <p:cNvPr id="22" name="Oval 13">
            <a:hlinkClick r:id="rId3" action="ppaction://hlinksldjump"/>
          </p:cNvPr>
          <p:cNvSpPr/>
          <p:nvPr/>
        </p:nvSpPr>
        <p:spPr>
          <a:xfrm>
            <a:off x="4815029" y="2059302"/>
            <a:ext cx="675074" cy="674991"/>
          </a:xfrm>
          <a:prstGeom prst="ellipse">
            <a:avLst/>
          </a:prstGeom>
          <a:solidFill>
            <a:srgbClr val="FF7C8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2</a:t>
            </a:r>
          </a:p>
        </p:txBody>
      </p:sp>
      <p:sp>
        <p:nvSpPr>
          <p:cNvPr id="23" name="Oval 14">
            <a:hlinkClick r:id="rId4" action="ppaction://hlinksldjump"/>
          </p:cNvPr>
          <p:cNvSpPr/>
          <p:nvPr/>
        </p:nvSpPr>
        <p:spPr>
          <a:xfrm>
            <a:off x="4815029" y="2880470"/>
            <a:ext cx="675074" cy="674991"/>
          </a:xfrm>
          <a:prstGeom prst="ellipse">
            <a:avLst/>
          </a:prstGeom>
          <a:solidFill>
            <a:srgbClr val="00990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3</a:t>
            </a:r>
          </a:p>
        </p:txBody>
      </p:sp>
      <p:sp>
        <p:nvSpPr>
          <p:cNvPr id="24" name="Oval 15">
            <a:hlinkClick r:id="rId5" action="ppaction://hlinksldjump"/>
          </p:cNvPr>
          <p:cNvSpPr/>
          <p:nvPr/>
        </p:nvSpPr>
        <p:spPr>
          <a:xfrm>
            <a:off x="4815029" y="3701638"/>
            <a:ext cx="675074" cy="674991"/>
          </a:xfrm>
          <a:prstGeom prst="ellipse">
            <a:avLst/>
          </a:prstGeom>
          <a:solidFill>
            <a:srgbClr val="FF990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4</a:t>
            </a:r>
          </a:p>
        </p:txBody>
      </p:sp>
      <p:sp>
        <p:nvSpPr>
          <p:cNvPr id="5" name="TextBox 4"/>
          <p:cNvSpPr txBox="1"/>
          <p:nvPr/>
        </p:nvSpPr>
        <p:spPr>
          <a:xfrm>
            <a:off x="323529" y="1192623"/>
            <a:ext cx="3996444" cy="1600438"/>
          </a:xfrm>
          <a:prstGeom prst="rect">
            <a:avLst/>
          </a:prstGeom>
          <a:noFill/>
        </p:spPr>
        <p:txBody>
          <a:bodyPr wrap="square" rtlCol="0">
            <a:spAutoFit/>
          </a:bodyPr>
          <a:lstStyle/>
          <a:p>
            <a:r>
              <a:rPr lang="fr-FR" b="1" dirty="0" smtClean="0"/>
              <a:t>            Expression  écrite</a:t>
            </a:r>
          </a:p>
          <a:p>
            <a:r>
              <a:rPr lang="fr-FR" sz="1600" dirty="0" smtClean="0"/>
              <a:t>Observez  ces  documents.  Que  cela  signifie?</a:t>
            </a:r>
          </a:p>
          <a:p>
            <a:r>
              <a:rPr lang="fr-FR" sz="1600" dirty="0" smtClean="0"/>
              <a:t>Faites  quatre  textes:  décrivez  leurs  activités.  N’oubliez  pas  d’écrire  si  vous  vous  en  servez.</a:t>
            </a:r>
            <a:endParaRPr lang="ru-RU" sz="1600" dirty="0"/>
          </a:p>
        </p:txBody>
      </p:sp>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79608" t="8374" r="11282" b="50000"/>
          <a:stretch/>
        </p:blipFill>
        <p:spPr bwMode="auto">
          <a:xfrm>
            <a:off x="1255923" y="2880470"/>
            <a:ext cx="2704008" cy="195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Управляющая кнопка: далее 5">
            <a:hlinkClick r:id="rId7" action="ppaction://hlinksldjump" highlightClick="1"/>
          </p:cNvPr>
          <p:cNvSpPr/>
          <p:nvPr/>
        </p:nvSpPr>
        <p:spPr>
          <a:xfrm>
            <a:off x="4347116" y="4488728"/>
            <a:ext cx="521208" cy="417815"/>
          </a:xfrm>
          <a:prstGeom prst="actionButtonForwardNex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100"/>
                                        <p:tgtEl>
                                          <p:spTgt spid="20"/>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900" fill="hold"/>
                                        <p:tgtEl>
                                          <p:spTgt spid="21"/>
                                        </p:tgtEl>
                                        <p:attrNameLst>
                                          <p:attrName>ppt_x</p:attrName>
                                        </p:attrNameLst>
                                      </p:cBhvr>
                                      <p:tavLst>
                                        <p:tav tm="0">
                                          <p:val>
                                            <p:strVal val="#ppt_x"/>
                                          </p:val>
                                        </p:tav>
                                        <p:tav tm="100000">
                                          <p:val>
                                            <p:strVal val="#ppt_x"/>
                                          </p:val>
                                        </p:tav>
                                      </p:tavLst>
                                    </p:anim>
                                    <p:anim calcmode="lin" valueType="num">
                                      <p:cBhvr additive="base">
                                        <p:cTn id="11" dur="900" fill="hold"/>
                                        <p:tgtEl>
                                          <p:spTgt spid="2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7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2" presetClass="entr" presetSubtype="1" fill="hold" grpId="0" nodeType="withEffect">
                                  <p:stCondLst>
                                    <p:cond delay="4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ppt_x"/>
                                          </p:val>
                                        </p:tav>
                                        <p:tav tm="100000">
                                          <p:val>
                                            <p:strVal val="#ppt_x"/>
                                          </p:val>
                                        </p:tav>
                                      </p:tavLst>
                                    </p:anim>
                                    <p:anim calcmode="lin" valueType="num">
                                      <p:cBhvr additive="base">
                                        <p:cTn id="18" dur="1000" fill="hold"/>
                                        <p:tgtEl>
                                          <p:spTgt spid="22"/>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2" presetClass="entr" presetSubtype="1" fill="hold" grpId="0" nodeType="withEffect">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1100" fill="hold"/>
                                        <p:tgtEl>
                                          <p:spTgt spid="23"/>
                                        </p:tgtEl>
                                        <p:attrNameLst>
                                          <p:attrName>ppt_x</p:attrName>
                                        </p:attrNameLst>
                                      </p:cBhvr>
                                      <p:tavLst>
                                        <p:tav tm="0">
                                          <p:val>
                                            <p:strVal val="#ppt_x"/>
                                          </p:val>
                                        </p:tav>
                                        <p:tav tm="100000">
                                          <p:val>
                                            <p:strVal val="#ppt_x"/>
                                          </p:val>
                                        </p:tav>
                                      </p:tavLst>
                                    </p:anim>
                                    <p:anim calcmode="lin" valueType="num">
                                      <p:cBhvr additive="base">
                                        <p:cTn id="25" dur="1100" fill="hold"/>
                                        <p:tgtEl>
                                          <p:spTgt spid="23"/>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1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 presetClass="entr" presetSubtype="1" fill="hold" grpId="0" nodeType="withEffect">
                                  <p:stCondLst>
                                    <p:cond delay="6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200" fill="hold"/>
                                        <p:tgtEl>
                                          <p:spTgt spid="24"/>
                                        </p:tgtEl>
                                        <p:attrNameLst>
                                          <p:attrName>ppt_x</p:attrName>
                                        </p:attrNameLst>
                                      </p:cBhvr>
                                      <p:tavLst>
                                        <p:tav tm="0">
                                          <p:val>
                                            <p:strVal val="#ppt_x"/>
                                          </p:val>
                                        </p:tav>
                                        <p:tav tm="100000">
                                          <p:val>
                                            <p:strVal val="#ppt_x"/>
                                          </p:val>
                                        </p:tav>
                                      </p:tavLst>
                                    </p:anim>
                                    <p:anim calcmode="lin" valueType="num">
                                      <p:cBhvr additive="base">
                                        <p:cTn id="32" dur="1200" fill="hold"/>
                                        <p:tgtEl>
                                          <p:spTgt spid="24"/>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3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16" y="1239602"/>
            <a:ext cx="2828925" cy="233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11"/>
          <p:cNvSpPr/>
          <p:nvPr/>
        </p:nvSpPr>
        <p:spPr>
          <a:xfrm>
            <a:off x="611560" y="231490"/>
            <a:ext cx="675074" cy="674991"/>
          </a:xfrm>
          <a:prstGeom prst="ellipse">
            <a:avLst/>
          </a:prstGeom>
          <a:solidFill>
            <a:srgbClr val="00B0F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1</a:t>
            </a:r>
          </a:p>
        </p:txBody>
      </p:sp>
      <p:sp>
        <p:nvSpPr>
          <p:cNvPr id="3" name="Прямоугольник 2"/>
          <p:cNvSpPr/>
          <p:nvPr/>
        </p:nvSpPr>
        <p:spPr>
          <a:xfrm>
            <a:off x="1349642" y="384319"/>
            <a:ext cx="6444716" cy="369332"/>
          </a:xfrm>
          <a:prstGeom prst="rect">
            <a:avLst/>
          </a:prstGeom>
        </p:spPr>
        <p:txBody>
          <a:bodyPr wrap="square">
            <a:spAutoFit/>
          </a:bodyPr>
          <a:lstStyle/>
          <a:p>
            <a:r>
              <a:rPr lang="fr-FR" dirty="0"/>
              <a:t>Observez </a:t>
            </a:r>
            <a:r>
              <a:rPr lang="fr-FR" dirty="0" smtClean="0"/>
              <a:t>ce document. Que cela signifie</a:t>
            </a:r>
            <a:r>
              <a:rPr lang="fr-FR" dirty="0"/>
              <a:t>?</a:t>
            </a:r>
          </a:p>
        </p:txBody>
      </p:sp>
      <p:sp>
        <p:nvSpPr>
          <p:cNvPr id="4" name="TextBox 3"/>
          <p:cNvSpPr txBox="1"/>
          <p:nvPr/>
        </p:nvSpPr>
        <p:spPr>
          <a:xfrm>
            <a:off x="3347864" y="1239602"/>
            <a:ext cx="3888432" cy="1754326"/>
          </a:xfrm>
          <a:prstGeom prst="rect">
            <a:avLst/>
          </a:prstGeom>
          <a:noFill/>
        </p:spPr>
        <p:txBody>
          <a:bodyPr wrap="square" rtlCol="0">
            <a:spAutoFit/>
          </a:bodyPr>
          <a:lstStyle/>
          <a:p>
            <a:r>
              <a:rPr lang="fr-FR" dirty="0" smtClean="0"/>
              <a:t>C’est  un  aspirateur.  On  s’en  sert  pour  nettoyer  le  plancher,  les  surfaces  plates.  C’est  plus  utile  que  le  torchon  ou  la  serpilière.</a:t>
            </a:r>
          </a:p>
          <a:p>
            <a:r>
              <a:rPr lang="fr-FR" dirty="0" smtClean="0"/>
              <a:t>Moi,  je  m’en  sers  parfois,  quand  il  y  a  du  courant,  bien  sûr.  </a:t>
            </a: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374" y="1059582"/>
            <a:ext cx="1459995" cy="2438405"/>
          </a:xfrm>
          <a:prstGeom prst="rect">
            <a:avLst/>
          </a:prstGeom>
        </p:spPr>
      </p:pic>
      <p:sp>
        <p:nvSpPr>
          <p:cNvPr id="7" name="Управляющая кнопка: назад 6">
            <a:hlinkClick r:id="rId4" action="ppaction://hlinksldjump" highlightClick="1"/>
          </p:cNvPr>
          <p:cNvSpPr/>
          <p:nvPr/>
        </p:nvSpPr>
        <p:spPr>
          <a:xfrm>
            <a:off x="4337974" y="4659982"/>
            <a:ext cx="468052" cy="375506"/>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4930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9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900" fill="hold"/>
                                            <p:tgtEl>
                                              <p:spTgt spid="8"/>
                                            </p:tgtEl>
                                            <p:attrNameLst>
                                              <p:attrName>ppt_x</p:attrName>
                                            </p:attrNameLst>
                                          </p:cBhvr>
                                          <p:tavLst>
                                            <p:tav tm="0">
                                              <p:val>
                                                <p:strVal val="#ppt_x"/>
                                              </p:val>
                                            </p:tav>
                                            <p:tav tm="100000">
                                              <p:val>
                                                <p:strVal val="#ppt_x"/>
                                              </p:val>
                                            </p:tav>
                                          </p:tavLst>
                                        </p:anim>
                                        <p:anim calcmode="lin" valueType="num">
                                          <p:cBhvr additive="base">
                                            <p:cTn id="8" dur="9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75606"/>
            <a:ext cx="244827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11"/>
          <p:cNvSpPr/>
          <p:nvPr/>
        </p:nvSpPr>
        <p:spPr>
          <a:xfrm>
            <a:off x="467544" y="267494"/>
            <a:ext cx="675074" cy="674991"/>
          </a:xfrm>
          <a:prstGeom prst="ellipse">
            <a:avLst/>
          </a:prstGeom>
          <a:solidFill>
            <a:srgbClr val="FF7C80"/>
          </a:solidFill>
          <a:ln w="9525" cap="flat" cmpd="sng" algn="ctr">
            <a:noFill/>
            <a:prstDash val="solid"/>
          </a:ln>
          <a:effectLst/>
        </p:spPr>
        <p:txBody>
          <a:bodyPr lIns="145161" tIns="72581" rIns="145161" bIns="72581" rtlCol="0" anchor="ctr"/>
          <a:lstStyle/>
          <a:p>
            <a:pPr algn="ctr" defTabSz="914298">
              <a:defRPr/>
            </a:pPr>
            <a:r>
              <a:rPr lang="en-US" sz="2900" kern="0" dirty="0" smtClean="0">
                <a:solidFill>
                  <a:srgbClr val="FFFFFF"/>
                </a:solidFill>
                <a:latin typeface="Open Sans Light"/>
              </a:rPr>
              <a:t>2</a:t>
            </a:r>
            <a:endParaRPr lang="en-US" sz="2900" kern="0" dirty="0">
              <a:solidFill>
                <a:srgbClr val="FFFFFF"/>
              </a:solidFill>
              <a:latin typeface="Open Sans Light"/>
            </a:endParaRPr>
          </a:p>
        </p:txBody>
      </p:sp>
      <p:sp>
        <p:nvSpPr>
          <p:cNvPr id="2" name="Прямоугольник 1"/>
          <p:cNvSpPr/>
          <p:nvPr/>
        </p:nvSpPr>
        <p:spPr>
          <a:xfrm>
            <a:off x="1142618" y="420323"/>
            <a:ext cx="5976664" cy="369332"/>
          </a:xfrm>
          <a:prstGeom prst="rect">
            <a:avLst/>
          </a:prstGeom>
        </p:spPr>
        <p:txBody>
          <a:bodyPr wrap="square">
            <a:spAutoFit/>
          </a:bodyPr>
          <a:lstStyle/>
          <a:p>
            <a:r>
              <a:rPr lang="fr-FR" dirty="0"/>
              <a:t>Observez </a:t>
            </a:r>
            <a:r>
              <a:rPr lang="fr-FR" dirty="0" smtClean="0"/>
              <a:t>ce document. Que cela signifie</a:t>
            </a:r>
            <a:r>
              <a:rPr lang="fr-FR" dirty="0"/>
              <a:t>?</a:t>
            </a:r>
          </a:p>
        </p:txBody>
      </p:sp>
      <p:sp>
        <p:nvSpPr>
          <p:cNvPr id="4" name="TextBox 3"/>
          <p:cNvSpPr txBox="1"/>
          <p:nvPr/>
        </p:nvSpPr>
        <p:spPr>
          <a:xfrm>
            <a:off x="2807804" y="1275606"/>
            <a:ext cx="5940660" cy="1754326"/>
          </a:xfrm>
          <a:prstGeom prst="rect">
            <a:avLst/>
          </a:prstGeom>
          <a:noFill/>
        </p:spPr>
        <p:txBody>
          <a:bodyPr wrap="square" rtlCol="0">
            <a:spAutoFit/>
          </a:bodyPr>
          <a:lstStyle/>
          <a:p>
            <a:r>
              <a:rPr lang="fr-FR" dirty="0" smtClean="0"/>
              <a:t>Ce  sont  des  gants  de  caoutchouc  et  un  récipiant  d’eau,   des  tabliers  en  caoutchouc  et  un  vaporisateur  et  des  torchons.  On  les  utilise  pour  laver  ou  bien  nettoyer  les  vitres,  les  meubles  ou  bien  les  plantes  vertes.</a:t>
            </a:r>
          </a:p>
          <a:p>
            <a:r>
              <a:rPr lang="fr-FR" dirty="0" smtClean="0"/>
              <a:t>Je  m’en  sers  souvent  pour  pulvériser  les  plantes. </a:t>
            </a:r>
            <a:endParaRPr lang="ru-RU" dirty="0"/>
          </a:p>
        </p:txBody>
      </p:sp>
      <p:sp>
        <p:nvSpPr>
          <p:cNvPr id="6" name="Управляющая кнопка: назад 5">
            <a:hlinkClick r:id="rId3" action="ppaction://hlinksldjump" highlightClick="1"/>
          </p:cNvPr>
          <p:cNvSpPr/>
          <p:nvPr/>
        </p:nvSpPr>
        <p:spPr>
          <a:xfrm>
            <a:off x="4337974" y="4659982"/>
            <a:ext cx="468052" cy="375506"/>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200144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14:bounceEnd="66667">
                                          <p:cBhvr additive="base">
                                            <p:cTn id="7" dur="900" fill="hold"/>
                                            <p:tgtEl>
                                              <p:spTgt spid="3"/>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ppt_x"/>
                                              </p:val>
                                            </p:tav>
                                            <p:tav tm="100000">
                                              <p:val>
                                                <p:strVal val="#ppt_x"/>
                                              </p:val>
                                            </p:tav>
                                          </p:tavLst>
                                        </p:anim>
                                        <p:anim calcmode="lin" valueType="num">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425"/>
            <a:ext cx="28098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11"/>
          <p:cNvSpPr/>
          <p:nvPr/>
        </p:nvSpPr>
        <p:spPr>
          <a:xfrm>
            <a:off x="729863" y="447514"/>
            <a:ext cx="675074" cy="674991"/>
          </a:xfrm>
          <a:prstGeom prst="ellipse">
            <a:avLst/>
          </a:prstGeom>
          <a:solidFill>
            <a:srgbClr val="009900"/>
          </a:solidFill>
          <a:ln w="9525" cap="flat" cmpd="sng" algn="ctr">
            <a:noFill/>
            <a:prstDash val="solid"/>
          </a:ln>
          <a:effectLst/>
        </p:spPr>
        <p:txBody>
          <a:bodyPr lIns="145161" tIns="72581" rIns="145161" bIns="72581" rtlCol="0" anchor="ctr"/>
          <a:lstStyle/>
          <a:p>
            <a:pPr algn="ctr" defTabSz="914298">
              <a:defRPr/>
            </a:pPr>
            <a:r>
              <a:rPr lang="en-US" sz="2900" kern="0" dirty="0" smtClean="0">
                <a:solidFill>
                  <a:srgbClr val="FFFFFF"/>
                </a:solidFill>
                <a:latin typeface="Open Sans Light"/>
              </a:rPr>
              <a:t>3</a:t>
            </a:r>
            <a:endParaRPr lang="en-US" sz="2900" kern="0" dirty="0">
              <a:solidFill>
                <a:srgbClr val="FFFFFF"/>
              </a:solidFill>
              <a:latin typeface="Open Sans Light"/>
            </a:endParaRPr>
          </a:p>
        </p:txBody>
      </p:sp>
      <p:sp>
        <p:nvSpPr>
          <p:cNvPr id="2" name="Прямоугольник 1"/>
          <p:cNvSpPr/>
          <p:nvPr/>
        </p:nvSpPr>
        <p:spPr>
          <a:xfrm>
            <a:off x="1404937" y="600343"/>
            <a:ext cx="5940660" cy="369332"/>
          </a:xfrm>
          <a:prstGeom prst="rect">
            <a:avLst/>
          </a:prstGeom>
        </p:spPr>
        <p:txBody>
          <a:bodyPr wrap="square">
            <a:spAutoFit/>
          </a:bodyPr>
          <a:lstStyle/>
          <a:p>
            <a:r>
              <a:rPr lang="fr-FR" dirty="0"/>
              <a:t>Observez </a:t>
            </a:r>
            <a:r>
              <a:rPr lang="fr-FR" dirty="0" smtClean="0"/>
              <a:t>ce document. Que cela signifie</a:t>
            </a:r>
            <a:r>
              <a:rPr lang="fr-FR" dirty="0"/>
              <a:t>?</a:t>
            </a:r>
          </a:p>
        </p:txBody>
      </p:sp>
      <p:sp>
        <p:nvSpPr>
          <p:cNvPr id="4" name="TextBox 3"/>
          <p:cNvSpPr txBox="1"/>
          <p:nvPr/>
        </p:nvSpPr>
        <p:spPr>
          <a:xfrm>
            <a:off x="3095836" y="1635646"/>
            <a:ext cx="5832648" cy="1477328"/>
          </a:xfrm>
          <a:prstGeom prst="rect">
            <a:avLst/>
          </a:prstGeom>
          <a:noFill/>
        </p:spPr>
        <p:txBody>
          <a:bodyPr wrap="square" rtlCol="0">
            <a:spAutoFit/>
          </a:bodyPr>
          <a:lstStyle/>
          <a:p>
            <a:r>
              <a:rPr lang="fr-FR" dirty="0" smtClean="0"/>
              <a:t>Ce  sont   des  brosses  et  ça  c’est   de  l’eau.  On  les  utilise  pour  nettoyer  la  poussière  et  laver  les  vitres.</a:t>
            </a:r>
          </a:p>
          <a:p>
            <a:r>
              <a:rPr lang="fr-FR" dirty="0" smtClean="0"/>
              <a:t>Je  me  sers  des  brosses  et  de  l’eau  et  je  lave  les  vitres  de  nos  fenêtres.  </a:t>
            </a:r>
          </a:p>
          <a:p>
            <a:r>
              <a:rPr lang="fr-FR" dirty="0" smtClean="0"/>
              <a:t>C’est  très  utile.  </a:t>
            </a:r>
            <a:endParaRPr lang="ru-RU" dirty="0"/>
          </a:p>
        </p:txBody>
      </p:sp>
      <p:sp>
        <p:nvSpPr>
          <p:cNvPr id="6" name="Управляющая кнопка: назад 5">
            <a:hlinkClick r:id="rId3" action="ppaction://hlinksldjump" highlightClick="1"/>
          </p:cNvPr>
          <p:cNvSpPr/>
          <p:nvPr/>
        </p:nvSpPr>
        <p:spPr>
          <a:xfrm>
            <a:off x="4337974" y="4659982"/>
            <a:ext cx="468052" cy="375506"/>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34300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14:bounceEnd="66667">
                                          <p:cBhvr additive="base">
                                            <p:cTn id="7" dur="900" fill="hold"/>
                                            <p:tgtEl>
                                              <p:spTgt spid="3"/>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ppt_x"/>
                                              </p:val>
                                            </p:tav>
                                            <p:tav tm="100000">
                                              <p:val>
                                                <p:strVal val="#ppt_x"/>
                                              </p:val>
                                            </p:tav>
                                          </p:tavLst>
                                        </p:anim>
                                        <p:anim calcmode="lin" valueType="num">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7337"/>
            <a:ext cx="27527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11"/>
          <p:cNvSpPr/>
          <p:nvPr/>
        </p:nvSpPr>
        <p:spPr>
          <a:xfrm>
            <a:off x="755576" y="447514"/>
            <a:ext cx="675074" cy="674991"/>
          </a:xfrm>
          <a:prstGeom prst="ellipse">
            <a:avLst/>
          </a:prstGeom>
          <a:solidFill>
            <a:srgbClr val="FF9900"/>
          </a:solidFill>
          <a:ln w="9525" cap="flat" cmpd="sng" algn="ctr">
            <a:noFill/>
            <a:prstDash val="solid"/>
          </a:ln>
          <a:effectLst/>
        </p:spPr>
        <p:txBody>
          <a:bodyPr lIns="145161" tIns="72581" rIns="145161" bIns="72581" rtlCol="0" anchor="ctr"/>
          <a:lstStyle/>
          <a:p>
            <a:pPr algn="ctr" defTabSz="914298">
              <a:defRPr/>
            </a:pPr>
            <a:r>
              <a:rPr lang="en-US" sz="2900" kern="0" dirty="0" smtClean="0">
                <a:solidFill>
                  <a:srgbClr val="FFFFFF"/>
                </a:solidFill>
                <a:latin typeface="Open Sans Light"/>
              </a:rPr>
              <a:t>4</a:t>
            </a:r>
            <a:endParaRPr lang="en-US" sz="2900" kern="0" dirty="0">
              <a:solidFill>
                <a:srgbClr val="FFFFFF"/>
              </a:solidFill>
              <a:latin typeface="Open Sans Light"/>
            </a:endParaRPr>
          </a:p>
        </p:txBody>
      </p:sp>
      <p:sp>
        <p:nvSpPr>
          <p:cNvPr id="2" name="Прямоугольник 1"/>
          <p:cNvSpPr/>
          <p:nvPr/>
        </p:nvSpPr>
        <p:spPr>
          <a:xfrm>
            <a:off x="1479761" y="600343"/>
            <a:ext cx="6184478" cy="369332"/>
          </a:xfrm>
          <a:prstGeom prst="rect">
            <a:avLst/>
          </a:prstGeom>
        </p:spPr>
        <p:txBody>
          <a:bodyPr wrap="square">
            <a:spAutoFit/>
          </a:bodyPr>
          <a:lstStyle/>
          <a:p>
            <a:r>
              <a:rPr lang="fr-FR" dirty="0"/>
              <a:t>Observez  </a:t>
            </a:r>
            <a:r>
              <a:rPr lang="fr-FR" dirty="0" smtClean="0"/>
              <a:t>ce  document.  </a:t>
            </a:r>
            <a:r>
              <a:rPr lang="fr-FR" dirty="0"/>
              <a:t>Que  cela  signifie?</a:t>
            </a:r>
          </a:p>
        </p:txBody>
      </p:sp>
      <p:sp>
        <p:nvSpPr>
          <p:cNvPr id="4" name="TextBox 3"/>
          <p:cNvSpPr txBox="1"/>
          <p:nvPr/>
        </p:nvSpPr>
        <p:spPr>
          <a:xfrm>
            <a:off x="3131840" y="1557337"/>
            <a:ext cx="5904656" cy="2031325"/>
          </a:xfrm>
          <a:prstGeom prst="rect">
            <a:avLst/>
          </a:prstGeom>
          <a:noFill/>
        </p:spPr>
        <p:txBody>
          <a:bodyPr wrap="square" rtlCol="0">
            <a:spAutoFit/>
          </a:bodyPr>
          <a:lstStyle/>
          <a:p>
            <a:r>
              <a:rPr lang="en-US" dirty="0" err="1" smtClean="0"/>
              <a:t>Ça</a:t>
            </a:r>
            <a:r>
              <a:rPr lang="en-US" dirty="0" smtClean="0"/>
              <a:t>  </a:t>
            </a:r>
            <a:r>
              <a:rPr lang="en-US" dirty="0" err="1" smtClean="0"/>
              <a:t>c’est</a:t>
            </a:r>
            <a:r>
              <a:rPr lang="en-US" dirty="0" smtClean="0"/>
              <a:t>  un  </a:t>
            </a:r>
            <a:r>
              <a:rPr lang="en-US" dirty="0" err="1" smtClean="0"/>
              <a:t>seau</a:t>
            </a:r>
            <a:r>
              <a:rPr lang="en-US" dirty="0" smtClean="0"/>
              <a:t>  et  </a:t>
            </a:r>
            <a:r>
              <a:rPr lang="en-US" dirty="0" err="1" smtClean="0"/>
              <a:t>ça</a:t>
            </a:r>
            <a:r>
              <a:rPr lang="en-US" dirty="0" smtClean="0"/>
              <a:t>  </a:t>
            </a:r>
            <a:r>
              <a:rPr lang="en-US" dirty="0" err="1" smtClean="0"/>
              <a:t>c’est</a:t>
            </a:r>
            <a:r>
              <a:rPr lang="en-US" dirty="0" smtClean="0"/>
              <a:t>  </a:t>
            </a:r>
            <a:r>
              <a:rPr lang="en-US" dirty="0" err="1" smtClean="0"/>
              <a:t>une</a:t>
            </a:r>
            <a:r>
              <a:rPr lang="en-US" dirty="0" smtClean="0"/>
              <a:t>  </a:t>
            </a:r>
            <a:r>
              <a:rPr lang="en-US" dirty="0" err="1" smtClean="0"/>
              <a:t>serpilière</a:t>
            </a:r>
            <a:r>
              <a:rPr lang="en-US" dirty="0" smtClean="0"/>
              <a:t>.  Il  y  a  </a:t>
            </a:r>
            <a:r>
              <a:rPr lang="en-US" dirty="0" err="1" smtClean="0"/>
              <a:t>aussi</a:t>
            </a:r>
            <a:r>
              <a:rPr lang="en-US" dirty="0" smtClean="0"/>
              <a:t>   un  </a:t>
            </a:r>
            <a:r>
              <a:rPr lang="en-US" dirty="0" err="1" smtClean="0"/>
              <a:t>torchon</a:t>
            </a:r>
            <a:r>
              <a:rPr lang="en-US" dirty="0" smtClean="0"/>
              <a:t>.  On  en  </a:t>
            </a:r>
            <a:r>
              <a:rPr lang="en-US" dirty="0" err="1" smtClean="0"/>
              <a:t>sert</a:t>
            </a:r>
            <a:r>
              <a:rPr lang="en-US" dirty="0" smtClean="0"/>
              <a:t>  pour  laver  le  </a:t>
            </a:r>
            <a:r>
              <a:rPr lang="en-US" dirty="0" err="1" smtClean="0"/>
              <a:t>plancher</a:t>
            </a:r>
            <a:r>
              <a:rPr lang="en-US" dirty="0" smtClean="0"/>
              <a:t>,  </a:t>
            </a:r>
            <a:r>
              <a:rPr lang="en-US" dirty="0" err="1" smtClean="0"/>
              <a:t>nettoyer</a:t>
            </a:r>
            <a:r>
              <a:rPr lang="en-US" dirty="0" smtClean="0"/>
              <a:t>  les  </a:t>
            </a:r>
            <a:r>
              <a:rPr lang="en-US" dirty="0" err="1" smtClean="0"/>
              <a:t>meubles</a:t>
            </a:r>
            <a:r>
              <a:rPr lang="en-US" dirty="0" smtClean="0"/>
              <a:t>,  </a:t>
            </a:r>
            <a:r>
              <a:rPr lang="en-US" dirty="0" err="1" smtClean="0"/>
              <a:t>essuyer</a:t>
            </a:r>
            <a:r>
              <a:rPr lang="en-US" dirty="0" smtClean="0"/>
              <a:t>  la  </a:t>
            </a:r>
            <a:r>
              <a:rPr lang="en-US" dirty="0" err="1" smtClean="0"/>
              <a:t>poussière</a:t>
            </a:r>
            <a:r>
              <a:rPr lang="en-US" dirty="0" smtClean="0"/>
              <a:t>.</a:t>
            </a:r>
          </a:p>
          <a:p>
            <a:r>
              <a:rPr lang="en-US" dirty="0" smtClean="0"/>
              <a:t>Je  me  </a:t>
            </a:r>
            <a:r>
              <a:rPr lang="en-US" dirty="0" err="1" smtClean="0"/>
              <a:t>sers</a:t>
            </a:r>
            <a:r>
              <a:rPr lang="en-US" dirty="0" smtClean="0"/>
              <a:t>  </a:t>
            </a:r>
            <a:r>
              <a:rPr lang="en-US" dirty="0" err="1" smtClean="0"/>
              <a:t>souvent</a:t>
            </a:r>
            <a:r>
              <a:rPr lang="en-US" dirty="0" smtClean="0"/>
              <a:t>  du  </a:t>
            </a:r>
            <a:r>
              <a:rPr lang="en-US" dirty="0" err="1" smtClean="0"/>
              <a:t>torchon</a:t>
            </a:r>
            <a:r>
              <a:rPr lang="en-US" dirty="0" smtClean="0"/>
              <a:t>  et  de  la  </a:t>
            </a:r>
            <a:r>
              <a:rPr lang="en-US" dirty="0" err="1" smtClean="0"/>
              <a:t>serpilière</a:t>
            </a:r>
            <a:r>
              <a:rPr lang="en-US" dirty="0" smtClean="0"/>
              <a:t>.  Les  </a:t>
            </a:r>
            <a:r>
              <a:rPr lang="en-US" dirty="0" err="1" smtClean="0"/>
              <a:t>seaux</a:t>
            </a:r>
            <a:r>
              <a:rPr lang="en-US" dirty="0" smtClean="0"/>
              <a:t>  </a:t>
            </a:r>
            <a:r>
              <a:rPr lang="en-US" dirty="0" err="1" smtClean="0"/>
              <a:t>sont</a:t>
            </a:r>
            <a:r>
              <a:rPr lang="en-US" dirty="0" smtClean="0"/>
              <a:t>  </a:t>
            </a:r>
            <a:r>
              <a:rPr lang="en-US" dirty="0" err="1" smtClean="0"/>
              <a:t>toujours</a:t>
            </a:r>
            <a:r>
              <a:rPr lang="en-US" dirty="0" smtClean="0"/>
              <a:t>  </a:t>
            </a:r>
            <a:r>
              <a:rPr lang="en-US" dirty="0" err="1" smtClean="0"/>
              <a:t>présents</a:t>
            </a:r>
            <a:r>
              <a:rPr lang="en-US" dirty="0" smtClean="0"/>
              <a:t>   </a:t>
            </a:r>
            <a:r>
              <a:rPr lang="en-US" dirty="0" err="1" smtClean="0"/>
              <a:t>dans</a:t>
            </a:r>
            <a:r>
              <a:rPr lang="en-US" dirty="0" smtClean="0"/>
              <a:t>  </a:t>
            </a:r>
            <a:r>
              <a:rPr lang="en-US" dirty="0" err="1" smtClean="0"/>
              <a:t>chaque</a:t>
            </a:r>
            <a:r>
              <a:rPr lang="en-US" dirty="0" smtClean="0"/>
              <a:t>  </a:t>
            </a:r>
            <a:r>
              <a:rPr lang="en-US" dirty="0" err="1" smtClean="0"/>
              <a:t>maison</a:t>
            </a:r>
            <a:r>
              <a:rPr lang="en-US" dirty="0" smtClean="0"/>
              <a:t>.  </a:t>
            </a:r>
            <a:endParaRPr lang="ru-RU" dirty="0"/>
          </a:p>
        </p:txBody>
      </p:sp>
      <p:sp>
        <p:nvSpPr>
          <p:cNvPr id="6" name="Управляющая кнопка: назад 5">
            <a:hlinkClick r:id="rId3" action="ppaction://hlinksldjump" highlightClick="1"/>
          </p:cNvPr>
          <p:cNvSpPr/>
          <p:nvPr/>
        </p:nvSpPr>
        <p:spPr>
          <a:xfrm>
            <a:off x="4337974" y="4659982"/>
            <a:ext cx="468052" cy="375506"/>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224683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14:bounceEnd="66667">
                                          <p:cBhvr additive="base">
                                            <p:cTn id="7" dur="900" fill="hold"/>
                                            <p:tgtEl>
                                              <p:spTgt spid="3"/>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ppt_x"/>
                                              </p:val>
                                            </p:tav>
                                            <p:tav tm="100000">
                                              <p:val>
                                                <p:strVal val="#ppt_x"/>
                                              </p:val>
                                            </p:tav>
                                          </p:tavLst>
                                        </p:anim>
                                        <p:anim calcmode="lin" valueType="num">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0960"/>
            <a:ext cx="9144000" cy="331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b="15555"/>
          <a:stretch/>
        </p:blipFill>
        <p:spPr bwMode="auto">
          <a:xfrm>
            <a:off x="97" y="3327834"/>
            <a:ext cx="9144000" cy="181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164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151251</TotalTime>
  <Words>785</Words>
  <Application>Microsoft Office PowerPoint</Application>
  <PresentationFormat>Экран (16:9)</PresentationFormat>
  <Paragraphs>93</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10</vt:i4>
      </vt:variant>
      <vt:variant>
        <vt:lpstr>Заголовки слайдов</vt:lpstr>
      </vt:variant>
      <vt:variant>
        <vt:i4>22</vt:i4>
      </vt:variant>
    </vt:vector>
  </HeadingPairs>
  <TitlesOfParts>
    <vt:vector size="36" baseType="lpstr">
      <vt:lpstr>Arial</vt:lpstr>
      <vt:lpstr>Calibri</vt:lpstr>
      <vt:lpstr>Open Sans</vt:lpstr>
      <vt:lpstr>Open Sans Light</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Français</vt:lpstr>
      <vt:lpstr>Презентация PowerPoint</vt:lpstr>
      <vt:lpstr>Презентация PowerPoint</vt:lpstr>
      <vt:lpstr>Leçon 9 Service à la personne (p. 119)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Activités (p. 120)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User</cp:lastModifiedBy>
  <cp:revision>1481</cp:revision>
  <dcterms:created xsi:type="dcterms:W3CDTF">2014-10-08T23:03:32Z</dcterms:created>
  <dcterms:modified xsi:type="dcterms:W3CDTF">2021-03-02T10:47:11Z</dcterms:modified>
</cp:coreProperties>
</file>