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5.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6.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8.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32"/>
  </p:notesMasterIdLst>
  <p:sldIdLst>
    <p:sldId id="1356" r:id="rId11"/>
    <p:sldId id="1402" r:id="rId12"/>
    <p:sldId id="1417" r:id="rId13"/>
    <p:sldId id="1416" r:id="rId14"/>
    <p:sldId id="1418" r:id="rId15"/>
    <p:sldId id="1366" r:id="rId16"/>
    <p:sldId id="1404" r:id="rId17"/>
    <p:sldId id="1419" r:id="rId18"/>
    <p:sldId id="1414" r:id="rId19"/>
    <p:sldId id="1420" r:id="rId20"/>
    <p:sldId id="1430" r:id="rId21"/>
    <p:sldId id="1428" r:id="rId22"/>
    <p:sldId id="1422" r:id="rId23"/>
    <p:sldId id="1423" r:id="rId24"/>
    <p:sldId id="1431" r:id="rId25"/>
    <p:sldId id="1424" r:id="rId26"/>
    <p:sldId id="1425" r:id="rId27"/>
    <p:sldId id="1426" r:id="rId28"/>
    <p:sldId id="1432" r:id="rId29"/>
    <p:sldId id="1415" r:id="rId30"/>
    <p:sldId id="1429" r:id="rId31"/>
  </p:sldIdLst>
  <p:sldSz cx="9144000" cy="5143500" type="screen16x9"/>
  <p:notesSz cx="6858000" cy="9144000"/>
  <p:defaultText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49" algn="l" defTabSz="914233" rtl="0" eaLnBrk="1" latinLnBrk="0" hangingPunct="1">
      <a:defRPr sz="1800" kern="1200">
        <a:solidFill>
          <a:schemeClr val="tx1"/>
        </a:solidFill>
        <a:latin typeface="+mn-lt"/>
        <a:ea typeface="+mn-ea"/>
        <a:cs typeface="+mn-cs"/>
      </a:defRPr>
    </a:lvl4pPr>
    <a:lvl5pPr marL="1828465" algn="l" defTabSz="914233" rtl="0" eaLnBrk="1" latinLnBrk="0" hangingPunct="1">
      <a:defRPr sz="1800" kern="1200">
        <a:solidFill>
          <a:schemeClr val="tx1"/>
        </a:solidFill>
        <a:latin typeface="+mn-lt"/>
        <a:ea typeface="+mn-ea"/>
        <a:cs typeface="+mn-cs"/>
      </a:defRPr>
    </a:lvl5pPr>
    <a:lvl6pPr marL="2285582" algn="l" defTabSz="914233" rtl="0" eaLnBrk="1" latinLnBrk="0" hangingPunct="1">
      <a:defRPr sz="1800" kern="1200">
        <a:solidFill>
          <a:schemeClr val="tx1"/>
        </a:solidFill>
        <a:latin typeface="+mn-lt"/>
        <a:ea typeface="+mn-ea"/>
        <a:cs typeface="+mn-cs"/>
      </a:defRPr>
    </a:lvl6pPr>
    <a:lvl7pPr marL="2742698" algn="l" defTabSz="914233" rtl="0" eaLnBrk="1" latinLnBrk="0" hangingPunct="1">
      <a:defRPr sz="1800" kern="1200">
        <a:solidFill>
          <a:schemeClr val="tx1"/>
        </a:solidFill>
        <a:latin typeface="+mn-lt"/>
        <a:ea typeface="+mn-ea"/>
        <a:cs typeface="+mn-cs"/>
      </a:defRPr>
    </a:lvl7pPr>
    <a:lvl8pPr marL="3199816" algn="l" defTabSz="914233" rtl="0" eaLnBrk="1" latinLnBrk="0" hangingPunct="1">
      <a:defRPr sz="1800" kern="1200">
        <a:solidFill>
          <a:schemeClr val="tx1"/>
        </a:solidFill>
        <a:latin typeface="+mn-lt"/>
        <a:ea typeface="+mn-ea"/>
        <a:cs typeface="+mn-cs"/>
      </a:defRPr>
    </a:lvl8pPr>
    <a:lvl9pPr marL="3656933" algn="l" defTabSz="91423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356"/>
            <p14:sldId id="1402"/>
            <p14:sldId id="1417"/>
            <p14:sldId id="1416"/>
            <p14:sldId id="1418"/>
            <p14:sldId id="1366"/>
            <p14:sldId id="1404"/>
            <p14:sldId id="1419"/>
            <p14:sldId id="1414"/>
            <p14:sldId id="1420"/>
            <p14:sldId id="1430"/>
            <p14:sldId id="1428"/>
            <p14:sldId id="1422"/>
            <p14:sldId id="1423"/>
            <p14:sldId id="1431"/>
            <p14:sldId id="1424"/>
            <p14:sldId id="1425"/>
            <p14:sldId id="1426"/>
            <p14:sldId id="1432"/>
            <p14:sldId id="1415"/>
            <p14:sldId id="1429"/>
          </p14:sldIdLst>
        </p14:section>
        <p14:section name="Custom icons" id="{AE7553D5-C09E-4928-A948-69A0E1F717F4}">
          <p14:sldIdLst/>
        </p14:section>
      </p14:sectionLst>
    </p:ext>
    <p:ext uri="{EFAFB233-063F-42B5-8137-9DF3F51BA10A}">
      <p15:sldGuideLst xmlns:p15="http://schemas.microsoft.com/office/powerpoint/2012/main">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guide id="5" orient="horz" pos="1178">
          <p15:clr>
            <a:srgbClr val="A4A3A4"/>
          </p15:clr>
        </p15:guide>
        <p15:guide id="6" orient="horz" pos="821">
          <p15:clr>
            <a:srgbClr val="A4A3A4"/>
          </p15:clr>
        </p15:guide>
        <p15:guide id="7" pos="2988">
          <p15:clr>
            <a:srgbClr val="A4A3A4"/>
          </p15:clr>
        </p15:guide>
        <p15:guide id="8" pos="248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6633"/>
    <a:srgbClr val="996633"/>
    <a:srgbClr val="663300"/>
    <a:srgbClr val="FFCC00"/>
    <a:srgbClr val="00FF00"/>
    <a:srgbClr val="FF00FF"/>
    <a:srgbClr val="FF6699"/>
    <a:srgbClr val="5F5F5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4" autoAdjust="0"/>
    <p:restoredTop sz="95491" autoAdjust="0"/>
  </p:normalViewPr>
  <p:slideViewPr>
    <p:cSldViewPr snapToObjects="1">
      <p:cViewPr varScale="1">
        <p:scale>
          <a:sx n="141" d="100"/>
          <a:sy n="141" d="100"/>
        </p:scale>
        <p:origin x="672" y="114"/>
      </p:cViewPr>
      <p:guideLst>
        <p:guide orient="horz" pos="742"/>
        <p:guide pos="1882"/>
        <p:guide orient="horz" pos="517"/>
        <p:guide pos="1568"/>
        <p:guide orient="horz" pos="1178"/>
        <p:guide orient="horz" pos="821"/>
        <p:guide pos="2988"/>
        <p:guide pos="2489"/>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12/30/2020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457117" rtl="0" eaLnBrk="1" latinLnBrk="0" hangingPunct="1">
      <a:defRPr sz="1200" kern="1200">
        <a:solidFill>
          <a:schemeClr val="tx1"/>
        </a:solidFill>
        <a:latin typeface="+mn-lt"/>
        <a:ea typeface="+mn-ea"/>
        <a:cs typeface="+mn-cs"/>
      </a:defRPr>
    </a:lvl1pPr>
    <a:lvl2pPr marL="457117" algn="l" defTabSz="457117" rtl="0" eaLnBrk="1" latinLnBrk="0" hangingPunct="1">
      <a:defRPr sz="1200" kern="1200">
        <a:solidFill>
          <a:schemeClr val="tx1"/>
        </a:solidFill>
        <a:latin typeface="+mn-lt"/>
        <a:ea typeface="+mn-ea"/>
        <a:cs typeface="+mn-cs"/>
      </a:defRPr>
    </a:lvl2pPr>
    <a:lvl3pPr marL="914233" algn="l" defTabSz="457117" rtl="0" eaLnBrk="1" latinLnBrk="0" hangingPunct="1">
      <a:defRPr sz="1200" kern="1200">
        <a:solidFill>
          <a:schemeClr val="tx1"/>
        </a:solidFill>
        <a:latin typeface="+mn-lt"/>
        <a:ea typeface="+mn-ea"/>
        <a:cs typeface="+mn-cs"/>
      </a:defRPr>
    </a:lvl3pPr>
    <a:lvl4pPr marL="1371349" algn="l" defTabSz="457117" rtl="0" eaLnBrk="1" latinLnBrk="0" hangingPunct="1">
      <a:defRPr sz="1200" kern="1200">
        <a:solidFill>
          <a:schemeClr val="tx1"/>
        </a:solidFill>
        <a:latin typeface="+mn-lt"/>
        <a:ea typeface="+mn-ea"/>
        <a:cs typeface="+mn-cs"/>
      </a:defRPr>
    </a:lvl4pPr>
    <a:lvl5pPr marL="1828465" algn="l" defTabSz="457117" rtl="0" eaLnBrk="1" latinLnBrk="0" hangingPunct="1">
      <a:defRPr sz="1200" kern="1200">
        <a:solidFill>
          <a:schemeClr val="tx1"/>
        </a:solidFill>
        <a:latin typeface="+mn-lt"/>
        <a:ea typeface="+mn-ea"/>
        <a:cs typeface="+mn-cs"/>
      </a:defRPr>
    </a:lvl5pPr>
    <a:lvl6pPr marL="2285582" algn="l" defTabSz="457117" rtl="0" eaLnBrk="1" latinLnBrk="0" hangingPunct="1">
      <a:defRPr sz="1200" kern="1200">
        <a:solidFill>
          <a:schemeClr val="tx1"/>
        </a:solidFill>
        <a:latin typeface="+mn-lt"/>
        <a:ea typeface="+mn-ea"/>
        <a:cs typeface="+mn-cs"/>
      </a:defRPr>
    </a:lvl6pPr>
    <a:lvl7pPr marL="2742698" algn="l" defTabSz="457117" rtl="0" eaLnBrk="1" latinLnBrk="0" hangingPunct="1">
      <a:defRPr sz="1200" kern="1200">
        <a:solidFill>
          <a:schemeClr val="tx1"/>
        </a:solidFill>
        <a:latin typeface="+mn-lt"/>
        <a:ea typeface="+mn-ea"/>
        <a:cs typeface="+mn-cs"/>
      </a:defRPr>
    </a:lvl7pPr>
    <a:lvl8pPr marL="3199816" algn="l" defTabSz="457117" rtl="0" eaLnBrk="1" latinLnBrk="0" hangingPunct="1">
      <a:defRPr sz="1200" kern="1200">
        <a:solidFill>
          <a:schemeClr val="tx1"/>
        </a:solidFill>
        <a:latin typeface="+mn-lt"/>
        <a:ea typeface="+mn-ea"/>
        <a:cs typeface="+mn-cs"/>
      </a:defRPr>
    </a:lvl8pPr>
    <a:lvl9pPr marL="3656933" algn="l" defTabSz="45711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588764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788254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734394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6490040"/>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759308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8056572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5445075"/>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1238398"/>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4478634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59581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8217993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5973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26486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4599571"/>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7953379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004740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2879704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230595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5624394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0777"/>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144631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10304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2934559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7004813"/>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7078278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92778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104952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524754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8441149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908526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6531985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0765932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376199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4947252"/>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8302391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91367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24214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501526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20967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013079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00840087"/>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391056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15282144"/>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1795886"/>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069922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346713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50087248"/>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069442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5985714"/>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337666"/>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50187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8197899"/>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957483"/>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25336712"/>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1511925"/>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7552689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554646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971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5277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74637157"/>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36766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05414316"/>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17925"/>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8473948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14137352"/>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9980346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3663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4646963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354295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79325710"/>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78865"/>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111437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7176381"/>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9216944"/>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419552"/>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1865909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58827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995690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94281918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39927953"/>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422901329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2664599"/>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6871943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2173615"/>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026498"/>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9004971"/>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18343775"/>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708975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35087"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63316"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91544"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8603325"/>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321615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4317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1335920"/>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61329368"/>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953275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04085"/>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98905847"/>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1945447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213886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56413030"/>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01048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14393041"/>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64892834"/>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98644508"/>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4811051"/>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1904790"/>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23411978"/>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054153"/>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17997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874513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7461507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225047"/>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143864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8620857"/>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3512394"/>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6020665"/>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611329"/>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89484"/>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2640016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2582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1523801"/>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24357"/>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4204611979"/>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3345225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084663455"/>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813167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46991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242434"/>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057911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970541"/>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87634780"/>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49317"/>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4084419"/>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71520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502597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4859617"/>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12189205"/>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37520106"/>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5681426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543864297"/>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05969785"/>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68246473"/>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21077410"/>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83518894"/>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458112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20844325"/>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3985371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034822"/>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05491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5241816"/>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70873418"/>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15128631"/>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740518"/>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477694"/>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520135"/>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728032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92806086"/>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0601722"/>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03126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63522534"/>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1591985"/>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7036475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54303008"/>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51673689"/>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58081160"/>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4238"/>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15325510"/>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864105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7400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562798"/>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02906902"/>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2459135"/>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3987314"/>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69522711"/>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8542638"/>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650147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0110151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522032"/>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394431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76325"/>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751273801"/>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885827430"/>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261610188"/>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38258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864137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3155008"/>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37172055"/>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8872514"/>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0582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7397177"/>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744188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3712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9791823"/>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901256"/>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892121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84108998"/>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0436009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152711316"/>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31027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329619792"/>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549348"/>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6989469"/>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8424114"/>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9737805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52762559"/>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47659027"/>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71179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750397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9324710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1485955"/>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4053736"/>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0906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34069922"/>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6720755"/>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4772028"/>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07146239"/>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68826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9859434"/>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15815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76425549"/>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3675552"/>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62623211"/>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31533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91215007"/>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7769506"/>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7779177"/>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43225016"/>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892315"/>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494718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409437"/>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72592"/>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42762027"/>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3277465"/>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966124"/>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35952007"/>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292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3957833"/>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3767"/>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681803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647117931"/>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706499140"/>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8392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24319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40403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4203627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5014318"/>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87956285"/>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5218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925660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5669123"/>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663546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8488220"/>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3277559"/>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440371156"/>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45125397"/>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8712811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73930922"/>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22918375"/>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91735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96651083"/>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53644569"/>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27671881"/>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459376"/>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0559708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29963594"/>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25803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111638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3432039"/>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84357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1842112"/>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1136257"/>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084502"/>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3738756"/>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04591908"/>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4582994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7960403"/>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1547641"/>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04908387"/>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53871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82320944"/>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0587942"/>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5961946"/>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0761908"/>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54845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530198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9184753"/>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5549622"/>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2060359"/>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478595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7024025"/>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948993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6918537"/>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0554033"/>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999708"/>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347856"/>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27809"/>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45208348"/>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629704791"/>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3235169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030319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81430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589600"/>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65375422"/>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6508567"/>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397823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5677539"/>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03975483"/>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8864557"/>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1108107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6198012"/>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91406028"/>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745939814"/>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9427246"/>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080949"/>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10362642"/>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826579514"/>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4655413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122622"/>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4017823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5893306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6509623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3573466"/>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19045411"/>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0501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0448446"/>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9614714"/>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238369"/>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05642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3610450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1936585"/>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9342117"/>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06186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643185"/>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36938554"/>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8816792"/>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338044"/>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94223741"/>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8495250"/>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9155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267805"/>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2046640"/>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169967"/>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58972636"/>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4460341"/>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3859978"/>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4821724"/>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8060300"/>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774034"/>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4066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0189643"/>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40690328"/>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995185"/>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3896411"/>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4346"/>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35101975"/>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70310023"/>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80018092"/>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6387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8301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181289"/>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7527327"/>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8309109"/>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85322904"/>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921681"/>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5815082"/>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619123"/>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5374876"/>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258689"/>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778674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447707661"/>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573714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42634309"/>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1258891"/>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9772925"/>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0008128"/>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40478455"/>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227354"/>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39890063"/>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876726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35492868"/>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045072"/>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914944"/>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28353028"/>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6520186"/>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666038"/>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971335"/>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89035701"/>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23407615"/>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5548311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81889966"/>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32014347"/>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45091896"/>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4384891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4624364"/>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139491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87389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1081107"/>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9898024"/>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946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98850"/>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7904738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8509571"/>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23307807"/>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282134"/>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96222851"/>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83511663"/>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5383918"/>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0328776"/>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84022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484568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2875670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5148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92792694"/>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2462714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3416047"/>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64050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041356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3144827"/>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470453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230456"/>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99972214"/>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010900"/>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5441194"/>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05198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6633513"/>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332972"/>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6616254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863108031"/>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3832132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11722723"/>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0239444"/>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64557499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84596754"/>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17947868"/>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45094559"/>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4610202"/>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5196826"/>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65684238"/>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8918283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2617912"/>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84457527"/>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804011"/>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9422350"/>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442303"/>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43296181"/>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71316317"/>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717182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63792268"/>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052674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46780366"/>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2198145"/>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50023260"/>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2405943"/>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2821934"/>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85297982"/>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7672075"/>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2375048"/>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0" y="3735426"/>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3735426"/>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16" name="bg object 16"/>
          <p:cNvSpPr/>
          <p:nvPr/>
        </p:nvSpPr>
        <p:spPr>
          <a:xfrm>
            <a:off x="106003" y="849895"/>
            <a:ext cx="8961725" cy="419935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800"/>
          </a:p>
        </p:txBody>
      </p:sp>
      <p:sp>
        <p:nvSpPr>
          <p:cNvPr id="17" name="bg object 17"/>
          <p:cNvSpPr/>
          <p:nvPr/>
        </p:nvSpPr>
        <p:spPr>
          <a:xfrm>
            <a:off x="106015" y="112796"/>
            <a:ext cx="8961725" cy="68043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200" b="1" i="0">
                <a:solidFill>
                  <a:srgbClr val="FEFEFE"/>
                </a:solidFill>
                <a:latin typeface="Arial"/>
                <a:cs typeface="Arial"/>
              </a:defRPr>
            </a:lvl1pPr>
          </a:lstStyle>
          <a:p>
            <a:endParaRPr/>
          </a:p>
        </p:txBody>
      </p:sp>
      <p:sp>
        <p:nvSpPr>
          <p:cNvPr id="3" name="Holder 3"/>
          <p:cNvSpPr>
            <a:spLocks noGrp="1"/>
          </p:cNvSpPr>
          <p:nvPr>
            <p:ph sz="half" idx="2"/>
          </p:nvPr>
        </p:nvSpPr>
        <p:spPr>
          <a:xfrm>
            <a:off x="393480" y="1142502"/>
            <a:ext cx="2893251" cy="341498"/>
          </a:xfrm>
          <a:prstGeom prst="rect">
            <a:avLst/>
          </a:prstGeom>
        </p:spPr>
        <p:txBody>
          <a:bodyPr wrap="square" lIns="0" tIns="0" rIns="0" bIns="0">
            <a:spAutoFit/>
          </a:bodyPr>
          <a:lstStyle>
            <a:lvl1pPr>
              <a:defRPr sz="2200"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308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73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hyperlink" Target="https://twitter.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hyperlink" Target="https://www.facebook.com"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linkedin.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3.xml"/><Relationship Id="rId18" Type="http://schemas.openxmlformats.org/officeDocument/2006/relationships/slideLayout" Target="../slideLayouts/slideLayout548.xml"/><Relationship Id="rId26" Type="http://schemas.openxmlformats.org/officeDocument/2006/relationships/slideLayout" Target="../slideLayouts/slideLayout556.xml"/><Relationship Id="rId39" Type="http://schemas.openxmlformats.org/officeDocument/2006/relationships/slideLayout" Target="../slideLayouts/slideLayout569.xml"/><Relationship Id="rId21" Type="http://schemas.openxmlformats.org/officeDocument/2006/relationships/slideLayout" Target="../slideLayouts/slideLayout551.xml"/><Relationship Id="rId34" Type="http://schemas.openxmlformats.org/officeDocument/2006/relationships/slideLayout" Target="../slideLayouts/slideLayout564.xml"/><Relationship Id="rId42" Type="http://schemas.openxmlformats.org/officeDocument/2006/relationships/slideLayout" Target="../slideLayouts/slideLayout572.xml"/><Relationship Id="rId47" Type="http://schemas.openxmlformats.org/officeDocument/2006/relationships/slideLayout" Target="../slideLayouts/slideLayout577.xml"/><Relationship Id="rId50" Type="http://schemas.openxmlformats.org/officeDocument/2006/relationships/slideLayout" Target="../slideLayouts/slideLayout580.xml"/><Relationship Id="rId55" Type="http://schemas.openxmlformats.org/officeDocument/2006/relationships/slideLayout" Target="../slideLayouts/slideLayout585.xml"/><Relationship Id="rId7" Type="http://schemas.openxmlformats.org/officeDocument/2006/relationships/slideLayout" Target="../slideLayouts/slideLayout537.xml"/><Relationship Id="rId2" Type="http://schemas.openxmlformats.org/officeDocument/2006/relationships/slideLayout" Target="../slideLayouts/slideLayout532.xml"/><Relationship Id="rId16" Type="http://schemas.openxmlformats.org/officeDocument/2006/relationships/slideLayout" Target="../slideLayouts/slideLayout546.xml"/><Relationship Id="rId20" Type="http://schemas.openxmlformats.org/officeDocument/2006/relationships/slideLayout" Target="../slideLayouts/slideLayout550.xml"/><Relationship Id="rId29" Type="http://schemas.openxmlformats.org/officeDocument/2006/relationships/slideLayout" Target="../slideLayouts/slideLayout559.xml"/><Relationship Id="rId41" Type="http://schemas.openxmlformats.org/officeDocument/2006/relationships/slideLayout" Target="../slideLayouts/slideLayout571.xml"/><Relationship Id="rId54" Type="http://schemas.openxmlformats.org/officeDocument/2006/relationships/slideLayout" Target="../slideLayouts/slideLayout584.xml"/><Relationship Id="rId62" Type="http://schemas.openxmlformats.org/officeDocument/2006/relationships/hyperlink" Target="https://twitter.com/" TargetMode="Externa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24" Type="http://schemas.openxmlformats.org/officeDocument/2006/relationships/slideLayout" Target="../slideLayouts/slideLayout554.xml"/><Relationship Id="rId32" Type="http://schemas.openxmlformats.org/officeDocument/2006/relationships/slideLayout" Target="../slideLayouts/slideLayout562.xml"/><Relationship Id="rId37" Type="http://schemas.openxmlformats.org/officeDocument/2006/relationships/slideLayout" Target="../slideLayouts/slideLayout567.xml"/><Relationship Id="rId40" Type="http://schemas.openxmlformats.org/officeDocument/2006/relationships/slideLayout" Target="../slideLayouts/slideLayout570.xml"/><Relationship Id="rId45" Type="http://schemas.openxmlformats.org/officeDocument/2006/relationships/slideLayout" Target="../slideLayouts/slideLayout575.xml"/><Relationship Id="rId53" Type="http://schemas.openxmlformats.org/officeDocument/2006/relationships/slideLayout" Target="../slideLayouts/slideLayout583.xml"/><Relationship Id="rId58" Type="http://schemas.openxmlformats.org/officeDocument/2006/relationships/slideLayout" Target="../slideLayouts/slideLayout588.xml"/><Relationship Id="rId5" Type="http://schemas.openxmlformats.org/officeDocument/2006/relationships/slideLayout" Target="../slideLayouts/slideLayout535.xml"/><Relationship Id="rId15" Type="http://schemas.openxmlformats.org/officeDocument/2006/relationships/slideLayout" Target="../slideLayouts/slideLayout545.xml"/><Relationship Id="rId23" Type="http://schemas.openxmlformats.org/officeDocument/2006/relationships/slideLayout" Target="../slideLayouts/slideLayout553.xml"/><Relationship Id="rId28" Type="http://schemas.openxmlformats.org/officeDocument/2006/relationships/slideLayout" Target="../slideLayouts/slideLayout558.xml"/><Relationship Id="rId36" Type="http://schemas.openxmlformats.org/officeDocument/2006/relationships/slideLayout" Target="../slideLayouts/slideLayout566.xml"/><Relationship Id="rId49" Type="http://schemas.openxmlformats.org/officeDocument/2006/relationships/slideLayout" Target="../slideLayouts/slideLayout579.xml"/><Relationship Id="rId57" Type="http://schemas.openxmlformats.org/officeDocument/2006/relationships/slideLayout" Target="../slideLayouts/slideLayout587.xml"/><Relationship Id="rId61" Type="http://schemas.openxmlformats.org/officeDocument/2006/relationships/hyperlink" Target="https://www.linkedin.com/" TargetMode="External"/><Relationship Id="rId10" Type="http://schemas.openxmlformats.org/officeDocument/2006/relationships/slideLayout" Target="../slideLayouts/slideLayout540.xml"/><Relationship Id="rId19" Type="http://schemas.openxmlformats.org/officeDocument/2006/relationships/slideLayout" Target="../slideLayouts/slideLayout549.xml"/><Relationship Id="rId31" Type="http://schemas.openxmlformats.org/officeDocument/2006/relationships/slideLayout" Target="../slideLayouts/slideLayout561.xml"/><Relationship Id="rId44" Type="http://schemas.openxmlformats.org/officeDocument/2006/relationships/slideLayout" Target="../slideLayouts/slideLayout574.xml"/><Relationship Id="rId52" Type="http://schemas.openxmlformats.org/officeDocument/2006/relationships/slideLayout" Target="../slideLayouts/slideLayout582.xml"/><Relationship Id="rId60" Type="http://schemas.openxmlformats.org/officeDocument/2006/relationships/hyperlink" Target="https://www.facebook.com" TargetMode="External"/><Relationship Id="rId4" Type="http://schemas.openxmlformats.org/officeDocument/2006/relationships/slideLayout" Target="../slideLayouts/slideLayout534.xml"/><Relationship Id="rId9" Type="http://schemas.openxmlformats.org/officeDocument/2006/relationships/slideLayout" Target="../slideLayouts/slideLayout539.xml"/><Relationship Id="rId14" Type="http://schemas.openxmlformats.org/officeDocument/2006/relationships/slideLayout" Target="../slideLayouts/slideLayout544.xml"/><Relationship Id="rId22" Type="http://schemas.openxmlformats.org/officeDocument/2006/relationships/slideLayout" Target="../slideLayouts/slideLayout552.xml"/><Relationship Id="rId27" Type="http://schemas.openxmlformats.org/officeDocument/2006/relationships/slideLayout" Target="../slideLayouts/slideLayout557.xml"/><Relationship Id="rId30" Type="http://schemas.openxmlformats.org/officeDocument/2006/relationships/slideLayout" Target="../slideLayouts/slideLayout560.xml"/><Relationship Id="rId35" Type="http://schemas.openxmlformats.org/officeDocument/2006/relationships/slideLayout" Target="../slideLayouts/slideLayout565.xml"/><Relationship Id="rId43" Type="http://schemas.openxmlformats.org/officeDocument/2006/relationships/slideLayout" Target="../slideLayouts/slideLayout573.xml"/><Relationship Id="rId48" Type="http://schemas.openxmlformats.org/officeDocument/2006/relationships/slideLayout" Target="../slideLayouts/slideLayout578.xml"/><Relationship Id="rId56" Type="http://schemas.openxmlformats.org/officeDocument/2006/relationships/slideLayout" Target="../slideLayouts/slideLayout586.xml"/><Relationship Id="rId8" Type="http://schemas.openxmlformats.org/officeDocument/2006/relationships/slideLayout" Target="../slideLayouts/slideLayout538.xml"/><Relationship Id="rId51" Type="http://schemas.openxmlformats.org/officeDocument/2006/relationships/slideLayout" Target="../slideLayouts/slideLayout581.xml"/><Relationship Id="rId3" Type="http://schemas.openxmlformats.org/officeDocument/2006/relationships/slideLayout" Target="../slideLayouts/slideLayout533.xml"/><Relationship Id="rId12" Type="http://schemas.openxmlformats.org/officeDocument/2006/relationships/slideLayout" Target="../slideLayouts/slideLayout542.xml"/><Relationship Id="rId17" Type="http://schemas.openxmlformats.org/officeDocument/2006/relationships/slideLayout" Target="../slideLayouts/slideLayout547.xml"/><Relationship Id="rId25" Type="http://schemas.openxmlformats.org/officeDocument/2006/relationships/slideLayout" Target="../slideLayouts/slideLayout555.xml"/><Relationship Id="rId33" Type="http://schemas.openxmlformats.org/officeDocument/2006/relationships/slideLayout" Target="../slideLayouts/slideLayout563.xml"/><Relationship Id="rId38" Type="http://schemas.openxmlformats.org/officeDocument/2006/relationships/slideLayout" Target="../slideLayouts/slideLayout568.xml"/><Relationship Id="rId46" Type="http://schemas.openxmlformats.org/officeDocument/2006/relationships/slideLayout" Target="../slideLayouts/slideLayout576.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theme" Target="../theme/theme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hyperlink" Target="https://twitter.com/" TargetMode="Externa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hyperlink" Target="https://www.linkedin.com/" TargetMode="Externa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hyperlink" Target="https://www.facebook.com" TargetMode="Externa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55" Type="http://schemas.openxmlformats.org/officeDocument/2006/relationships/slideLayout" Target="../slideLayouts/slideLayout179.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slideLayout" Target="../slideLayouts/slideLayout165.xml"/><Relationship Id="rId54" Type="http://schemas.openxmlformats.org/officeDocument/2006/relationships/slideLayout" Target="../slideLayouts/slideLayout178.xml"/><Relationship Id="rId62" Type="http://schemas.openxmlformats.org/officeDocument/2006/relationships/hyperlink" Target="https://twitter.com/" TargetMode="Externa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slideLayout" Target="../slideLayouts/slideLayout177.xml"/><Relationship Id="rId58" Type="http://schemas.openxmlformats.org/officeDocument/2006/relationships/slideLayout" Target="../slideLayouts/slideLayout182.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57" Type="http://schemas.openxmlformats.org/officeDocument/2006/relationships/slideLayout" Target="../slideLayouts/slideLayout181.xml"/><Relationship Id="rId61" Type="http://schemas.openxmlformats.org/officeDocument/2006/relationships/hyperlink" Target="https://www.linkedin.com/" TargetMode="Externa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60" Type="http://schemas.openxmlformats.org/officeDocument/2006/relationships/hyperlink" Target="https://www.facebook.com" TargetMode="Externa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56" Type="http://schemas.openxmlformats.org/officeDocument/2006/relationships/slideLayout" Target="../slideLayouts/slideLayout180.xml"/><Relationship Id="rId8" Type="http://schemas.openxmlformats.org/officeDocument/2006/relationships/slideLayout" Target="../slideLayouts/slideLayout132.xml"/><Relationship Id="rId51" Type="http://schemas.openxmlformats.org/officeDocument/2006/relationships/slideLayout" Target="../slideLayouts/slideLayout175.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9" Type="http://schemas.openxmlformats.org/officeDocument/2006/relationships/slideLayout" Target="../slideLayouts/slideLayout221.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50" Type="http://schemas.openxmlformats.org/officeDocument/2006/relationships/slideLayout" Target="../slideLayouts/slideLayout232.xml"/><Relationship Id="rId55" Type="http://schemas.openxmlformats.org/officeDocument/2006/relationships/slideLayout" Target="../slideLayouts/slideLayout237.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41" Type="http://schemas.openxmlformats.org/officeDocument/2006/relationships/slideLayout" Target="../slideLayouts/slideLayout223.xml"/><Relationship Id="rId54" Type="http://schemas.openxmlformats.org/officeDocument/2006/relationships/slideLayout" Target="../slideLayouts/slideLayout236.xml"/><Relationship Id="rId62" Type="http://schemas.openxmlformats.org/officeDocument/2006/relationships/hyperlink" Target="https://twitter.com/" TargetMode="Externa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3" Type="http://schemas.openxmlformats.org/officeDocument/2006/relationships/slideLayout" Target="../slideLayouts/slideLayout235.xml"/><Relationship Id="rId58" Type="http://schemas.openxmlformats.org/officeDocument/2006/relationships/slideLayout" Target="../slideLayouts/slideLayout240.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slideLayout" Target="../slideLayouts/slideLayout231.xml"/><Relationship Id="rId57" Type="http://schemas.openxmlformats.org/officeDocument/2006/relationships/slideLayout" Target="../slideLayouts/slideLayout239.xml"/><Relationship Id="rId61" Type="http://schemas.openxmlformats.org/officeDocument/2006/relationships/hyperlink" Target="https://www.linkedin.com/" TargetMode="Externa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52" Type="http://schemas.openxmlformats.org/officeDocument/2006/relationships/slideLayout" Target="../slideLayouts/slideLayout234.xml"/><Relationship Id="rId60" Type="http://schemas.openxmlformats.org/officeDocument/2006/relationships/hyperlink" Target="https://www.facebook.com" TargetMode="Externa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slideLayout" Target="../slideLayouts/slideLayout230.xml"/><Relationship Id="rId56" Type="http://schemas.openxmlformats.org/officeDocument/2006/relationships/slideLayout" Target="../slideLayouts/slideLayout238.xml"/><Relationship Id="rId8" Type="http://schemas.openxmlformats.org/officeDocument/2006/relationships/slideLayout" Target="../slideLayouts/slideLayout190.xml"/><Relationship Id="rId51" Type="http://schemas.openxmlformats.org/officeDocument/2006/relationships/slideLayout" Target="../slideLayouts/slideLayout233.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9" Type="http://schemas.openxmlformats.org/officeDocument/2006/relationships/slideLayout" Target="../slideLayouts/slideLayout279.xml"/><Relationship Id="rId21" Type="http://schemas.openxmlformats.org/officeDocument/2006/relationships/slideLayout" Target="../slideLayouts/slideLayout261.xml"/><Relationship Id="rId34" Type="http://schemas.openxmlformats.org/officeDocument/2006/relationships/slideLayout" Target="../slideLayouts/slideLayout274.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50" Type="http://schemas.openxmlformats.org/officeDocument/2006/relationships/slideLayout" Target="../slideLayouts/slideLayout290.xml"/><Relationship Id="rId55" Type="http://schemas.openxmlformats.org/officeDocument/2006/relationships/slideLayout" Target="../slideLayouts/slideLayout295.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29" Type="http://schemas.openxmlformats.org/officeDocument/2006/relationships/slideLayout" Target="../slideLayouts/slideLayout269.xml"/><Relationship Id="rId41" Type="http://schemas.openxmlformats.org/officeDocument/2006/relationships/slideLayout" Target="../slideLayouts/slideLayout281.xml"/><Relationship Id="rId54" Type="http://schemas.openxmlformats.org/officeDocument/2006/relationships/slideLayout" Target="../slideLayouts/slideLayout294.xml"/><Relationship Id="rId62" Type="http://schemas.openxmlformats.org/officeDocument/2006/relationships/hyperlink" Target="https://twitter.com/" TargetMode="Externa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53" Type="http://schemas.openxmlformats.org/officeDocument/2006/relationships/slideLayout" Target="../slideLayouts/slideLayout293.xml"/><Relationship Id="rId58" Type="http://schemas.openxmlformats.org/officeDocument/2006/relationships/slideLayout" Target="../slideLayouts/slideLayout298.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49" Type="http://schemas.openxmlformats.org/officeDocument/2006/relationships/slideLayout" Target="../slideLayouts/slideLayout289.xml"/><Relationship Id="rId57" Type="http://schemas.openxmlformats.org/officeDocument/2006/relationships/slideLayout" Target="../slideLayouts/slideLayout297.xml"/><Relationship Id="rId61" Type="http://schemas.openxmlformats.org/officeDocument/2006/relationships/hyperlink" Target="https://www.linkedin.com/" TargetMode="Externa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31" Type="http://schemas.openxmlformats.org/officeDocument/2006/relationships/slideLayout" Target="../slideLayouts/slideLayout271.xml"/><Relationship Id="rId44" Type="http://schemas.openxmlformats.org/officeDocument/2006/relationships/slideLayout" Target="../slideLayouts/slideLayout284.xml"/><Relationship Id="rId52" Type="http://schemas.openxmlformats.org/officeDocument/2006/relationships/slideLayout" Target="../slideLayouts/slideLayout292.xml"/><Relationship Id="rId60" Type="http://schemas.openxmlformats.org/officeDocument/2006/relationships/hyperlink" Target="https://www.facebook.com" TargetMode="Externa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56" Type="http://schemas.openxmlformats.org/officeDocument/2006/relationships/slideLayout" Target="../slideLayouts/slideLayout296.xml"/><Relationship Id="rId8" Type="http://schemas.openxmlformats.org/officeDocument/2006/relationships/slideLayout" Target="../slideLayouts/slideLayout248.xml"/><Relationship Id="rId51" Type="http://schemas.openxmlformats.org/officeDocument/2006/relationships/slideLayout" Target="../slideLayouts/slideLayout291.xml"/><Relationship Id="rId3" Type="http://schemas.openxmlformats.org/officeDocument/2006/relationships/slideLayout" Target="../slideLayouts/slideLayout243.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46" Type="http://schemas.openxmlformats.org/officeDocument/2006/relationships/slideLayout" Target="../slideLayouts/slideLayout286.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9" Type="http://schemas.openxmlformats.org/officeDocument/2006/relationships/slideLayout" Target="../slideLayouts/slideLayout337.xml"/><Relationship Id="rId21" Type="http://schemas.openxmlformats.org/officeDocument/2006/relationships/slideLayout" Target="../slideLayouts/slideLayout319.xml"/><Relationship Id="rId34" Type="http://schemas.openxmlformats.org/officeDocument/2006/relationships/slideLayout" Target="../slideLayouts/slideLayout332.xml"/><Relationship Id="rId42" Type="http://schemas.openxmlformats.org/officeDocument/2006/relationships/slideLayout" Target="../slideLayouts/slideLayout340.xml"/><Relationship Id="rId47" Type="http://schemas.openxmlformats.org/officeDocument/2006/relationships/slideLayout" Target="../slideLayouts/slideLayout345.xml"/><Relationship Id="rId50" Type="http://schemas.openxmlformats.org/officeDocument/2006/relationships/slideLayout" Target="../slideLayouts/slideLayout348.xml"/><Relationship Id="rId55" Type="http://schemas.openxmlformats.org/officeDocument/2006/relationships/slideLayout" Target="../slideLayouts/slideLayout353.xml"/><Relationship Id="rId7" Type="http://schemas.openxmlformats.org/officeDocument/2006/relationships/slideLayout" Target="../slideLayouts/slideLayout305.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slideLayout" Target="../slideLayouts/slideLayout327.xml"/><Relationship Id="rId41" Type="http://schemas.openxmlformats.org/officeDocument/2006/relationships/slideLayout" Target="../slideLayouts/slideLayout339.xml"/><Relationship Id="rId54" Type="http://schemas.openxmlformats.org/officeDocument/2006/relationships/slideLayout" Target="../slideLayouts/slideLayout352.xml"/><Relationship Id="rId62" Type="http://schemas.openxmlformats.org/officeDocument/2006/relationships/hyperlink" Target="https://twitter.com/" TargetMode="Externa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37" Type="http://schemas.openxmlformats.org/officeDocument/2006/relationships/slideLayout" Target="../slideLayouts/slideLayout335.xml"/><Relationship Id="rId40" Type="http://schemas.openxmlformats.org/officeDocument/2006/relationships/slideLayout" Target="../slideLayouts/slideLayout338.xml"/><Relationship Id="rId45" Type="http://schemas.openxmlformats.org/officeDocument/2006/relationships/slideLayout" Target="../slideLayouts/slideLayout343.xml"/><Relationship Id="rId53" Type="http://schemas.openxmlformats.org/officeDocument/2006/relationships/slideLayout" Target="../slideLayouts/slideLayout351.xml"/><Relationship Id="rId58" Type="http://schemas.openxmlformats.org/officeDocument/2006/relationships/slideLayout" Target="../slideLayouts/slideLayout356.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36" Type="http://schemas.openxmlformats.org/officeDocument/2006/relationships/slideLayout" Target="../slideLayouts/slideLayout334.xml"/><Relationship Id="rId49" Type="http://schemas.openxmlformats.org/officeDocument/2006/relationships/slideLayout" Target="../slideLayouts/slideLayout347.xml"/><Relationship Id="rId57" Type="http://schemas.openxmlformats.org/officeDocument/2006/relationships/slideLayout" Target="../slideLayouts/slideLayout355.xml"/><Relationship Id="rId61" Type="http://schemas.openxmlformats.org/officeDocument/2006/relationships/hyperlink" Target="https://www.linkedin.com/" TargetMode="Externa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4" Type="http://schemas.openxmlformats.org/officeDocument/2006/relationships/slideLayout" Target="../slideLayouts/slideLayout342.xml"/><Relationship Id="rId52" Type="http://schemas.openxmlformats.org/officeDocument/2006/relationships/slideLayout" Target="../slideLayouts/slideLayout350.xml"/><Relationship Id="rId60" Type="http://schemas.openxmlformats.org/officeDocument/2006/relationships/hyperlink" Target="https://www.facebook.com" TargetMode="Externa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35" Type="http://schemas.openxmlformats.org/officeDocument/2006/relationships/slideLayout" Target="../slideLayouts/slideLayout333.xml"/><Relationship Id="rId43" Type="http://schemas.openxmlformats.org/officeDocument/2006/relationships/slideLayout" Target="../slideLayouts/slideLayout341.xml"/><Relationship Id="rId48" Type="http://schemas.openxmlformats.org/officeDocument/2006/relationships/slideLayout" Target="../slideLayouts/slideLayout346.xml"/><Relationship Id="rId56" Type="http://schemas.openxmlformats.org/officeDocument/2006/relationships/slideLayout" Target="../slideLayouts/slideLayout354.xml"/><Relationship Id="rId8" Type="http://schemas.openxmlformats.org/officeDocument/2006/relationships/slideLayout" Target="../slideLayouts/slideLayout306.xml"/><Relationship Id="rId51" Type="http://schemas.openxmlformats.org/officeDocument/2006/relationships/slideLayout" Target="../slideLayouts/slideLayout349.xml"/><Relationship Id="rId3" Type="http://schemas.openxmlformats.org/officeDocument/2006/relationships/slideLayout" Target="../slideLayouts/slideLayout301.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38" Type="http://schemas.openxmlformats.org/officeDocument/2006/relationships/slideLayout" Target="../slideLayouts/slideLayout336.xml"/><Relationship Id="rId46" Type="http://schemas.openxmlformats.org/officeDocument/2006/relationships/slideLayout" Target="../slideLayouts/slideLayout344.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69.xml"/><Relationship Id="rId18" Type="http://schemas.openxmlformats.org/officeDocument/2006/relationships/slideLayout" Target="../slideLayouts/slideLayout374.xml"/><Relationship Id="rId26" Type="http://schemas.openxmlformats.org/officeDocument/2006/relationships/slideLayout" Target="../slideLayouts/slideLayout382.xml"/><Relationship Id="rId39" Type="http://schemas.openxmlformats.org/officeDocument/2006/relationships/slideLayout" Target="../slideLayouts/slideLayout395.xml"/><Relationship Id="rId21" Type="http://schemas.openxmlformats.org/officeDocument/2006/relationships/slideLayout" Target="../slideLayouts/slideLayout377.xml"/><Relationship Id="rId34" Type="http://schemas.openxmlformats.org/officeDocument/2006/relationships/slideLayout" Target="../slideLayouts/slideLayout390.xml"/><Relationship Id="rId42" Type="http://schemas.openxmlformats.org/officeDocument/2006/relationships/slideLayout" Target="../slideLayouts/slideLayout398.xml"/><Relationship Id="rId47" Type="http://schemas.openxmlformats.org/officeDocument/2006/relationships/slideLayout" Target="../slideLayouts/slideLayout403.xml"/><Relationship Id="rId50" Type="http://schemas.openxmlformats.org/officeDocument/2006/relationships/slideLayout" Target="../slideLayouts/slideLayout406.xml"/><Relationship Id="rId55" Type="http://schemas.openxmlformats.org/officeDocument/2006/relationships/slideLayout" Target="../slideLayouts/slideLayout411.xml"/><Relationship Id="rId7" Type="http://schemas.openxmlformats.org/officeDocument/2006/relationships/slideLayout" Target="../slideLayouts/slideLayout363.xml"/><Relationship Id="rId2" Type="http://schemas.openxmlformats.org/officeDocument/2006/relationships/slideLayout" Target="../slideLayouts/slideLayout358.xml"/><Relationship Id="rId16" Type="http://schemas.openxmlformats.org/officeDocument/2006/relationships/slideLayout" Target="../slideLayouts/slideLayout372.xml"/><Relationship Id="rId20" Type="http://schemas.openxmlformats.org/officeDocument/2006/relationships/slideLayout" Target="../slideLayouts/slideLayout376.xml"/><Relationship Id="rId29" Type="http://schemas.openxmlformats.org/officeDocument/2006/relationships/slideLayout" Target="../slideLayouts/slideLayout385.xml"/><Relationship Id="rId41" Type="http://schemas.openxmlformats.org/officeDocument/2006/relationships/slideLayout" Target="../slideLayouts/slideLayout397.xml"/><Relationship Id="rId54" Type="http://schemas.openxmlformats.org/officeDocument/2006/relationships/slideLayout" Target="../slideLayouts/slideLayout410.xml"/><Relationship Id="rId62" Type="http://schemas.openxmlformats.org/officeDocument/2006/relationships/hyperlink" Target="https://twitter.com/" TargetMode="Externa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24" Type="http://schemas.openxmlformats.org/officeDocument/2006/relationships/slideLayout" Target="../slideLayouts/slideLayout380.xml"/><Relationship Id="rId32" Type="http://schemas.openxmlformats.org/officeDocument/2006/relationships/slideLayout" Target="../slideLayouts/slideLayout388.xml"/><Relationship Id="rId37" Type="http://schemas.openxmlformats.org/officeDocument/2006/relationships/slideLayout" Target="../slideLayouts/slideLayout393.xml"/><Relationship Id="rId40" Type="http://schemas.openxmlformats.org/officeDocument/2006/relationships/slideLayout" Target="../slideLayouts/slideLayout396.xml"/><Relationship Id="rId45" Type="http://schemas.openxmlformats.org/officeDocument/2006/relationships/slideLayout" Target="../slideLayouts/slideLayout401.xml"/><Relationship Id="rId53" Type="http://schemas.openxmlformats.org/officeDocument/2006/relationships/slideLayout" Target="../slideLayouts/slideLayout409.xml"/><Relationship Id="rId58" Type="http://schemas.openxmlformats.org/officeDocument/2006/relationships/slideLayout" Target="../slideLayouts/slideLayout414.xml"/><Relationship Id="rId5" Type="http://schemas.openxmlformats.org/officeDocument/2006/relationships/slideLayout" Target="../slideLayouts/slideLayout361.xml"/><Relationship Id="rId15" Type="http://schemas.openxmlformats.org/officeDocument/2006/relationships/slideLayout" Target="../slideLayouts/slideLayout371.xml"/><Relationship Id="rId23" Type="http://schemas.openxmlformats.org/officeDocument/2006/relationships/slideLayout" Target="../slideLayouts/slideLayout379.xml"/><Relationship Id="rId28" Type="http://schemas.openxmlformats.org/officeDocument/2006/relationships/slideLayout" Target="../slideLayouts/slideLayout384.xml"/><Relationship Id="rId36" Type="http://schemas.openxmlformats.org/officeDocument/2006/relationships/slideLayout" Target="../slideLayouts/slideLayout392.xml"/><Relationship Id="rId49" Type="http://schemas.openxmlformats.org/officeDocument/2006/relationships/slideLayout" Target="../slideLayouts/slideLayout405.xml"/><Relationship Id="rId57" Type="http://schemas.openxmlformats.org/officeDocument/2006/relationships/slideLayout" Target="../slideLayouts/slideLayout413.xml"/><Relationship Id="rId61" Type="http://schemas.openxmlformats.org/officeDocument/2006/relationships/hyperlink" Target="https://www.linkedin.com/" TargetMode="External"/><Relationship Id="rId10" Type="http://schemas.openxmlformats.org/officeDocument/2006/relationships/slideLayout" Target="../slideLayouts/slideLayout366.xml"/><Relationship Id="rId19" Type="http://schemas.openxmlformats.org/officeDocument/2006/relationships/slideLayout" Target="../slideLayouts/slideLayout375.xml"/><Relationship Id="rId31" Type="http://schemas.openxmlformats.org/officeDocument/2006/relationships/slideLayout" Target="../slideLayouts/slideLayout387.xml"/><Relationship Id="rId44" Type="http://schemas.openxmlformats.org/officeDocument/2006/relationships/slideLayout" Target="../slideLayouts/slideLayout400.xml"/><Relationship Id="rId52" Type="http://schemas.openxmlformats.org/officeDocument/2006/relationships/slideLayout" Target="../slideLayouts/slideLayout408.xml"/><Relationship Id="rId60" Type="http://schemas.openxmlformats.org/officeDocument/2006/relationships/hyperlink" Target="https://www.facebook.com" TargetMode="Externa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 Id="rId22" Type="http://schemas.openxmlformats.org/officeDocument/2006/relationships/slideLayout" Target="../slideLayouts/slideLayout378.xml"/><Relationship Id="rId27" Type="http://schemas.openxmlformats.org/officeDocument/2006/relationships/slideLayout" Target="../slideLayouts/slideLayout383.xml"/><Relationship Id="rId30" Type="http://schemas.openxmlformats.org/officeDocument/2006/relationships/slideLayout" Target="../slideLayouts/slideLayout386.xml"/><Relationship Id="rId35" Type="http://schemas.openxmlformats.org/officeDocument/2006/relationships/slideLayout" Target="../slideLayouts/slideLayout391.xml"/><Relationship Id="rId43" Type="http://schemas.openxmlformats.org/officeDocument/2006/relationships/slideLayout" Target="../slideLayouts/slideLayout399.xml"/><Relationship Id="rId48" Type="http://schemas.openxmlformats.org/officeDocument/2006/relationships/slideLayout" Target="../slideLayouts/slideLayout404.xml"/><Relationship Id="rId56" Type="http://schemas.openxmlformats.org/officeDocument/2006/relationships/slideLayout" Target="../slideLayouts/slideLayout412.xml"/><Relationship Id="rId8" Type="http://schemas.openxmlformats.org/officeDocument/2006/relationships/slideLayout" Target="../slideLayouts/slideLayout364.xml"/><Relationship Id="rId51" Type="http://schemas.openxmlformats.org/officeDocument/2006/relationships/slideLayout" Target="../slideLayouts/slideLayout407.xml"/><Relationship Id="rId3" Type="http://schemas.openxmlformats.org/officeDocument/2006/relationships/slideLayout" Target="../slideLayouts/slideLayout359.xml"/><Relationship Id="rId12" Type="http://schemas.openxmlformats.org/officeDocument/2006/relationships/slideLayout" Target="../slideLayouts/slideLayout368.xml"/><Relationship Id="rId17" Type="http://schemas.openxmlformats.org/officeDocument/2006/relationships/slideLayout" Target="../slideLayouts/slideLayout373.xml"/><Relationship Id="rId25" Type="http://schemas.openxmlformats.org/officeDocument/2006/relationships/slideLayout" Target="../slideLayouts/slideLayout381.xml"/><Relationship Id="rId33" Type="http://schemas.openxmlformats.org/officeDocument/2006/relationships/slideLayout" Target="../slideLayouts/slideLayout389.xml"/><Relationship Id="rId38" Type="http://schemas.openxmlformats.org/officeDocument/2006/relationships/slideLayout" Target="../slideLayouts/slideLayout394.xml"/><Relationship Id="rId46" Type="http://schemas.openxmlformats.org/officeDocument/2006/relationships/slideLayout" Target="../slideLayouts/slideLayout402.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7.xml"/><Relationship Id="rId18" Type="http://schemas.openxmlformats.org/officeDocument/2006/relationships/slideLayout" Target="../slideLayouts/slideLayout432.xml"/><Relationship Id="rId26" Type="http://schemas.openxmlformats.org/officeDocument/2006/relationships/slideLayout" Target="../slideLayouts/slideLayout440.xml"/><Relationship Id="rId39" Type="http://schemas.openxmlformats.org/officeDocument/2006/relationships/slideLayout" Target="../slideLayouts/slideLayout453.xml"/><Relationship Id="rId21" Type="http://schemas.openxmlformats.org/officeDocument/2006/relationships/slideLayout" Target="../slideLayouts/slideLayout435.xml"/><Relationship Id="rId34" Type="http://schemas.openxmlformats.org/officeDocument/2006/relationships/slideLayout" Target="../slideLayouts/slideLayout448.xml"/><Relationship Id="rId42" Type="http://schemas.openxmlformats.org/officeDocument/2006/relationships/slideLayout" Target="../slideLayouts/slideLayout456.xml"/><Relationship Id="rId47" Type="http://schemas.openxmlformats.org/officeDocument/2006/relationships/slideLayout" Target="../slideLayouts/slideLayout461.xml"/><Relationship Id="rId50" Type="http://schemas.openxmlformats.org/officeDocument/2006/relationships/slideLayout" Target="../slideLayouts/slideLayout464.xml"/><Relationship Id="rId55" Type="http://schemas.openxmlformats.org/officeDocument/2006/relationships/slideLayout" Target="../slideLayouts/slideLayout469.xml"/><Relationship Id="rId7" Type="http://schemas.openxmlformats.org/officeDocument/2006/relationships/slideLayout" Target="../slideLayouts/slideLayout421.xml"/><Relationship Id="rId2" Type="http://schemas.openxmlformats.org/officeDocument/2006/relationships/slideLayout" Target="../slideLayouts/slideLayout416.xml"/><Relationship Id="rId16" Type="http://schemas.openxmlformats.org/officeDocument/2006/relationships/slideLayout" Target="../slideLayouts/slideLayout430.xml"/><Relationship Id="rId20" Type="http://schemas.openxmlformats.org/officeDocument/2006/relationships/slideLayout" Target="../slideLayouts/slideLayout434.xml"/><Relationship Id="rId29" Type="http://schemas.openxmlformats.org/officeDocument/2006/relationships/slideLayout" Target="../slideLayouts/slideLayout443.xml"/><Relationship Id="rId41" Type="http://schemas.openxmlformats.org/officeDocument/2006/relationships/slideLayout" Target="../slideLayouts/slideLayout455.xml"/><Relationship Id="rId54" Type="http://schemas.openxmlformats.org/officeDocument/2006/relationships/slideLayout" Target="../slideLayouts/slideLayout468.xml"/><Relationship Id="rId62" Type="http://schemas.openxmlformats.org/officeDocument/2006/relationships/hyperlink" Target="https://twitter.com/" TargetMode="Externa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24" Type="http://schemas.openxmlformats.org/officeDocument/2006/relationships/slideLayout" Target="../slideLayouts/slideLayout438.xml"/><Relationship Id="rId32" Type="http://schemas.openxmlformats.org/officeDocument/2006/relationships/slideLayout" Target="../slideLayouts/slideLayout446.xml"/><Relationship Id="rId37" Type="http://schemas.openxmlformats.org/officeDocument/2006/relationships/slideLayout" Target="../slideLayouts/slideLayout451.xml"/><Relationship Id="rId40" Type="http://schemas.openxmlformats.org/officeDocument/2006/relationships/slideLayout" Target="../slideLayouts/slideLayout454.xml"/><Relationship Id="rId45" Type="http://schemas.openxmlformats.org/officeDocument/2006/relationships/slideLayout" Target="../slideLayouts/slideLayout459.xml"/><Relationship Id="rId53" Type="http://schemas.openxmlformats.org/officeDocument/2006/relationships/slideLayout" Target="../slideLayouts/slideLayout467.xml"/><Relationship Id="rId58" Type="http://schemas.openxmlformats.org/officeDocument/2006/relationships/slideLayout" Target="../slideLayouts/slideLayout472.xml"/><Relationship Id="rId5" Type="http://schemas.openxmlformats.org/officeDocument/2006/relationships/slideLayout" Target="../slideLayouts/slideLayout419.xml"/><Relationship Id="rId15" Type="http://schemas.openxmlformats.org/officeDocument/2006/relationships/slideLayout" Target="../slideLayouts/slideLayout429.xml"/><Relationship Id="rId23" Type="http://schemas.openxmlformats.org/officeDocument/2006/relationships/slideLayout" Target="../slideLayouts/slideLayout437.xml"/><Relationship Id="rId28" Type="http://schemas.openxmlformats.org/officeDocument/2006/relationships/slideLayout" Target="../slideLayouts/slideLayout442.xml"/><Relationship Id="rId36" Type="http://schemas.openxmlformats.org/officeDocument/2006/relationships/slideLayout" Target="../slideLayouts/slideLayout450.xml"/><Relationship Id="rId49" Type="http://schemas.openxmlformats.org/officeDocument/2006/relationships/slideLayout" Target="../slideLayouts/slideLayout463.xml"/><Relationship Id="rId57" Type="http://schemas.openxmlformats.org/officeDocument/2006/relationships/slideLayout" Target="../slideLayouts/slideLayout471.xml"/><Relationship Id="rId61" Type="http://schemas.openxmlformats.org/officeDocument/2006/relationships/hyperlink" Target="https://www.linkedin.com/" TargetMode="External"/><Relationship Id="rId10" Type="http://schemas.openxmlformats.org/officeDocument/2006/relationships/slideLayout" Target="../slideLayouts/slideLayout424.xml"/><Relationship Id="rId19" Type="http://schemas.openxmlformats.org/officeDocument/2006/relationships/slideLayout" Target="../slideLayouts/slideLayout433.xml"/><Relationship Id="rId31" Type="http://schemas.openxmlformats.org/officeDocument/2006/relationships/slideLayout" Target="../slideLayouts/slideLayout445.xml"/><Relationship Id="rId44" Type="http://schemas.openxmlformats.org/officeDocument/2006/relationships/slideLayout" Target="../slideLayouts/slideLayout458.xml"/><Relationship Id="rId52" Type="http://schemas.openxmlformats.org/officeDocument/2006/relationships/slideLayout" Target="../slideLayouts/slideLayout466.xml"/><Relationship Id="rId60" Type="http://schemas.openxmlformats.org/officeDocument/2006/relationships/hyperlink" Target="https://www.facebook.com" TargetMode="Externa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 Id="rId22" Type="http://schemas.openxmlformats.org/officeDocument/2006/relationships/slideLayout" Target="../slideLayouts/slideLayout436.xml"/><Relationship Id="rId27" Type="http://schemas.openxmlformats.org/officeDocument/2006/relationships/slideLayout" Target="../slideLayouts/slideLayout441.xml"/><Relationship Id="rId30" Type="http://schemas.openxmlformats.org/officeDocument/2006/relationships/slideLayout" Target="../slideLayouts/slideLayout444.xml"/><Relationship Id="rId35" Type="http://schemas.openxmlformats.org/officeDocument/2006/relationships/slideLayout" Target="../slideLayouts/slideLayout449.xml"/><Relationship Id="rId43" Type="http://schemas.openxmlformats.org/officeDocument/2006/relationships/slideLayout" Target="../slideLayouts/slideLayout457.xml"/><Relationship Id="rId48" Type="http://schemas.openxmlformats.org/officeDocument/2006/relationships/slideLayout" Target="../slideLayouts/slideLayout462.xml"/><Relationship Id="rId56" Type="http://schemas.openxmlformats.org/officeDocument/2006/relationships/slideLayout" Target="../slideLayouts/slideLayout470.xml"/><Relationship Id="rId8" Type="http://schemas.openxmlformats.org/officeDocument/2006/relationships/slideLayout" Target="../slideLayouts/slideLayout422.xml"/><Relationship Id="rId51" Type="http://schemas.openxmlformats.org/officeDocument/2006/relationships/slideLayout" Target="../slideLayouts/slideLayout465.xml"/><Relationship Id="rId3" Type="http://schemas.openxmlformats.org/officeDocument/2006/relationships/slideLayout" Target="../slideLayouts/slideLayout417.xml"/><Relationship Id="rId12" Type="http://schemas.openxmlformats.org/officeDocument/2006/relationships/slideLayout" Target="../slideLayouts/slideLayout426.xml"/><Relationship Id="rId17" Type="http://schemas.openxmlformats.org/officeDocument/2006/relationships/slideLayout" Target="../slideLayouts/slideLayout431.xml"/><Relationship Id="rId25" Type="http://schemas.openxmlformats.org/officeDocument/2006/relationships/slideLayout" Target="../slideLayouts/slideLayout439.xml"/><Relationship Id="rId33" Type="http://schemas.openxmlformats.org/officeDocument/2006/relationships/slideLayout" Target="../slideLayouts/slideLayout447.xml"/><Relationship Id="rId38" Type="http://schemas.openxmlformats.org/officeDocument/2006/relationships/slideLayout" Target="../slideLayouts/slideLayout452.xml"/><Relationship Id="rId46" Type="http://schemas.openxmlformats.org/officeDocument/2006/relationships/slideLayout" Target="../slideLayouts/slideLayout460.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26" Type="http://schemas.openxmlformats.org/officeDocument/2006/relationships/slideLayout" Target="../slideLayouts/slideLayout498.xml"/><Relationship Id="rId39" Type="http://schemas.openxmlformats.org/officeDocument/2006/relationships/slideLayout" Target="../slideLayouts/slideLayout511.xml"/><Relationship Id="rId21" Type="http://schemas.openxmlformats.org/officeDocument/2006/relationships/slideLayout" Target="../slideLayouts/slideLayout493.xml"/><Relationship Id="rId34" Type="http://schemas.openxmlformats.org/officeDocument/2006/relationships/slideLayout" Target="../slideLayouts/slideLayout506.xml"/><Relationship Id="rId42" Type="http://schemas.openxmlformats.org/officeDocument/2006/relationships/slideLayout" Target="../slideLayouts/slideLayout514.xml"/><Relationship Id="rId47" Type="http://schemas.openxmlformats.org/officeDocument/2006/relationships/slideLayout" Target="../slideLayouts/slideLayout519.xml"/><Relationship Id="rId50" Type="http://schemas.openxmlformats.org/officeDocument/2006/relationships/slideLayout" Target="../slideLayouts/slideLayout522.xml"/><Relationship Id="rId55" Type="http://schemas.openxmlformats.org/officeDocument/2006/relationships/slideLayout" Target="../slideLayouts/slideLayout527.xml"/><Relationship Id="rId7" Type="http://schemas.openxmlformats.org/officeDocument/2006/relationships/slideLayout" Target="../slideLayouts/slideLayout479.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slideLayout" Target="../slideLayouts/slideLayout492.xml"/><Relationship Id="rId29" Type="http://schemas.openxmlformats.org/officeDocument/2006/relationships/slideLayout" Target="../slideLayouts/slideLayout501.xml"/><Relationship Id="rId41" Type="http://schemas.openxmlformats.org/officeDocument/2006/relationships/slideLayout" Target="../slideLayouts/slideLayout513.xml"/><Relationship Id="rId54" Type="http://schemas.openxmlformats.org/officeDocument/2006/relationships/slideLayout" Target="../slideLayouts/slideLayout526.xml"/><Relationship Id="rId62" Type="http://schemas.openxmlformats.org/officeDocument/2006/relationships/hyperlink" Target="https://twitter.com/" TargetMode="Externa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24" Type="http://schemas.openxmlformats.org/officeDocument/2006/relationships/slideLayout" Target="../slideLayouts/slideLayout496.xml"/><Relationship Id="rId32" Type="http://schemas.openxmlformats.org/officeDocument/2006/relationships/slideLayout" Target="../slideLayouts/slideLayout504.xml"/><Relationship Id="rId37" Type="http://schemas.openxmlformats.org/officeDocument/2006/relationships/slideLayout" Target="../slideLayouts/slideLayout509.xml"/><Relationship Id="rId40" Type="http://schemas.openxmlformats.org/officeDocument/2006/relationships/slideLayout" Target="../slideLayouts/slideLayout512.xml"/><Relationship Id="rId45" Type="http://schemas.openxmlformats.org/officeDocument/2006/relationships/slideLayout" Target="../slideLayouts/slideLayout517.xml"/><Relationship Id="rId53" Type="http://schemas.openxmlformats.org/officeDocument/2006/relationships/slideLayout" Target="../slideLayouts/slideLayout525.xml"/><Relationship Id="rId58" Type="http://schemas.openxmlformats.org/officeDocument/2006/relationships/slideLayout" Target="../slideLayouts/slideLayout530.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23" Type="http://schemas.openxmlformats.org/officeDocument/2006/relationships/slideLayout" Target="../slideLayouts/slideLayout495.xml"/><Relationship Id="rId28" Type="http://schemas.openxmlformats.org/officeDocument/2006/relationships/slideLayout" Target="../slideLayouts/slideLayout500.xml"/><Relationship Id="rId36" Type="http://schemas.openxmlformats.org/officeDocument/2006/relationships/slideLayout" Target="../slideLayouts/slideLayout508.xml"/><Relationship Id="rId49" Type="http://schemas.openxmlformats.org/officeDocument/2006/relationships/slideLayout" Target="../slideLayouts/slideLayout521.xml"/><Relationship Id="rId57" Type="http://schemas.openxmlformats.org/officeDocument/2006/relationships/slideLayout" Target="../slideLayouts/slideLayout529.xml"/><Relationship Id="rId61" Type="http://schemas.openxmlformats.org/officeDocument/2006/relationships/hyperlink" Target="https://www.linkedin.com/" TargetMode="External"/><Relationship Id="rId10" Type="http://schemas.openxmlformats.org/officeDocument/2006/relationships/slideLayout" Target="../slideLayouts/slideLayout482.xml"/><Relationship Id="rId19" Type="http://schemas.openxmlformats.org/officeDocument/2006/relationships/slideLayout" Target="../slideLayouts/slideLayout491.xml"/><Relationship Id="rId31" Type="http://schemas.openxmlformats.org/officeDocument/2006/relationships/slideLayout" Target="../slideLayouts/slideLayout503.xml"/><Relationship Id="rId44" Type="http://schemas.openxmlformats.org/officeDocument/2006/relationships/slideLayout" Target="../slideLayouts/slideLayout516.xml"/><Relationship Id="rId52" Type="http://schemas.openxmlformats.org/officeDocument/2006/relationships/slideLayout" Target="../slideLayouts/slideLayout524.xml"/><Relationship Id="rId60" Type="http://schemas.openxmlformats.org/officeDocument/2006/relationships/hyperlink" Target="https://www.facebook.com" TargetMode="Externa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 Id="rId22" Type="http://schemas.openxmlformats.org/officeDocument/2006/relationships/slideLayout" Target="../slideLayouts/slideLayout494.xml"/><Relationship Id="rId27" Type="http://schemas.openxmlformats.org/officeDocument/2006/relationships/slideLayout" Target="../slideLayouts/slideLayout499.xml"/><Relationship Id="rId30" Type="http://schemas.openxmlformats.org/officeDocument/2006/relationships/slideLayout" Target="../slideLayouts/slideLayout502.xml"/><Relationship Id="rId35" Type="http://schemas.openxmlformats.org/officeDocument/2006/relationships/slideLayout" Target="../slideLayouts/slideLayout507.xml"/><Relationship Id="rId43" Type="http://schemas.openxmlformats.org/officeDocument/2006/relationships/slideLayout" Target="../slideLayouts/slideLayout515.xml"/><Relationship Id="rId48" Type="http://schemas.openxmlformats.org/officeDocument/2006/relationships/slideLayout" Target="../slideLayouts/slideLayout520.xml"/><Relationship Id="rId56" Type="http://schemas.openxmlformats.org/officeDocument/2006/relationships/slideLayout" Target="../slideLayouts/slideLayout528.xml"/><Relationship Id="rId8" Type="http://schemas.openxmlformats.org/officeDocument/2006/relationships/slideLayout" Target="../slideLayouts/slideLayout480.xml"/><Relationship Id="rId51" Type="http://schemas.openxmlformats.org/officeDocument/2006/relationships/slideLayout" Target="../slideLayouts/slideLayout523.xml"/><Relationship Id="rId3" Type="http://schemas.openxmlformats.org/officeDocument/2006/relationships/slideLayout" Target="../slideLayouts/slideLayout475.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5" Type="http://schemas.openxmlformats.org/officeDocument/2006/relationships/slideLayout" Target="../slideLayouts/slideLayout497.xml"/><Relationship Id="rId33" Type="http://schemas.openxmlformats.org/officeDocument/2006/relationships/slideLayout" Target="../slideLayouts/slideLayout505.xml"/><Relationship Id="rId38" Type="http://schemas.openxmlformats.org/officeDocument/2006/relationships/slideLayout" Target="../slideLayouts/slideLayout510.xml"/><Relationship Id="rId46" Type="http://schemas.openxmlformats.org/officeDocument/2006/relationships/slideLayout" Target="../slideLayouts/slideLayout518.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userDrawn="1"/>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solidFill>
                  <a:schemeClr val="tx1"/>
                </a:solidFill>
              </a:rPr>
              <a:pPr algn="ctr"/>
              <a:t>‹#›</a:t>
            </a:fld>
            <a:endParaRPr lang="en-US" sz="900" dirty="0">
              <a:solidFill>
                <a:schemeClr val="tx1"/>
              </a:solidFill>
            </a:endParaRPr>
          </a:p>
        </p:txBody>
      </p:sp>
      <p:sp>
        <p:nvSpPr>
          <p:cNvPr id="10" name="Oval 9"/>
          <p:cNvSpPr/>
          <p:nvPr/>
        </p:nvSpPr>
        <p:spPr>
          <a:xfrm>
            <a:off x="538557"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userDrawn="1"/>
        </p:nvSpPr>
        <p:spPr>
          <a:xfrm>
            <a:off x="8351423"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userDrawn="1"/>
        </p:nvSpPr>
        <p:spPr>
          <a:xfrm>
            <a:off x="802426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userDrawn="1"/>
        </p:nvSpPr>
        <p:spPr>
          <a:xfrm rot="10800000">
            <a:off x="867858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69"/>
          </p:cNvPr>
          <p:cNvSpPr/>
          <p:nvPr userDrawn="1"/>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70"/>
          </p:cNvPr>
          <p:cNvSpPr/>
          <p:nvPr userDrawn="1"/>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71"/>
          </p:cNvPr>
          <p:cNvSpPr/>
          <p:nvPr userDrawn="1"/>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userDrawn="1"/>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userDrawn="1"/>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289061279"/>
      </p:ext>
    </p:extLst>
  </p:cSld>
  <p:clrMap bg1="dk1" tx1="lt1" bg2="dk2" tx2="lt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97" r:id="rId6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userDrawn="1"/>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pPr algn="ctr"/>
              <a:t>‹#›</a:t>
            </a:fld>
            <a:endParaRPr lang="en-US" sz="900" dirty="0"/>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59"/>
          </p:cNvPr>
          <p:cNvSpPr/>
          <p:nvPr userDrawn="1"/>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60"/>
          </p:cNvPr>
          <p:cNvSpPr/>
          <p:nvPr userDrawn="1"/>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61"/>
          </p:cNvPr>
          <p:cNvSpPr/>
          <p:nvPr userDrawn="1"/>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userDrawn="1"/>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userDrawn="1"/>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4.xml"/><Relationship Id="rId7" Type="http://schemas.openxmlformats.org/officeDocument/2006/relationships/image" Target="../media/image14.jpeg"/><Relationship Id="rId2" Type="http://schemas.openxmlformats.org/officeDocument/2006/relationships/slide" Target="slide13.xml"/><Relationship Id="rId1" Type="http://schemas.openxmlformats.org/officeDocument/2006/relationships/slideLayout" Target="../slideLayouts/slideLayout67.xml"/><Relationship Id="rId6" Type="http://schemas.openxmlformats.org/officeDocument/2006/relationships/slide" Target="slide18.xml"/><Relationship Id="rId5" Type="http://schemas.openxmlformats.org/officeDocument/2006/relationships/slide" Target="slide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jpeg"/><Relationship Id="rId2" Type="http://schemas.openxmlformats.org/officeDocument/2006/relationships/slide" Target="slide3.xml"/><Relationship Id="rId1" Type="http://schemas.openxmlformats.org/officeDocument/2006/relationships/slideLayout" Target="../slideLayouts/slideLayout6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jpeg"/><Relationship Id="rId5" Type="http://schemas.microsoft.com/office/2007/relationships/hdphoto" Target="../media/hdphoto3.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slide" Target="slide8.xml"/><Relationship Id="rId2" Type="http://schemas.openxmlformats.org/officeDocument/2006/relationships/image" Target="../media/image9.png"/><Relationship Id="rId1" Type="http://schemas.openxmlformats.org/officeDocument/2006/relationships/slideLayout" Target="../slideLayouts/slideLayout67.xml"/><Relationship Id="rId6" Type="http://schemas.openxmlformats.org/officeDocument/2006/relationships/image" Target="../media/image10.gif"/><Relationship Id="rId5" Type="http://schemas.openxmlformats.org/officeDocument/2006/relationships/slide" Target="slide12.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1679" y="2436"/>
            <a:ext cx="9131586" cy="161854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a:p>
        </p:txBody>
      </p:sp>
      <p:sp>
        <p:nvSpPr>
          <p:cNvPr id="14" name="object 3">
            <a:extLst>
              <a:ext uri="{FF2B5EF4-FFF2-40B4-BE49-F238E27FC236}">
                <a16:creationId xmlns:a16="http://schemas.microsoft.com/office/drawing/2014/main" id="{648E54F6-8C15-4BB3-94E3-7B81F0C680D4}"/>
              </a:ext>
            </a:extLst>
          </p:cNvPr>
          <p:cNvSpPr txBox="1">
            <a:spLocks noGrp="1"/>
          </p:cNvSpPr>
          <p:nvPr>
            <p:ph type="title"/>
          </p:nvPr>
        </p:nvSpPr>
        <p:spPr>
          <a:xfrm>
            <a:off x="1566044" y="348917"/>
            <a:ext cx="3789140" cy="852744"/>
          </a:xfrm>
          <a:prstGeom prst="rect">
            <a:avLst/>
          </a:prstGeom>
        </p:spPr>
        <p:txBody>
          <a:bodyPr vert="horz" wrap="square" lIns="0" tIns="23151" rIns="0" bIns="0" rtlCol="0" anchor="ctr">
            <a:spAutoFit/>
          </a:bodyPr>
          <a:lstStyle/>
          <a:p>
            <a:pPr marL="20131" algn="l">
              <a:lnSpc>
                <a:spcPct val="100000"/>
              </a:lnSpc>
              <a:spcBef>
                <a:spcPts val="181"/>
              </a:spcBef>
            </a:pPr>
            <a:r>
              <a:rPr lang="en-US" sz="5400" b="1" spc="8" dirty="0" smtClean="0">
                <a:solidFill>
                  <a:schemeClr val="bg1"/>
                </a:solidFill>
                <a:latin typeface="Arial" panose="020B0604020202020204" pitchFamily="34" charset="0"/>
                <a:cs typeface="Arial" panose="020B0604020202020204" pitchFamily="34" charset="0"/>
              </a:rPr>
              <a:t>  </a:t>
            </a:r>
            <a:r>
              <a:rPr lang="en-US" sz="5400" b="1" spc="8" dirty="0" err="1" smtClean="0">
                <a:solidFill>
                  <a:schemeClr val="bg1"/>
                </a:solidFill>
                <a:latin typeface="Arial" panose="020B0604020202020204" pitchFamily="34" charset="0"/>
                <a:cs typeface="Arial" panose="020B0604020202020204" pitchFamily="34" charset="0"/>
              </a:rPr>
              <a:t>Français</a:t>
            </a:r>
            <a:endParaRPr sz="5400" b="1" dirty="0">
              <a:solidFill>
                <a:schemeClr val="bg1"/>
              </a:solidFill>
              <a:latin typeface="Arial" panose="020B0604020202020204" pitchFamily="34" charset="0"/>
              <a:cs typeface="Arial" panose="020B0604020202020204" pitchFamily="34" charset="0"/>
            </a:endParaRPr>
          </a:p>
        </p:txBody>
      </p:sp>
      <p:sp>
        <p:nvSpPr>
          <p:cNvPr id="15" name="object 4">
            <a:extLst>
              <a:ext uri="{FF2B5EF4-FFF2-40B4-BE49-F238E27FC236}">
                <a16:creationId xmlns:a16="http://schemas.microsoft.com/office/drawing/2014/main" id="{96789AA7-9596-4F83-89FD-AEC28EE179F1}"/>
              </a:ext>
            </a:extLst>
          </p:cNvPr>
          <p:cNvSpPr txBox="1"/>
          <p:nvPr/>
        </p:nvSpPr>
        <p:spPr>
          <a:xfrm>
            <a:off x="974410" y="1834611"/>
            <a:ext cx="4749718" cy="2392240"/>
          </a:xfrm>
          <a:prstGeom prst="rect">
            <a:avLst/>
          </a:prstGeom>
        </p:spPr>
        <p:txBody>
          <a:bodyPr vert="horz" wrap="square" lIns="0" tIns="22144" rIns="0" bIns="0" rtlCol="0">
            <a:spAutoFit/>
          </a:bodyPr>
          <a:lstStyle/>
          <a:p>
            <a:pPr marL="29189">
              <a:spcAft>
                <a:spcPts val="1200"/>
              </a:spcAft>
            </a:pPr>
            <a:r>
              <a:rPr lang="fr-FR" sz="3600" dirty="0">
                <a:solidFill>
                  <a:srgbClr val="002060"/>
                </a:solidFill>
                <a:latin typeface="Arial"/>
                <a:cs typeface="Arial"/>
              </a:rPr>
              <a:t>Thème</a:t>
            </a:r>
            <a:r>
              <a:rPr lang="fr-FR" sz="3600" dirty="0" smtClean="0">
                <a:solidFill>
                  <a:srgbClr val="002060"/>
                </a:solidFill>
                <a:latin typeface="Arial"/>
                <a:cs typeface="Arial"/>
              </a:rPr>
              <a:t>:</a:t>
            </a:r>
          </a:p>
          <a:p>
            <a:pPr marL="29189"/>
            <a:r>
              <a:rPr lang="fr-FR" sz="3600" b="1" dirty="0" smtClean="0">
                <a:solidFill>
                  <a:srgbClr val="002060"/>
                </a:solidFill>
                <a:latin typeface="Arial"/>
                <a:cs typeface="Arial"/>
              </a:rPr>
              <a:t>Héritage historique</a:t>
            </a:r>
            <a:r>
              <a:rPr lang="fr-FR" sz="3600" b="1" dirty="0">
                <a:solidFill>
                  <a:srgbClr val="002060"/>
                </a:solidFill>
                <a:latin typeface="Arial"/>
                <a:cs typeface="Arial"/>
              </a:rPr>
              <a:t>. </a:t>
            </a:r>
            <a:endParaRPr lang="fr-FR" sz="3600" b="1" dirty="0" smtClean="0">
              <a:solidFill>
                <a:srgbClr val="002060"/>
              </a:solidFill>
              <a:latin typeface="Arial"/>
              <a:cs typeface="Arial"/>
            </a:endParaRPr>
          </a:p>
          <a:p>
            <a:pPr marL="29189"/>
            <a:r>
              <a:rPr lang="fr-FR" sz="3600" b="1" dirty="0" smtClean="0">
                <a:solidFill>
                  <a:srgbClr val="002060"/>
                </a:solidFill>
                <a:latin typeface="Arial"/>
                <a:cs typeface="Arial"/>
              </a:rPr>
              <a:t>Le tourisme en Ouzbékistan</a:t>
            </a:r>
            <a:endParaRPr sz="3600" b="1" dirty="0">
              <a:solidFill>
                <a:srgbClr val="002060"/>
              </a:solidFill>
              <a:latin typeface="Arial"/>
              <a:cs typeface="Arial"/>
            </a:endParaRPr>
          </a:p>
        </p:txBody>
      </p:sp>
      <p:sp>
        <p:nvSpPr>
          <p:cNvPr id="16" name="object 5">
            <a:extLst>
              <a:ext uri="{FF2B5EF4-FFF2-40B4-BE49-F238E27FC236}">
                <a16:creationId xmlns:a16="http://schemas.microsoft.com/office/drawing/2014/main" id="{A8BAE388-D6D2-40E9-8208-E39C1E0E7029}"/>
              </a:ext>
            </a:extLst>
          </p:cNvPr>
          <p:cNvSpPr/>
          <p:nvPr/>
        </p:nvSpPr>
        <p:spPr>
          <a:xfrm>
            <a:off x="422905" y="1909309"/>
            <a:ext cx="545620" cy="1269353"/>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a:p>
        </p:txBody>
      </p:sp>
      <p:sp>
        <p:nvSpPr>
          <p:cNvPr id="17" name="object 6">
            <a:extLst>
              <a:ext uri="{FF2B5EF4-FFF2-40B4-BE49-F238E27FC236}">
                <a16:creationId xmlns:a16="http://schemas.microsoft.com/office/drawing/2014/main" id="{ACB4B4C4-B96E-4D3D-A3B1-019ECDA735A1}"/>
              </a:ext>
            </a:extLst>
          </p:cNvPr>
          <p:cNvSpPr/>
          <p:nvPr/>
        </p:nvSpPr>
        <p:spPr>
          <a:xfrm>
            <a:off x="422905" y="3254572"/>
            <a:ext cx="545620" cy="1269353"/>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a:p>
        </p:txBody>
      </p:sp>
      <p:sp>
        <p:nvSpPr>
          <p:cNvPr id="20" name="object 9">
            <a:extLst>
              <a:ext uri="{FF2B5EF4-FFF2-40B4-BE49-F238E27FC236}">
                <a16:creationId xmlns:a16="http://schemas.microsoft.com/office/drawing/2014/main" id="{F294EAD7-CAB8-401C-B12D-6064AA1177E0}"/>
              </a:ext>
            </a:extLst>
          </p:cNvPr>
          <p:cNvSpPr/>
          <p:nvPr/>
        </p:nvSpPr>
        <p:spPr>
          <a:xfrm>
            <a:off x="7455853" y="361576"/>
            <a:ext cx="957352" cy="957235"/>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a:p>
        </p:txBody>
      </p:sp>
      <p:sp>
        <p:nvSpPr>
          <p:cNvPr id="21" name="object 10">
            <a:extLst>
              <a:ext uri="{FF2B5EF4-FFF2-40B4-BE49-F238E27FC236}">
                <a16:creationId xmlns:a16="http://schemas.microsoft.com/office/drawing/2014/main" id="{27824596-7DE1-4136-95E4-49A51856B6D3}"/>
              </a:ext>
            </a:extLst>
          </p:cNvPr>
          <p:cNvSpPr/>
          <p:nvPr/>
        </p:nvSpPr>
        <p:spPr>
          <a:xfrm>
            <a:off x="7315768" y="361576"/>
            <a:ext cx="1097437" cy="957235"/>
          </a:xfrm>
          <a:custGeom>
            <a:avLst/>
            <a:gdLst/>
            <a:ahLst/>
            <a:cxnLst/>
            <a:rect l="l" t="t" r="r" b="b"/>
            <a:pathLst>
              <a:path w="603885" h="603885">
                <a:moveTo>
                  <a:pt x="0" y="0"/>
                </a:moveTo>
                <a:lnTo>
                  <a:pt x="603605" y="0"/>
                </a:lnTo>
                <a:lnTo>
                  <a:pt x="603605" y="603618"/>
                </a:lnTo>
                <a:lnTo>
                  <a:pt x="0" y="603618"/>
                </a:lnTo>
                <a:lnTo>
                  <a:pt x="0" y="0"/>
                </a:lnTo>
                <a:close/>
              </a:path>
            </a:pathLst>
          </a:custGeom>
          <a:solidFill>
            <a:srgbClr val="92D050"/>
          </a:solidFill>
          <a:ln w="30481">
            <a:solidFill>
              <a:srgbClr val="FEFEFE"/>
            </a:solidFill>
          </a:ln>
        </p:spPr>
        <p:txBody>
          <a:bodyPr wrap="square" lIns="0" tIns="0" rIns="0" bIns="0" rtlCol="0"/>
          <a:lstStyle/>
          <a:p>
            <a:endParaRPr/>
          </a:p>
        </p:txBody>
      </p:sp>
      <p:sp>
        <p:nvSpPr>
          <p:cNvPr id="22" name="object 12">
            <a:extLst>
              <a:ext uri="{FF2B5EF4-FFF2-40B4-BE49-F238E27FC236}">
                <a16:creationId xmlns:a16="http://schemas.microsoft.com/office/drawing/2014/main" id="{CAFE6579-511C-4CCB-9A5C-300ACC2F553A}"/>
              </a:ext>
            </a:extLst>
          </p:cNvPr>
          <p:cNvSpPr txBox="1"/>
          <p:nvPr/>
        </p:nvSpPr>
        <p:spPr>
          <a:xfrm>
            <a:off x="7380736" y="434729"/>
            <a:ext cx="967497" cy="764075"/>
          </a:xfrm>
          <a:prstGeom prst="rect">
            <a:avLst/>
          </a:prstGeom>
        </p:spPr>
        <p:txBody>
          <a:bodyPr vert="horz" wrap="square" lIns="0" tIns="25165" rIns="0" bIns="0" rtlCol="0">
            <a:spAutoFit/>
          </a:bodyPr>
          <a:lstStyle/>
          <a:p>
            <a:pPr algn="ctr">
              <a:spcBef>
                <a:spcPts val="198"/>
              </a:spcBef>
            </a:pPr>
            <a:r>
              <a:rPr lang="fr-FR" sz="2400" b="1" spc="16" dirty="0" smtClean="0">
                <a:solidFill>
                  <a:srgbClr val="FEFEFE"/>
                </a:solidFill>
                <a:latin typeface="Arial"/>
                <a:cs typeface="Arial"/>
              </a:rPr>
              <a:t>11 classe</a:t>
            </a:r>
            <a:endParaRPr sz="2400" dirty="0">
              <a:latin typeface="Arial"/>
              <a:cs typeface="Arial"/>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16702" b="4471"/>
          <a:stretch/>
        </p:blipFill>
        <p:spPr>
          <a:xfrm>
            <a:off x="5823326" y="2133234"/>
            <a:ext cx="3114819" cy="2390692"/>
          </a:xfrm>
          <a:prstGeom prst="rect">
            <a:avLst/>
          </a:prstGeom>
        </p:spPr>
      </p:pic>
      <p:pic>
        <p:nvPicPr>
          <p:cNvPr id="11" name="Picture 2"/>
          <p:cNvPicPr>
            <a:picLocks noChangeAspect="1" noChangeArrowheads="1"/>
          </p:cNvPicPr>
          <p:nvPr/>
        </p:nvPicPr>
        <p:blipFill>
          <a:blip r:embed="rId3"/>
          <a:srcRect/>
          <a:stretch>
            <a:fillRect/>
          </a:stretch>
        </p:blipFill>
        <p:spPr bwMode="auto">
          <a:xfrm>
            <a:off x="436897" y="243784"/>
            <a:ext cx="1075027" cy="1075027"/>
          </a:xfrm>
          <a:prstGeom prst="ellipse">
            <a:avLst/>
          </a:prstGeom>
          <a:ln>
            <a:noFill/>
          </a:ln>
          <a:effectLst>
            <a:softEdge rad="112500"/>
          </a:effectLst>
        </p:spPr>
      </p:pic>
    </p:spTree>
    <p:extLst>
      <p:ext uri="{BB962C8B-B14F-4D97-AF65-F5344CB8AC3E}">
        <p14:creationId xmlns:p14="http://schemas.microsoft.com/office/powerpoint/2010/main" val="84033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Управляющая кнопка: назад 2">
            <a:hlinkClick r:id="rId3" action="ppaction://hlinksldjump" highlightClick="1"/>
          </p:cNvPr>
          <p:cNvSpPr/>
          <p:nvPr/>
        </p:nvSpPr>
        <p:spPr>
          <a:xfrm>
            <a:off x="4450814" y="4804117"/>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65359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06586"/>
            <a:ext cx="1210588" cy="400110"/>
          </a:xfrm>
          <a:prstGeom prst="rect">
            <a:avLst/>
          </a:prstGeom>
        </p:spPr>
        <p:txBody>
          <a:bodyPr wrap="none">
            <a:spAutoFit/>
          </a:bodyPr>
          <a:lstStyle/>
          <a:p>
            <a:r>
              <a:rPr lang="fr-FR" sz="2000" b="1" dirty="0"/>
              <a:t>Solution</a:t>
            </a:r>
            <a:endParaRPr lang="ru-RU" sz="2000" b="1" dirty="0"/>
          </a:p>
        </p:txBody>
      </p:sp>
      <p:sp>
        <p:nvSpPr>
          <p:cNvPr id="3" name="Прямоугольник 2"/>
          <p:cNvSpPr/>
          <p:nvPr/>
        </p:nvSpPr>
        <p:spPr>
          <a:xfrm>
            <a:off x="314860" y="493996"/>
            <a:ext cx="8685632" cy="4401205"/>
          </a:xfrm>
          <a:prstGeom prst="rect">
            <a:avLst/>
          </a:prstGeom>
        </p:spPr>
        <p:txBody>
          <a:bodyPr wrap="square">
            <a:spAutoFit/>
          </a:bodyPr>
          <a:lstStyle/>
          <a:p>
            <a:r>
              <a:rPr lang="fr-FR" sz="2000" b="1" dirty="0">
                <a:solidFill>
                  <a:srgbClr val="000000"/>
                </a:solidFill>
              </a:rPr>
              <a:t>Activité  4</a:t>
            </a:r>
            <a:r>
              <a:rPr lang="fr-FR" sz="2000" dirty="0">
                <a:solidFill>
                  <a:srgbClr val="000000"/>
                </a:solidFill>
              </a:rPr>
              <a:t>. </a:t>
            </a:r>
            <a:r>
              <a:rPr lang="fr-FR" sz="2000" dirty="0" smtClean="0">
                <a:solidFill>
                  <a:srgbClr val="000000"/>
                </a:solidFill>
              </a:rPr>
              <a:t>En 2019</a:t>
            </a:r>
            <a:r>
              <a:rPr lang="fr-FR" sz="2000" dirty="0">
                <a:solidFill>
                  <a:srgbClr val="000000"/>
                </a:solidFill>
              </a:rPr>
              <a:t>, </a:t>
            </a:r>
            <a:r>
              <a:rPr lang="fr-FR" sz="2000" dirty="0" smtClean="0">
                <a:solidFill>
                  <a:srgbClr val="000000"/>
                </a:solidFill>
              </a:rPr>
              <a:t>6 </a:t>
            </a:r>
            <a:r>
              <a:rPr lang="fr-FR" sz="2000" dirty="0">
                <a:solidFill>
                  <a:srgbClr val="000000"/>
                </a:solidFill>
              </a:rPr>
              <a:t>748 500 </a:t>
            </a:r>
            <a:r>
              <a:rPr lang="fr-FR" sz="2000" dirty="0" smtClean="0">
                <a:solidFill>
                  <a:srgbClr val="000000"/>
                </a:solidFill>
              </a:rPr>
              <a:t>touristes ont visité </a:t>
            </a:r>
            <a:r>
              <a:rPr lang="fr-FR" sz="2000" dirty="0">
                <a:solidFill>
                  <a:srgbClr val="000000"/>
                </a:solidFill>
              </a:rPr>
              <a:t>l’Ouzbékistan.</a:t>
            </a:r>
          </a:p>
          <a:p>
            <a:r>
              <a:rPr lang="fr-FR" sz="2000" b="1" dirty="0">
                <a:solidFill>
                  <a:srgbClr val="000000"/>
                </a:solidFill>
              </a:rPr>
              <a:t>Activité  5</a:t>
            </a:r>
            <a:r>
              <a:rPr lang="fr-FR" sz="2000" dirty="0">
                <a:solidFill>
                  <a:srgbClr val="000000"/>
                </a:solidFill>
              </a:rPr>
              <a:t>. Complétez</a:t>
            </a:r>
          </a:p>
          <a:p>
            <a:pPr>
              <a:spcAft>
                <a:spcPts val="600"/>
              </a:spcAft>
            </a:pPr>
            <a:r>
              <a:rPr lang="fr-FR" sz="2000" dirty="0">
                <a:solidFill>
                  <a:srgbClr val="000000"/>
                </a:solidFill>
              </a:rPr>
              <a:t>a) Si  je  devais  partir </a:t>
            </a:r>
            <a:r>
              <a:rPr lang="fr-FR" sz="2000" dirty="0" smtClean="0">
                <a:solidFill>
                  <a:srgbClr val="000000"/>
                </a:solidFill>
              </a:rPr>
              <a:t>en  </a:t>
            </a:r>
            <a:r>
              <a:rPr lang="fr-FR" sz="2000" dirty="0">
                <a:solidFill>
                  <a:srgbClr val="000000"/>
                </a:solidFill>
              </a:rPr>
              <a:t>France, </a:t>
            </a:r>
            <a:r>
              <a:rPr lang="fr-FR" sz="2000" dirty="0" smtClean="0">
                <a:solidFill>
                  <a:srgbClr val="000000"/>
                </a:solidFill>
              </a:rPr>
              <a:t>je visiterais tout d’abord  </a:t>
            </a:r>
            <a:r>
              <a:rPr lang="fr-FR" sz="2000" dirty="0">
                <a:solidFill>
                  <a:srgbClr val="000000"/>
                </a:solidFill>
              </a:rPr>
              <a:t>Paris  et  ses  monuments  historiques.</a:t>
            </a:r>
          </a:p>
          <a:p>
            <a:pPr>
              <a:spcAft>
                <a:spcPts val="600"/>
              </a:spcAft>
            </a:pPr>
            <a:r>
              <a:rPr lang="fr-FR" sz="2000" dirty="0">
                <a:solidFill>
                  <a:srgbClr val="000000"/>
                </a:solidFill>
              </a:rPr>
              <a:t>b) Quand  un  touriste  français  </a:t>
            </a:r>
            <a:r>
              <a:rPr lang="fr-FR" sz="2000" dirty="0" smtClean="0">
                <a:solidFill>
                  <a:srgbClr val="000000"/>
                </a:solidFill>
              </a:rPr>
              <a:t>arrive en </a:t>
            </a:r>
            <a:r>
              <a:rPr lang="fr-FR" sz="2000" dirty="0">
                <a:solidFill>
                  <a:srgbClr val="000000"/>
                </a:solidFill>
              </a:rPr>
              <a:t>Ouzbékistan </a:t>
            </a:r>
            <a:r>
              <a:rPr lang="fr-FR" sz="2000" dirty="0" smtClean="0">
                <a:solidFill>
                  <a:srgbClr val="000000"/>
                </a:solidFill>
              </a:rPr>
              <a:t>il va </a:t>
            </a:r>
            <a:r>
              <a:rPr lang="fr-FR" sz="2000" dirty="0">
                <a:solidFill>
                  <a:srgbClr val="000000"/>
                </a:solidFill>
              </a:rPr>
              <a:t>visiter  Samarkand,  Boukhara,  Khiva.</a:t>
            </a:r>
          </a:p>
          <a:p>
            <a:pPr>
              <a:spcAft>
                <a:spcPts val="600"/>
              </a:spcAft>
            </a:pPr>
            <a:r>
              <a:rPr lang="fr-FR" sz="2000" dirty="0">
                <a:solidFill>
                  <a:srgbClr val="000000"/>
                </a:solidFill>
              </a:rPr>
              <a:t>c) Pour  rien  au  monde  je  ne  </a:t>
            </a:r>
            <a:r>
              <a:rPr lang="fr-FR" sz="2000" dirty="0" smtClean="0">
                <a:solidFill>
                  <a:srgbClr val="000000"/>
                </a:solidFill>
              </a:rPr>
              <a:t>voudrais </a:t>
            </a:r>
            <a:r>
              <a:rPr lang="fr-FR" sz="2000" dirty="0">
                <a:solidFill>
                  <a:srgbClr val="000000"/>
                </a:solidFill>
              </a:rPr>
              <a:t>passer  mes  vacances: </a:t>
            </a:r>
            <a:r>
              <a:rPr lang="fr-FR" sz="2000" dirty="0" smtClean="0">
                <a:solidFill>
                  <a:srgbClr val="000000"/>
                </a:solidFill>
              </a:rPr>
              <a:t>en  </a:t>
            </a:r>
            <a:r>
              <a:rPr lang="fr-FR" sz="2000" dirty="0">
                <a:solidFill>
                  <a:srgbClr val="000000"/>
                </a:solidFill>
              </a:rPr>
              <a:t>France  avec  mes  proches.</a:t>
            </a:r>
          </a:p>
          <a:p>
            <a:pPr>
              <a:spcAft>
                <a:spcPts val="600"/>
              </a:spcAft>
            </a:pPr>
            <a:r>
              <a:rPr lang="fr-FR" sz="2000" dirty="0">
                <a:solidFill>
                  <a:srgbClr val="000000"/>
                </a:solidFill>
              </a:rPr>
              <a:t>d) Si  on  me  propose  un  </a:t>
            </a:r>
            <a:r>
              <a:rPr lang="fr-FR" sz="2000" dirty="0" smtClean="0">
                <a:solidFill>
                  <a:srgbClr val="000000"/>
                </a:solidFill>
              </a:rPr>
              <a:t>voyage en </a:t>
            </a:r>
            <a:r>
              <a:rPr lang="fr-FR" sz="2000" dirty="0">
                <a:solidFill>
                  <a:srgbClr val="000000"/>
                </a:solidFill>
              </a:rPr>
              <a:t>Europe</a:t>
            </a:r>
            <a:r>
              <a:rPr lang="fr-FR" sz="2000" dirty="0" smtClean="0">
                <a:solidFill>
                  <a:srgbClr val="000000"/>
                </a:solidFill>
              </a:rPr>
              <a:t>, je vais choisir </a:t>
            </a:r>
            <a:r>
              <a:rPr lang="fr-FR" sz="2000" dirty="0">
                <a:solidFill>
                  <a:srgbClr val="000000"/>
                </a:solidFill>
              </a:rPr>
              <a:t>la </a:t>
            </a:r>
            <a:r>
              <a:rPr lang="fr-FR" sz="2000" dirty="0" smtClean="0">
                <a:solidFill>
                  <a:srgbClr val="000000"/>
                </a:solidFill>
              </a:rPr>
              <a:t>France  </a:t>
            </a:r>
            <a:r>
              <a:rPr lang="fr-FR" sz="2000" dirty="0">
                <a:solidFill>
                  <a:srgbClr val="000000"/>
                </a:solidFill>
              </a:rPr>
              <a:t>parce  que  j’aime  </a:t>
            </a:r>
            <a:r>
              <a:rPr lang="fr-FR" sz="2000" dirty="0" smtClean="0">
                <a:solidFill>
                  <a:srgbClr val="000000"/>
                </a:solidFill>
              </a:rPr>
              <a:t>beaucoup la </a:t>
            </a:r>
            <a:r>
              <a:rPr lang="fr-FR" sz="2000" dirty="0">
                <a:solidFill>
                  <a:srgbClr val="000000"/>
                </a:solidFill>
              </a:rPr>
              <a:t>France</a:t>
            </a:r>
            <a:r>
              <a:rPr lang="fr-FR" sz="2000" dirty="0" smtClean="0">
                <a:solidFill>
                  <a:srgbClr val="000000"/>
                </a:solidFill>
              </a:rPr>
              <a:t>, le français </a:t>
            </a:r>
            <a:r>
              <a:rPr lang="fr-FR" sz="2000" dirty="0">
                <a:solidFill>
                  <a:srgbClr val="000000"/>
                </a:solidFill>
              </a:rPr>
              <a:t>et  la  littérature  française.</a:t>
            </a:r>
          </a:p>
          <a:p>
            <a:r>
              <a:rPr lang="fr-FR" sz="2000" dirty="0">
                <a:solidFill>
                  <a:srgbClr val="000000"/>
                </a:solidFill>
              </a:rPr>
              <a:t>e) Me  voilà  à  Paris</a:t>
            </a:r>
            <a:r>
              <a:rPr lang="fr-FR" sz="2000" dirty="0" smtClean="0">
                <a:solidFill>
                  <a:srgbClr val="000000"/>
                </a:solidFill>
              </a:rPr>
              <a:t>. </a:t>
            </a:r>
            <a:r>
              <a:rPr lang="fr-FR" sz="2000" dirty="0">
                <a:solidFill>
                  <a:srgbClr val="000000"/>
                </a:solidFill>
              </a:rPr>
              <a:t>Je </a:t>
            </a:r>
            <a:r>
              <a:rPr lang="fr-FR" sz="2000" dirty="0" smtClean="0">
                <a:solidFill>
                  <a:srgbClr val="000000"/>
                </a:solidFill>
              </a:rPr>
              <a:t>vais visiter le musée  </a:t>
            </a:r>
            <a:r>
              <a:rPr lang="fr-FR" sz="2000" dirty="0">
                <a:solidFill>
                  <a:srgbClr val="000000"/>
                </a:solidFill>
              </a:rPr>
              <a:t>du  Louvre</a:t>
            </a:r>
            <a:r>
              <a:rPr lang="fr-FR" sz="2000" dirty="0" smtClean="0">
                <a:solidFill>
                  <a:srgbClr val="000000"/>
                </a:solidFill>
              </a:rPr>
              <a:t>, le </a:t>
            </a:r>
            <a:r>
              <a:rPr lang="fr-FR" sz="2000" dirty="0">
                <a:solidFill>
                  <a:srgbClr val="000000"/>
                </a:solidFill>
              </a:rPr>
              <a:t>musée  d’Orsay, </a:t>
            </a:r>
            <a:r>
              <a:rPr lang="fr-FR" sz="2000" dirty="0" smtClean="0">
                <a:solidFill>
                  <a:srgbClr val="000000"/>
                </a:solidFill>
              </a:rPr>
              <a:t>le Centre Georges  Pompidou </a:t>
            </a:r>
            <a:r>
              <a:rPr lang="fr-FR" sz="2000" dirty="0">
                <a:solidFill>
                  <a:srgbClr val="000000"/>
                </a:solidFill>
              </a:rPr>
              <a:t>et </a:t>
            </a:r>
            <a:r>
              <a:rPr lang="fr-FR" sz="2000" dirty="0" smtClean="0">
                <a:solidFill>
                  <a:srgbClr val="000000"/>
                </a:solidFill>
              </a:rPr>
              <a:t>tous les autres </a:t>
            </a:r>
            <a:r>
              <a:rPr lang="fr-FR" sz="2000" dirty="0">
                <a:solidFill>
                  <a:srgbClr val="000000"/>
                </a:solidFill>
              </a:rPr>
              <a:t>curiosités.   </a:t>
            </a:r>
            <a:endParaRPr lang="ru-RU" sz="2000" dirty="0">
              <a:solidFill>
                <a:srgbClr val="000000"/>
              </a:solidFill>
            </a:endParaRPr>
          </a:p>
        </p:txBody>
      </p:sp>
      <p:sp>
        <p:nvSpPr>
          <p:cNvPr id="4" name="Управляющая кнопка: назад 3">
            <a:hlinkClick r:id="rId2" action="ppaction://hlinksldjump" highlightClick="1"/>
          </p:cNvPr>
          <p:cNvSpPr/>
          <p:nvPr/>
        </p:nvSpPr>
        <p:spPr>
          <a:xfrm>
            <a:off x="4239571" y="4661389"/>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8085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702" y="225984"/>
            <a:ext cx="8108272" cy="417292"/>
          </a:xfrm>
          <a:prstGeom prst="rect">
            <a:avLst/>
          </a:prstGeom>
        </p:spPr>
        <p:txBody>
          <a:bodyPr vert="horz" wrap="square" lIns="0" tIns="26172" rIns="0" bIns="0" rtlCol="0" anchor="ctr">
            <a:spAutoFit/>
          </a:bodyPr>
          <a:lstStyle/>
          <a:p>
            <a:pPr marL="20131" algn="l">
              <a:lnSpc>
                <a:spcPct val="100000"/>
              </a:lnSpc>
              <a:spcBef>
                <a:spcPts val="206"/>
              </a:spcBef>
            </a:pPr>
            <a:r>
              <a:rPr lang="fr-FR" sz="2500" dirty="0" smtClean="0"/>
              <a:t>                Le  tourisme  captivant   (p.p. 71-72) </a:t>
            </a:r>
            <a:endParaRPr sz="2500" dirty="0"/>
          </a:p>
        </p:txBody>
      </p:sp>
      <p:sp>
        <p:nvSpPr>
          <p:cNvPr id="16" name="TextBox 15"/>
          <p:cNvSpPr txBox="1"/>
          <p:nvPr/>
        </p:nvSpPr>
        <p:spPr>
          <a:xfrm>
            <a:off x="5537412" y="1038386"/>
            <a:ext cx="3327571" cy="700577"/>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Texte</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“Le  </a:t>
            </a: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tourisme</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en  </a:t>
            </a: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Ouzbékistan</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(suite,  1-partie) </a:t>
            </a:r>
            <a:endParaRPr lang="en-US" kern="0" spc="-52"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537413" y="1838784"/>
            <a:ext cx="2755422" cy="700577"/>
          </a:xfrm>
          <a:prstGeom prst="rect">
            <a:avLst/>
          </a:prstGeom>
          <a:noFill/>
        </p:spPr>
        <p:txBody>
          <a:bodyPr wrap="square" lIns="145161" tIns="72581" rIns="145161" bIns="72581" rtlCol="0">
            <a:spAutoFit/>
          </a:bodyPr>
          <a:lstStyle/>
          <a:p>
            <a:pPr defTabSz="914298">
              <a:spcAft>
                <a:spcPts val="149"/>
              </a:spcAft>
              <a:defRPr/>
            </a:pPr>
            <a:r>
              <a:rPr lang="en-US" kern="0" spc="-52" dirty="0" smtClean="0">
                <a:solidFill>
                  <a:srgbClr val="57565A"/>
                </a:solidFill>
                <a:latin typeface="Open Sans" panose="020B0606030504020204" pitchFamily="34" charset="0"/>
              </a:rPr>
              <a:t>“</a:t>
            </a:r>
            <a:r>
              <a:rPr lang="en-US" kern="0" spc="-52" dirty="0" smtClean="0">
                <a:solidFill>
                  <a:srgbClr val="000000"/>
                </a:solidFill>
                <a:latin typeface="Open Sans" panose="020B0606030504020204" pitchFamily="34" charset="0"/>
              </a:rPr>
              <a:t>Le  </a:t>
            </a:r>
            <a:r>
              <a:rPr lang="en-US" kern="0" spc="-52" dirty="0" err="1" smtClean="0">
                <a:solidFill>
                  <a:srgbClr val="000000"/>
                </a:solidFill>
                <a:latin typeface="Open Sans" panose="020B0606030504020204" pitchFamily="34" charset="0"/>
              </a:rPr>
              <a:t>tourisme</a:t>
            </a:r>
            <a:r>
              <a:rPr lang="en-US" kern="0" spc="-52" dirty="0" smtClean="0">
                <a:solidFill>
                  <a:srgbClr val="000000"/>
                </a:solidFill>
                <a:latin typeface="Open Sans" panose="020B0606030504020204" pitchFamily="34" charset="0"/>
              </a:rPr>
              <a:t> en  </a:t>
            </a:r>
            <a:r>
              <a:rPr lang="en-US" kern="0" spc="-52" dirty="0" err="1" smtClean="0">
                <a:solidFill>
                  <a:srgbClr val="000000"/>
                </a:solidFill>
                <a:latin typeface="Open Sans" panose="020B0606030504020204" pitchFamily="34" charset="0"/>
              </a:rPr>
              <a:t>Ouzbékistan</a:t>
            </a:r>
            <a:r>
              <a:rPr lang="en-US" kern="0" spc="-52" dirty="0" smtClean="0">
                <a:solidFill>
                  <a:srgbClr val="000000"/>
                </a:solidFill>
                <a:latin typeface="Open Sans" panose="020B0606030504020204" pitchFamily="34" charset="0"/>
              </a:rPr>
              <a:t>” (2-partie</a:t>
            </a:r>
            <a:r>
              <a:rPr lang="en-US" kern="0" spc="-52" dirty="0" smtClean="0">
                <a:solidFill>
                  <a:srgbClr val="57565A"/>
                </a:solidFill>
                <a:latin typeface="Open Sans" panose="020B0606030504020204" pitchFamily="34" charset="0"/>
              </a:rPr>
              <a:t>)</a:t>
            </a:r>
            <a:endParaRPr lang="en-US" kern="0" dirty="0">
              <a:solidFill>
                <a:srgbClr val="57565A"/>
              </a:solidFill>
            </a:endParaRPr>
          </a:p>
        </p:txBody>
      </p:sp>
      <p:sp>
        <p:nvSpPr>
          <p:cNvPr id="19" name="TextBox 18"/>
          <p:cNvSpPr txBox="1"/>
          <p:nvPr/>
        </p:nvSpPr>
        <p:spPr>
          <a:xfrm>
            <a:off x="5550653" y="3486997"/>
            <a:ext cx="2755422" cy="423579"/>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Activité</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1</a:t>
            </a:r>
            <a:endParaRPr lang="en-US" kern="0" spc="-52"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Connector 9"/>
          <p:cNvCxnSpPr/>
          <p:nvPr/>
        </p:nvCxnSpPr>
        <p:spPr>
          <a:xfrm>
            <a:off x="4572000"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840803" y="1051178"/>
            <a:ext cx="648000" cy="648000"/>
          </a:xfrm>
          <a:prstGeom prst="ellipse">
            <a:avLst/>
          </a:prstGeom>
          <a:solidFill>
            <a:srgbClr val="FF00FF"/>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sp>
        <p:nvSpPr>
          <p:cNvPr id="22" name="Oval 13">
            <a:hlinkClick r:id="rId3" action="ppaction://hlinksldjump"/>
          </p:cNvPr>
          <p:cNvSpPr/>
          <p:nvPr/>
        </p:nvSpPr>
        <p:spPr>
          <a:xfrm>
            <a:off x="4840803" y="1810740"/>
            <a:ext cx="648000" cy="648000"/>
          </a:xfrm>
          <a:prstGeom prst="ellipse">
            <a:avLst/>
          </a:prstGeom>
          <a:solidFill>
            <a:srgbClr val="00B0F0"/>
          </a:solidFill>
          <a:ln w="9525" cap="flat" cmpd="sng" algn="ctr">
            <a:noFill/>
            <a:prstDash val="solid"/>
          </a:ln>
          <a:effectLst/>
        </p:spPr>
        <p:txBody>
          <a:bodyPr lIns="145161" tIns="72581" rIns="145161" bIns="72581" rtlCol="0" anchor="ctr"/>
          <a:lstStyle/>
          <a:p>
            <a:pPr algn="ctr" defTabSz="914298">
              <a:defRPr/>
            </a:pPr>
            <a:r>
              <a:rPr lang="en-US" sz="2900" b="1" kern="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Open Sans Light"/>
              </a:rPr>
              <a:t>2</a:t>
            </a:r>
            <a:endParaRPr lang="en-US" sz="2900" b="1" kern="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Open Sans Light"/>
            </a:endParaRPr>
          </a:p>
        </p:txBody>
      </p:sp>
      <p:sp>
        <p:nvSpPr>
          <p:cNvPr id="23" name="Oval 14">
            <a:hlinkClick r:id="rId4" action="ppaction://hlinksldjump"/>
          </p:cNvPr>
          <p:cNvSpPr/>
          <p:nvPr/>
        </p:nvSpPr>
        <p:spPr>
          <a:xfrm>
            <a:off x="4840803" y="2570302"/>
            <a:ext cx="648000" cy="648000"/>
          </a:xfrm>
          <a:prstGeom prst="ellipse">
            <a:avLst/>
          </a:prstGeom>
          <a:solidFill>
            <a:srgbClr val="FFCC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4" name="Oval 15">
            <a:hlinkClick r:id="rId5" action="ppaction://hlinksldjump"/>
          </p:cNvPr>
          <p:cNvSpPr/>
          <p:nvPr/>
        </p:nvSpPr>
        <p:spPr>
          <a:xfrm>
            <a:off x="4840803" y="3329864"/>
            <a:ext cx="648000" cy="648000"/>
          </a:xfrm>
          <a:prstGeom prst="ellipse">
            <a:avLst/>
          </a:prstGeom>
          <a:solidFill>
            <a:srgbClr val="00FF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4</a:t>
            </a:r>
          </a:p>
        </p:txBody>
      </p:sp>
      <p:sp>
        <p:nvSpPr>
          <p:cNvPr id="11" name="Прямоугольник 10"/>
          <p:cNvSpPr/>
          <p:nvPr/>
        </p:nvSpPr>
        <p:spPr>
          <a:xfrm>
            <a:off x="5581113" y="4207744"/>
            <a:ext cx="1412181" cy="369332"/>
          </a:xfrm>
          <a:prstGeom prst="rect">
            <a:avLst/>
          </a:prstGeom>
        </p:spPr>
        <p:txBody>
          <a:bodyPr wrap="none">
            <a:spAutoFit/>
          </a:bodyPr>
          <a:lstStyle/>
          <a:p>
            <a:pPr defTabSz="914298">
              <a:spcAft>
                <a:spcPts val="149"/>
              </a:spcAft>
              <a:defRPr/>
            </a:pP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Activités</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2-5</a:t>
            </a:r>
            <a:endParaRPr lang="en-US" kern="0" spc="-52"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Управляющая кнопка: далее 11">
            <a:hlinkClick r:id="rId6" action="ppaction://hlinksldjump" highlightClick="1"/>
          </p:cNvPr>
          <p:cNvSpPr/>
          <p:nvPr/>
        </p:nvSpPr>
        <p:spPr>
          <a:xfrm>
            <a:off x="4418985" y="4701128"/>
            <a:ext cx="396044" cy="411510"/>
          </a:xfrm>
          <a:prstGeom prst="actionButtonForwardNext">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290" y="1360941"/>
            <a:ext cx="4436710" cy="2746703"/>
          </a:xfrm>
          <a:prstGeom prst="rect">
            <a:avLst/>
          </a:prstGeom>
          <a:ln>
            <a:noFill/>
          </a:ln>
          <a:effectLst>
            <a:softEdge rad="112500"/>
          </a:effectLst>
        </p:spPr>
      </p:pic>
      <p:sp>
        <p:nvSpPr>
          <p:cNvPr id="14" name="Oval 15">
            <a:hlinkClick r:id="rId8" action="ppaction://hlinksldjump"/>
          </p:cNvPr>
          <p:cNvSpPr/>
          <p:nvPr/>
        </p:nvSpPr>
        <p:spPr>
          <a:xfrm>
            <a:off x="4840803" y="4089426"/>
            <a:ext cx="648000" cy="648000"/>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5</a:t>
            </a:r>
          </a:p>
        </p:txBody>
      </p:sp>
      <p:sp>
        <p:nvSpPr>
          <p:cNvPr id="4" name="TextBox 3"/>
          <p:cNvSpPr txBox="1"/>
          <p:nvPr/>
        </p:nvSpPr>
        <p:spPr>
          <a:xfrm>
            <a:off x="5515877" y="2739116"/>
            <a:ext cx="1390189" cy="369332"/>
          </a:xfrm>
          <a:prstGeom prst="rect">
            <a:avLst/>
          </a:prstGeom>
          <a:noFill/>
        </p:spPr>
        <p:txBody>
          <a:bodyPr wrap="none" rtlCol="0">
            <a:spAutoFit/>
          </a:bodyPr>
          <a:lstStyle/>
          <a:p>
            <a:r>
              <a:rPr lang="fr-FR" dirty="0" smtClean="0">
                <a:solidFill>
                  <a:srgbClr val="000000"/>
                </a:solidFill>
              </a:rPr>
              <a:t>Vocabulaire</a:t>
            </a:r>
            <a:endParaRPr lang="ru-RU" dirty="0">
              <a:solidFill>
                <a:srgbClr val="000000"/>
              </a:solidFill>
            </a:endParaRPr>
          </a:p>
        </p:txBody>
      </p:sp>
    </p:spTree>
    <p:extLst>
      <p:ext uri="{BB962C8B-B14F-4D97-AF65-F5344CB8AC3E}">
        <p14:creationId xmlns:p14="http://schemas.microsoft.com/office/powerpoint/2010/main" val="13098076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14:presetBounceEnd="66667">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14:bounceEnd="66667">
                                          <p:cBhvr additive="base">
                                            <p:cTn id="31"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32" dur="1200" fill="hold"/>
                                            <p:tgtEl>
                                              <p:spTgt spid="24"/>
                                            </p:tgtEl>
                                            <p:attrNameLst>
                                              <p:attrName>ppt_y</p:attrName>
                                            </p:attrNameLst>
                                          </p:cBhvr>
                                          <p:tavLst>
                                            <p:tav tm="0">
                                              <p:val>
                                                <p:strVal val="0-#ppt_h/2"/>
                                              </p:val>
                                            </p:tav>
                                            <p:tav tm="100000">
                                              <p:val>
                                                <p:strVal val="#ppt_y"/>
                                              </p:val>
                                            </p:tav>
                                          </p:tavLst>
                                        </p:anim>
                                      </p:childTnLst>
                                    </p:cTn>
                                  </p:par>
                                </p:childTnLst>
                              </p:cTn>
                            </p:par>
                            <p:par>
                              <p:cTn id="33" fill="hold">
                                <p:stCondLst>
                                  <p:cond delay="1800"/>
                                </p:stCondLst>
                                <p:childTnLst>
                                  <p:par>
                                    <p:cTn id="34" presetID="2" presetClass="entr" presetSubtype="1"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additive="base">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66667">
                                      <p:stCondLst>
                                        <p:cond delay="600"/>
                                      </p:stCondLst>
                                      <p:childTnLst>
                                        <p:set>
                                          <p:cBhvr>
                                            <p:cTn id="39" dur="1" fill="hold">
                                              <p:stCondLst>
                                                <p:cond delay="0"/>
                                              </p:stCondLst>
                                            </p:cTn>
                                            <p:tgtEl>
                                              <p:spTgt spid="14"/>
                                            </p:tgtEl>
                                            <p:attrNameLst>
                                              <p:attrName>style.visibility</p:attrName>
                                            </p:attrNameLst>
                                          </p:cBhvr>
                                          <p:to>
                                            <p:strVal val="visible"/>
                                          </p:to>
                                        </p:set>
                                        <p:anim calcmode="lin" valueType="num" p14:bounceEnd="66667">
                                          <p:cBhvr additive="base">
                                            <p:cTn id="40" dur="12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41" dur="1200" fill="hold"/>
                                            <p:tgtEl>
                                              <p:spTgt spid="14"/>
                                            </p:tgtEl>
                                            <p:attrNameLst>
                                              <p:attrName>ppt_y</p:attrName>
                                            </p:attrNameLst>
                                          </p:cBhvr>
                                          <p:tavLst>
                                            <p:tav tm="0">
                                              <p:val>
                                                <p:strVal val="0-#ppt_h/2"/>
                                              </p:val>
                                            </p:tav>
                                            <p:tav tm="100000">
                                              <p:val>
                                                <p:strVal val="#ppt_y"/>
                                              </p:val>
                                            </p:tav>
                                          </p:tavLst>
                                        </p:anim>
                                      </p:childTnLst>
                                    </p:cTn>
                                  </p:par>
                                </p:childTnLst>
                              </p:cTn>
                            </p:par>
                            <p:par>
                              <p:cTn id="42" fill="hold">
                                <p:stCondLst>
                                  <p:cond delay="3600"/>
                                </p:stCondLst>
                                <p:childTnLst>
                                  <p:par>
                                    <p:cTn id="43" presetID="2" presetClass="entr" presetSubtype="1" fill="hold" grpId="0" nodeType="after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additive="base">
                                            <p:cTn id="4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11" grpId="0" build="p"/>
          <p:bldP spid="14" grpId="0" animBg="1"/>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00" fill="hold"/>
                                            <p:tgtEl>
                                              <p:spTgt spid="24"/>
                                            </p:tgtEl>
                                            <p:attrNameLst>
                                              <p:attrName>ppt_x</p:attrName>
                                            </p:attrNameLst>
                                          </p:cBhvr>
                                          <p:tavLst>
                                            <p:tav tm="0">
                                              <p:val>
                                                <p:strVal val="#ppt_x"/>
                                              </p:val>
                                            </p:tav>
                                            <p:tav tm="100000">
                                              <p:val>
                                                <p:strVal val="#ppt_x"/>
                                              </p:val>
                                            </p:tav>
                                          </p:tavLst>
                                        </p:anim>
                                        <p:anim calcmode="lin" valueType="num">
                                          <p:cBhvr additive="base">
                                            <p:cTn id="32" dur="1200" fill="hold"/>
                                            <p:tgtEl>
                                              <p:spTgt spid="24"/>
                                            </p:tgtEl>
                                            <p:attrNameLst>
                                              <p:attrName>ppt_y</p:attrName>
                                            </p:attrNameLst>
                                          </p:cBhvr>
                                          <p:tavLst>
                                            <p:tav tm="0">
                                              <p:val>
                                                <p:strVal val="0-#ppt_h/2"/>
                                              </p:val>
                                            </p:tav>
                                            <p:tav tm="100000">
                                              <p:val>
                                                <p:strVal val="#ppt_y"/>
                                              </p:val>
                                            </p:tav>
                                          </p:tavLst>
                                        </p:anim>
                                      </p:childTnLst>
                                    </p:cTn>
                                  </p:par>
                                </p:childTnLst>
                              </p:cTn>
                            </p:par>
                            <p:par>
                              <p:cTn id="33" fill="hold">
                                <p:stCondLst>
                                  <p:cond delay="1800"/>
                                </p:stCondLst>
                                <p:childTnLst>
                                  <p:par>
                                    <p:cTn id="34" presetID="2" presetClass="entr" presetSubtype="1"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additive="base">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6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200" fill="hold"/>
                                            <p:tgtEl>
                                              <p:spTgt spid="14"/>
                                            </p:tgtEl>
                                            <p:attrNameLst>
                                              <p:attrName>ppt_x</p:attrName>
                                            </p:attrNameLst>
                                          </p:cBhvr>
                                          <p:tavLst>
                                            <p:tav tm="0">
                                              <p:val>
                                                <p:strVal val="#ppt_x"/>
                                              </p:val>
                                            </p:tav>
                                            <p:tav tm="100000">
                                              <p:val>
                                                <p:strVal val="#ppt_x"/>
                                              </p:val>
                                            </p:tav>
                                          </p:tavLst>
                                        </p:anim>
                                        <p:anim calcmode="lin" valueType="num">
                                          <p:cBhvr additive="base">
                                            <p:cTn id="41" dur="1200" fill="hold"/>
                                            <p:tgtEl>
                                              <p:spTgt spid="14"/>
                                            </p:tgtEl>
                                            <p:attrNameLst>
                                              <p:attrName>ppt_y</p:attrName>
                                            </p:attrNameLst>
                                          </p:cBhvr>
                                          <p:tavLst>
                                            <p:tav tm="0">
                                              <p:val>
                                                <p:strVal val="0-#ppt_h/2"/>
                                              </p:val>
                                            </p:tav>
                                            <p:tav tm="100000">
                                              <p:val>
                                                <p:strVal val="#ppt_y"/>
                                              </p:val>
                                            </p:tav>
                                          </p:tavLst>
                                        </p:anim>
                                      </p:childTnLst>
                                    </p:cTn>
                                  </p:par>
                                </p:childTnLst>
                              </p:cTn>
                            </p:par>
                            <p:par>
                              <p:cTn id="42" fill="hold">
                                <p:stCondLst>
                                  <p:cond delay="3600"/>
                                </p:stCondLst>
                                <p:childTnLst>
                                  <p:par>
                                    <p:cTn id="43" presetID="2" presetClass="entr" presetSubtype="1" fill="hold" grpId="0" nodeType="after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additive="base">
                                            <p:cTn id="4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11" grpId="0" build="p"/>
          <p:bldP spid="14" grpId="0" animBg="1"/>
          <p:bldP spid="4" grpId="0"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
            <a:ext cx="9000492" cy="491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Управляющая кнопка: назад 2">
            <a:hlinkClick r:id="rId3" action="ppaction://hlinksldjump" highlightClick="1"/>
          </p:cNvPr>
          <p:cNvSpPr/>
          <p:nvPr/>
        </p:nvSpPr>
        <p:spPr>
          <a:xfrm>
            <a:off x="4788024" y="4826015"/>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35592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267494"/>
            <a:ext cx="8568952" cy="4770537"/>
          </a:xfrm>
          <a:prstGeom prst="rect">
            <a:avLst/>
          </a:prstGeom>
        </p:spPr>
        <p:txBody>
          <a:bodyPr wrap="square">
            <a:spAutoFit/>
          </a:bodyPr>
          <a:lstStyle/>
          <a:p>
            <a:pPr indent="355600"/>
            <a:r>
              <a:rPr lang="fr-FR" sz="1600" dirty="0" smtClean="0">
                <a:solidFill>
                  <a:srgbClr val="000000"/>
                </a:solidFill>
                <a:latin typeface="Arial" pitchFamily="34" charset="0"/>
                <a:cs typeface="Arial" pitchFamily="34" charset="0"/>
              </a:rPr>
              <a:t>Tout  </a:t>
            </a:r>
            <a:r>
              <a:rPr lang="fr-FR" sz="1600" dirty="0">
                <a:solidFill>
                  <a:srgbClr val="000000"/>
                </a:solidFill>
                <a:latin typeface="Arial" pitchFamily="34" charset="0"/>
                <a:cs typeface="Arial" pitchFamily="34" charset="0"/>
              </a:rPr>
              <a:t>cela  donne  la  possibilité  de  prendre  connaissance  du  mode  de  vie,  de  la  culture  et  de  la  conception  du  monde  des  Ouzbeks.  La  quintessence  de  la  poésie  ouzbèke  est  un  festival  « Asrlar  sadosi »,  qui  chaque  année  en  mai  réunit  des  milliers  d’hommes  désirants  prendre  connaissance  de  la  diversité  culturelle  du  peuple  ouzbek.</a:t>
            </a:r>
          </a:p>
          <a:p>
            <a:pPr indent="355600"/>
            <a:r>
              <a:rPr lang="fr-FR" sz="1600" dirty="0" smtClean="0">
                <a:solidFill>
                  <a:srgbClr val="000000"/>
                </a:solidFill>
                <a:latin typeface="Arial" pitchFamily="34" charset="0"/>
                <a:cs typeface="Arial" pitchFamily="34" charset="0"/>
              </a:rPr>
              <a:t>Le  </a:t>
            </a:r>
            <a:r>
              <a:rPr lang="fr-FR" sz="1600" dirty="0">
                <a:solidFill>
                  <a:srgbClr val="000000"/>
                </a:solidFill>
                <a:latin typeface="Arial" pitchFamily="34" charset="0"/>
                <a:cs typeface="Arial" pitchFamily="34" charset="0"/>
              </a:rPr>
              <a:t>tourisme  actif  est  aussi  très  captivant  parce  qu’au  pays  il  y  a  beaucoup </a:t>
            </a:r>
            <a:r>
              <a:rPr lang="fr-FR" sz="1600" dirty="0" smtClean="0">
                <a:solidFill>
                  <a:srgbClr val="000000"/>
                </a:solidFill>
                <a:latin typeface="Arial" pitchFamily="34" charset="0"/>
                <a:cs typeface="Arial" pitchFamily="34" charset="0"/>
              </a:rPr>
              <a:t>de  </a:t>
            </a:r>
            <a:r>
              <a:rPr lang="fr-FR" sz="1600" dirty="0">
                <a:solidFill>
                  <a:srgbClr val="000000"/>
                </a:solidFill>
                <a:latin typeface="Arial" pitchFamily="34" charset="0"/>
                <a:cs typeface="Arial" pitchFamily="34" charset="0"/>
              </a:rPr>
              <a:t>lieux  intérssants:  montagnes  Tchimgan  et  Tcharvak  qui  sont  situés  à  80 km  de  Tachkent,  montagnes  Nourata,  désert  Kizilkoum  et  le  lac  Aydarkoul  et  bien  sûr  la  mer  d’Aral  avec  la  plateau  Oustyurte.  Pour  les  amateurs  du  mode  de  vie  actif  il  y  a  tout  le  nécessaire:  treks  dans  les  montagnes,  djeep-safari,  pêche  et  chasse,  en  hiver – ski  alpin.  </a:t>
            </a:r>
            <a:endParaRPr lang="fr-FR" sz="1600" dirty="0" smtClean="0">
              <a:solidFill>
                <a:srgbClr val="000000"/>
              </a:solidFill>
              <a:latin typeface="Arial" pitchFamily="34" charset="0"/>
              <a:cs typeface="Arial" pitchFamily="34" charset="0"/>
            </a:endParaRPr>
          </a:p>
          <a:p>
            <a:pPr indent="355600"/>
            <a:r>
              <a:rPr lang="fr-FR" sz="1600" dirty="0" smtClean="0">
                <a:solidFill>
                  <a:srgbClr val="000000"/>
                </a:solidFill>
                <a:latin typeface="Arial" pitchFamily="34" charset="0"/>
                <a:cs typeface="Arial" pitchFamily="34" charset="0"/>
              </a:rPr>
              <a:t>Avec  </a:t>
            </a:r>
            <a:r>
              <a:rPr lang="fr-FR" sz="1600" dirty="0">
                <a:solidFill>
                  <a:srgbClr val="000000"/>
                </a:solidFill>
                <a:latin typeface="Arial" pitchFamily="34" charset="0"/>
                <a:cs typeface="Arial" pitchFamily="34" charset="0"/>
              </a:rPr>
              <a:t>cela,  plusieurs  régions  de  l’organisation   des  circuits  se  trouvent  à  côté  des  parcs  nationaux.  C’est  une  bonne  possibilité  du  tourisme  écologique. </a:t>
            </a:r>
            <a:r>
              <a:rPr lang="fr-FR" sz="1600" dirty="0" smtClean="0">
                <a:solidFill>
                  <a:srgbClr val="000000"/>
                </a:solidFill>
                <a:latin typeface="Arial" pitchFamily="34" charset="0"/>
                <a:cs typeface="Arial" pitchFamily="34" charset="0"/>
              </a:rPr>
              <a:t>De  </a:t>
            </a:r>
            <a:r>
              <a:rPr lang="fr-FR" sz="1600" dirty="0">
                <a:solidFill>
                  <a:srgbClr val="000000"/>
                </a:solidFill>
                <a:latin typeface="Arial" pitchFamily="34" charset="0"/>
                <a:cs typeface="Arial" pitchFamily="34" charset="0"/>
              </a:rPr>
              <a:t>plus,  la  nature  des  montagnes  de  l’Ouzbékistan  a  des  salubrités:  dans  quelques  régions  se  trouvent  des  sanatoriums  et  des  établissements  de  cure. </a:t>
            </a:r>
            <a:endParaRPr lang="fr-FR" sz="1600" dirty="0" smtClean="0">
              <a:solidFill>
                <a:srgbClr val="000000"/>
              </a:solidFill>
              <a:latin typeface="Arial" pitchFamily="34" charset="0"/>
              <a:cs typeface="Arial" pitchFamily="34" charset="0"/>
            </a:endParaRPr>
          </a:p>
          <a:p>
            <a:pPr indent="355600"/>
            <a:r>
              <a:rPr lang="fr-FR" sz="1600" dirty="0" smtClean="0">
                <a:solidFill>
                  <a:srgbClr val="000000"/>
                </a:solidFill>
                <a:latin typeface="Arial" pitchFamily="34" charset="0"/>
                <a:cs typeface="Arial" pitchFamily="34" charset="0"/>
              </a:rPr>
              <a:t>L’air  </a:t>
            </a:r>
            <a:r>
              <a:rPr lang="fr-FR" sz="1600" dirty="0">
                <a:solidFill>
                  <a:srgbClr val="000000"/>
                </a:solidFill>
                <a:latin typeface="Arial" pitchFamily="34" charset="0"/>
                <a:cs typeface="Arial" pitchFamily="34" charset="0"/>
              </a:rPr>
              <a:t>de  montagne,  des  sources  saintes  et  des  boues  curatives  aident  le  traitement  de  divers  maladies.  Ainsi,  on  peut  choisir  l’Ouzbékistan  pour  </a:t>
            </a:r>
            <a:r>
              <a:rPr lang="fr-FR" sz="1600" dirty="0" smtClean="0">
                <a:solidFill>
                  <a:srgbClr val="000000"/>
                </a:solidFill>
                <a:latin typeface="Arial" pitchFamily="34" charset="0"/>
                <a:cs typeface="Arial" pitchFamily="34" charset="0"/>
              </a:rPr>
              <a:t>le  tourisme  de  salubrité.  Le  mode  de  vie  moderne  laisse  une  empreinte  sur  les  mesures  d’affaires. </a:t>
            </a:r>
            <a:endParaRPr lang="ru-RU" sz="1600" dirty="0">
              <a:solidFill>
                <a:srgbClr val="000000"/>
              </a:solidFill>
              <a:latin typeface="Arial" pitchFamily="34" charset="0"/>
              <a:cs typeface="Arial" pitchFamily="34" charset="0"/>
            </a:endParaRPr>
          </a:p>
        </p:txBody>
      </p:sp>
      <p:sp>
        <p:nvSpPr>
          <p:cNvPr id="7" name="Управляющая кнопка: назад 6">
            <a:hlinkClick r:id="rId2" action="ppaction://hlinksldjump" highlightClick="1"/>
          </p:cNvPr>
          <p:cNvSpPr/>
          <p:nvPr/>
        </p:nvSpPr>
        <p:spPr>
          <a:xfrm>
            <a:off x="4402434" y="4671779"/>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76918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26844"/>
            <a:ext cx="1619546" cy="400110"/>
          </a:xfrm>
          <a:prstGeom prst="rect">
            <a:avLst/>
          </a:prstGeom>
          <a:noFill/>
        </p:spPr>
        <p:txBody>
          <a:bodyPr wrap="none" rtlCol="0">
            <a:spAutoFit/>
          </a:bodyPr>
          <a:lstStyle/>
          <a:p>
            <a:r>
              <a:rPr lang="fr-FR" sz="2000" b="1" dirty="0" smtClean="0"/>
              <a:t>Vocabulaire</a:t>
            </a:r>
            <a:endParaRPr lang="ru-RU" sz="2000" b="1" dirty="0"/>
          </a:p>
        </p:txBody>
      </p:sp>
      <p:sp>
        <p:nvSpPr>
          <p:cNvPr id="3" name="TextBox 2"/>
          <p:cNvSpPr txBox="1"/>
          <p:nvPr/>
        </p:nvSpPr>
        <p:spPr>
          <a:xfrm>
            <a:off x="323528" y="1059582"/>
            <a:ext cx="4656185" cy="3046988"/>
          </a:xfrm>
          <a:prstGeom prst="rect">
            <a:avLst/>
          </a:prstGeom>
          <a:noFill/>
        </p:spPr>
        <p:txBody>
          <a:bodyPr wrap="square" rtlCol="0">
            <a:spAutoFit/>
          </a:bodyPr>
          <a:lstStyle/>
          <a:p>
            <a:r>
              <a:rPr lang="fr-FR" sz="2400" dirty="0" smtClean="0">
                <a:solidFill>
                  <a:srgbClr val="000000"/>
                </a:solidFill>
              </a:rPr>
              <a:t>le  tourisme  ethnique-</a:t>
            </a:r>
          </a:p>
          <a:p>
            <a:r>
              <a:rPr lang="fr-FR" sz="2400" dirty="0" smtClean="0">
                <a:solidFill>
                  <a:srgbClr val="000000"/>
                </a:solidFill>
              </a:rPr>
              <a:t>le  mode  de  vie  -</a:t>
            </a:r>
          </a:p>
          <a:p>
            <a:r>
              <a:rPr lang="fr-FR" sz="2400" dirty="0" smtClean="0">
                <a:solidFill>
                  <a:srgbClr val="000000"/>
                </a:solidFill>
              </a:rPr>
              <a:t>la  conception  du  monde   -</a:t>
            </a:r>
          </a:p>
          <a:p>
            <a:r>
              <a:rPr lang="fr-FR" sz="2400" dirty="0">
                <a:solidFill>
                  <a:srgbClr val="000000"/>
                </a:solidFill>
              </a:rPr>
              <a:t>l</a:t>
            </a:r>
            <a:r>
              <a:rPr lang="fr-FR" sz="2400" dirty="0" smtClean="0">
                <a:solidFill>
                  <a:srgbClr val="000000"/>
                </a:solidFill>
              </a:rPr>
              <a:t>a  quintessence   -</a:t>
            </a:r>
          </a:p>
          <a:p>
            <a:r>
              <a:rPr lang="fr-FR" sz="2400" dirty="0">
                <a:solidFill>
                  <a:srgbClr val="000000"/>
                </a:solidFill>
              </a:rPr>
              <a:t>l</a:t>
            </a:r>
            <a:r>
              <a:rPr lang="fr-FR" sz="2400" dirty="0" smtClean="0">
                <a:solidFill>
                  <a:srgbClr val="000000"/>
                </a:solidFill>
              </a:rPr>
              <a:t>a  salubrité    -</a:t>
            </a:r>
          </a:p>
          <a:p>
            <a:r>
              <a:rPr lang="fr-FR" sz="2400" dirty="0">
                <a:solidFill>
                  <a:srgbClr val="000000"/>
                </a:solidFill>
              </a:rPr>
              <a:t>u</a:t>
            </a:r>
            <a:r>
              <a:rPr lang="fr-FR" sz="2400" dirty="0" smtClean="0">
                <a:solidFill>
                  <a:srgbClr val="000000"/>
                </a:solidFill>
              </a:rPr>
              <a:t>ne  cure   -</a:t>
            </a:r>
          </a:p>
          <a:p>
            <a:r>
              <a:rPr lang="fr-FR" sz="2400" dirty="0">
                <a:solidFill>
                  <a:srgbClr val="000000"/>
                </a:solidFill>
              </a:rPr>
              <a:t>u</a:t>
            </a:r>
            <a:r>
              <a:rPr lang="fr-FR" sz="2400" dirty="0" smtClean="0">
                <a:solidFill>
                  <a:srgbClr val="000000"/>
                </a:solidFill>
              </a:rPr>
              <a:t>ne  boue  curative   -</a:t>
            </a:r>
          </a:p>
          <a:p>
            <a:r>
              <a:rPr lang="fr-FR" sz="2400" dirty="0" smtClean="0">
                <a:solidFill>
                  <a:srgbClr val="000000"/>
                </a:solidFill>
              </a:rPr>
              <a:t>une  empreinte  -</a:t>
            </a:r>
            <a:endParaRPr lang="ru-RU" dirty="0">
              <a:solidFill>
                <a:srgbClr val="00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864" y="1281961"/>
            <a:ext cx="3901440" cy="2602230"/>
          </a:xfrm>
          <a:prstGeom prst="rect">
            <a:avLst/>
          </a:prstGeom>
        </p:spPr>
      </p:pic>
      <p:sp>
        <p:nvSpPr>
          <p:cNvPr id="5" name="Управляющая кнопка: назад 4">
            <a:hlinkClick r:id="rId3" action="ppaction://hlinksldjump" highlightClick="1"/>
          </p:cNvPr>
          <p:cNvSpPr/>
          <p:nvPr/>
        </p:nvSpPr>
        <p:spPr>
          <a:xfrm>
            <a:off x="4402434" y="4671779"/>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74725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15716" y="1007257"/>
            <a:ext cx="311304" cy="369332"/>
          </a:xfrm>
          <a:prstGeom prst="rect">
            <a:avLst/>
          </a:prstGeom>
          <a:noFill/>
        </p:spPr>
        <p:txBody>
          <a:bodyPr wrap="none" rtlCol="0">
            <a:spAutoFit/>
          </a:bodyPr>
          <a:lstStyle/>
          <a:p>
            <a:r>
              <a:rPr lang="ru-RU" dirty="0" smtClean="0">
                <a:latin typeface="Arial"/>
                <a:cs typeface="Arial"/>
              </a:rPr>
              <a:t>√</a:t>
            </a:r>
            <a:endParaRPr lang="ru-RU" dirty="0"/>
          </a:p>
        </p:txBody>
      </p:sp>
      <p:sp>
        <p:nvSpPr>
          <p:cNvPr id="6" name="Управляющая кнопка: назад 5">
            <a:hlinkClick r:id="rId3" action="ppaction://hlinksldjump" highlightClick="1"/>
          </p:cNvPr>
          <p:cNvSpPr/>
          <p:nvPr/>
        </p:nvSpPr>
        <p:spPr>
          <a:xfrm>
            <a:off x="4281248" y="4826015"/>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77680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назад 2">
            <a:hlinkClick r:id="rId2" action="ppaction://hlinksldjump" highlightClick="1"/>
          </p:cNvPr>
          <p:cNvSpPr/>
          <p:nvPr/>
        </p:nvSpPr>
        <p:spPr>
          <a:xfrm>
            <a:off x="4355976" y="4781947"/>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251520" y="987574"/>
            <a:ext cx="7200800" cy="3093154"/>
          </a:xfrm>
          <a:prstGeom prst="rect">
            <a:avLst/>
          </a:prstGeom>
          <a:noFill/>
        </p:spPr>
        <p:txBody>
          <a:bodyPr wrap="square" rtlCol="0">
            <a:spAutoFit/>
          </a:bodyPr>
          <a:lstStyle/>
          <a:p>
            <a:pPr marL="355600" indent="-355600">
              <a:spcAft>
                <a:spcPts val="600"/>
              </a:spcAft>
            </a:pPr>
            <a:r>
              <a:rPr lang="fr-FR" sz="2000" b="1" dirty="0" smtClean="0">
                <a:latin typeface="Arial" pitchFamily="34" charset="0"/>
                <a:cs typeface="Arial" pitchFamily="34" charset="0"/>
              </a:rPr>
              <a:t>Activité 2.</a:t>
            </a:r>
            <a:r>
              <a:rPr lang="fr-FR" sz="2000" dirty="0" smtClean="0">
                <a:latin typeface="Arial" pitchFamily="34" charset="0"/>
                <a:cs typeface="Arial" pitchFamily="34" charset="0"/>
              </a:rPr>
              <a:t> Quelles  possibilités ont les touristes étrangers?  Que pouvez-vous leur proposer  encore?</a:t>
            </a:r>
          </a:p>
          <a:p>
            <a:pPr marL="355600" indent="-355600">
              <a:spcAft>
                <a:spcPts val="600"/>
              </a:spcAft>
            </a:pPr>
            <a:r>
              <a:rPr lang="fr-FR" sz="2000" b="1" dirty="0" smtClean="0">
                <a:latin typeface="Arial" pitchFamily="34" charset="0"/>
                <a:cs typeface="Arial" pitchFamily="34" charset="0"/>
              </a:rPr>
              <a:t>Activité 3.</a:t>
            </a:r>
            <a:r>
              <a:rPr lang="fr-FR" sz="2000" dirty="0" smtClean="0">
                <a:latin typeface="Arial" pitchFamily="34" charset="0"/>
                <a:cs typeface="Arial" pitchFamily="34" charset="0"/>
              </a:rPr>
              <a:t> Montrez sur la carte de l’Ouzbékistan les  directions  touristiques  principales et parlez-en.</a:t>
            </a:r>
          </a:p>
          <a:p>
            <a:pPr marL="355600" indent="-355600">
              <a:spcAft>
                <a:spcPts val="600"/>
              </a:spcAft>
            </a:pPr>
            <a:r>
              <a:rPr lang="fr-FR" sz="2000" b="1" dirty="0" smtClean="0">
                <a:latin typeface="Arial" pitchFamily="34" charset="0"/>
                <a:cs typeface="Arial" pitchFamily="34" charset="0"/>
              </a:rPr>
              <a:t>Activité 4.</a:t>
            </a:r>
            <a:r>
              <a:rPr lang="fr-FR" sz="2000" dirty="0" smtClean="0">
                <a:latin typeface="Arial" pitchFamily="34" charset="0"/>
                <a:cs typeface="Arial" pitchFamily="34" charset="0"/>
              </a:rPr>
              <a:t> Quels  services  sont  proposés  aux touristes?  Que  pouvez-vous y ajouter? Comment vous allez  organiser  ce  type  de service?</a:t>
            </a:r>
          </a:p>
          <a:p>
            <a:pPr marL="355600" indent="-355600"/>
            <a:r>
              <a:rPr lang="fr-FR" sz="2000" b="1" dirty="0" smtClean="0">
                <a:latin typeface="Arial" pitchFamily="34" charset="0"/>
                <a:cs typeface="Arial" pitchFamily="34" charset="0"/>
              </a:rPr>
              <a:t>Activité 5.</a:t>
            </a:r>
            <a:r>
              <a:rPr lang="fr-FR" sz="2000" dirty="0" smtClean="0">
                <a:latin typeface="Arial" pitchFamily="34" charset="0"/>
                <a:cs typeface="Arial" pitchFamily="34" charset="0"/>
              </a:rPr>
              <a:t> Observez les documents  de  la  page (p. 72) et  décrivez-les. </a:t>
            </a:r>
            <a:endParaRPr lang="ru-RU" sz="2000" dirty="0">
              <a:latin typeface="Arial" pitchFamily="34" charset="0"/>
              <a:cs typeface="Arial" pitchFamily="34" charset="0"/>
            </a:endParaRPr>
          </a:p>
        </p:txBody>
      </p:sp>
      <p:sp>
        <p:nvSpPr>
          <p:cNvPr id="4" name="TextBox 3"/>
          <p:cNvSpPr txBox="1"/>
          <p:nvPr/>
        </p:nvSpPr>
        <p:spPr>
          <a:xfrm>
            <a:off x="368914" y="195486"/>
            <a:ext cx="1143262" cy="461665"/>
          </a:xfrm>
          <a:prstGeom prst="rect">
            <a:avLst/>
          </a:prstGeom>
          <a:noFill/>
        </p:spPr>
        <p:txBody>
          <a:bodyPr wrap="none" rtlCol="0">
            <a:spAutoFit/>
          </a:bodyPr>
          <a:lstStyle/>
          <a:p>
            <a:r>
              <a:rPr lang="fr-FR" sz="2400" b="1" dirty="0" smtClean="0"/>
              <a:t>Devoir</a:t>
            </a:r>
            <a:endParaRPr lang="ru-RU" sz="2400" b="1" dirty="0"/>
          </a:p>
        </p:txBody>
      </p:sp>
      <p:pic>
        <p:nvPicPr>
          <p:cNvPr id="7" name="Рисунок 6"/>
          <p:cNvPicPr>
            <a:picLocks noChangeAspect="1"/>
          </p:cNvPicPr>
          <p:nvPr/>
        </p:nvPicPr>
        <p:blipFill rotWithShape="1">
          <a:blip r:embed="rId3">
            <a:extLst>
              <a:ext uri="{BEBA8EAE-BF5A-486C-A8C5-ECC9F3942E4B}">
                <a14:imgProps xmlns:a14="http://schemas.microsoft.com/office/drawing/2010/main">
                  <a14:imgLayer r:embed="rId4">
                    <a14:imgEffect>
                      <a14:backgroundRemoval t="1799" b="98800" l="5429" r="54000"/>
                    </a14:imgEffect>
                  </a14:imgLayer>
                </a14:imgProps>
              </a:ext>
              <a:ext uri="{28A0092B-C50C-407E-A947-70E740481C1C}">
                <a14:useLocalDpi xmlns:a14="http://schemas.microsoft.com/office/drawing/2010/main" val="0"/>
              </a:ext>
            </a:extLst>
          </a:blip>
          <a:srcRect r="42998"/>
          <a:stretch/>
        </p:blipFill>
        <p:spPr>
          <a:xfrm>
            <a:off x="7014610" y="-7147"/>
            <a:ext cx="2118674" cy="5143500"/>
          </a:xfrm>
          <a:prstGeom prst="rect">
            <a:avLst/>
          </a:prstGeom>
        </p:spPr>
      </p:pic>
    </p:spTree>
    <p:extLst>
      <p:ext uri="{BB962C8B-B14F-4D97-AF65-F5344CB8AC3E}">
        <p14:creationId xmlns:p14="http://schemas.microsoft.com/office/powerpoint/2010/main" val="310376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95486"/>
            <a:ext cx="723275" cy="369332"/>
          </a:xfrm>
          <a:prstGeom prst="rect">
            <a:avLst/>
          </a:prstGeom>
          <a:noFill/>
        </p:spPr>
        <p:txBody>
          <a:bodyPr wrap="none" rtlCol="0">
            <a:spAutoFit/>
          </a:bodyPr>
          <a:lstStyle/>
          <a:p>
            <a:r>
              <a:rPr lang="fr-FR" b="1" dirty="0" smtClean="0">
                <a:solidFill>
                  <a:srgbClr val="FF0000"/>
                </a:solidFill>
              </a:rPr>
              <a:t>QCM</a:t>
            </a:r>
            <a:endParaRPr lang="ru-RU" b="1" dirty="0">
              <a:solidFill>
                <a:srgbClr val="FF0000"/>
              </a:solidFill>
            </a:endParaRPr>
          </a:p>
        </p:txBody>
      </p:sp>
      <p:sp>
        <p:nvSpPr>
          <p:cNvPr id="3" name="TextBox 2"/>
          <p:cNvSpPr txBox="1"/>
          <p:nvPr/>
        </p:nvSpPr>
        <p:spPr>
          <a:xfrm>
            <a:off x="389484" y="256868"/>
            <a:ext cx="8568952" cy="4431983"/>
          </a:xfrm>
          <a:prstGeom prst="rect">
            <a:avLst/>
          </a:prstGeom>
          <a:noFill/>
        </p:spPr>
        <p:txBody>
          <a:bodyPr wrap="square" rtlCol="0">
            <a:spAutoFit/>
          </a:bodyPr>
          <a:lstStyle/>
          <a:p>
            <a:pPr algn="ctr">
              <a:spcAft>
                <a:spcPts val="600"/>
              </a:spcAft>
            </a:pPr>
            <a:r>
              <a:rPr lang="fr-FR" dirty="0" smtClean="0"/>
              <a:t>1-3. Employez  le  verbe  à  la  forme  qui  convient.</a:t>
            </a:r>
          </a:p>
          <a:p>
            <a:pPr marL="342900" indent="-342900">
              <a:spcAft>
                <a:spcPts val="600"/>
              </a:spcAft>
              <a:buAutoNum type="arabicPeriod"/>
            </a:pPr>
            <a:r>
              <a:rPr lang="fr-FR" b="1" dirty="0" smtClean="0"/>
              <a:t>Autrement  la  vie  de  l’Ouzbékistan  (rester)  impersonnelle.</a:t>
            </a:r>
            <a:r>
              <a:rPr lang="fr-FR" dirty="0" smtClean="0"/>
              <a:t>                     A) est  resté    B) restait    C) restera</a:t>
            </a:r>
          </a:p>
          <a:p>
            <a:pPr marL="342900" indent="-342900">
              <a:spcAft>
                <a:spcPts val="600"/>
              </a:spcAft>
              <a:buAutoNum type="arabicPeriod"/>
            </a:pPr>
            <a:r>
              <a:rPr lang="fr-FR" b="1" dirty="0" smtClean="0">
                <a:solidFill>
                  <a:srgbClr val="000000"/>
                </a:solidFill>
              </a:rPr>
              <a:t>Il  y  a  la  possibilité  de  (s’installer)  dans  les  maisons  d’hôtes</a:t>
            </a:r>
            <a:r>
              <a:rPr lang="fr-FR" dirty="0" smtClean="0"/>
              <a:t>.                    A) m’installe     B) s’installer     C) nous  installons</a:t>
            </a:r>
          </a:p>
          <a:p>
            <a:pPr marL="342900" indent="-342900">
              <a:spcAft>
                <a:spcPts val="600"/>
              </a:spcAft>
              <a:buAutoNum type="arabicPeriod"/>
            </a:pPr>
            <a:r>
              <a:rPr lang="fr-FR" b="1" dirty="0" smtClean="0">
                <a:solidFill>
                  <a:srgbClr val="000000"/>
                </a:solidFill>
              </a:rPr>
              <a:t>Le  festival  (réunir)  tous  les  amateurs  de  la  poésie</a:t>
            </a:r>
            <a:r>
              <a:rPr lang="fr-FR" dirty="0" smtClean="0"/>
              <a:t>.                              A) réunisse   B) réunit  C) réunissons</a:t>
            </a:r>
          </a:p>
          <a:p>
            <a:pPr marL="342900" indent="-342900">
              <a:spcAft>
                <a:spcPts val="600"/>
              </a:spcAft>
              <a:buAutoNum type="arabicPeriod"/>
            </a:pPr>
            <a:r>
              <a:rPr lang="fr-FR" b="1" dirty="0" smtClean="0">
                <a:solidFill>
                  <a:srgbClr val="000000"/>
                </a:solidFill>
              </a:rPr>
              <a:t>Trouvez  le  synonyme  du  mot: prendre  connaissance</a:t>
            </a:r>
            <a:r>
              <a:rPr lang="fr-FR" dirty="0" smtClean="0"/>
              <a:t>.                             A) connaître   B) savoir     C) voir</a:t>
            </a:r>
          </a:p>
          <a:p>
            <a:pPr marL="342900" indent="-342900">
              <a:spcAft>
                <a:spcPts val="600"/>
              </a:spcAft>
              <a:buAutoNum type="arabicPeriod"/>
            </a:pPr>
            <a:r>
              <a:rPr lang="fr-FR" b="1" dirty="0" smtClean="0">
                <a:solidFill>
                  <a:srgbClr val="000000"/>
                </a:solidFill>
              </a:rPr>
              <a:t>Trouvez  le  contraire  du  mot:  actif.                                                             </a:t>
            </a:r>
            <a:r>
              <a:rPr lang="fr-FR" dirty="0" smtClean="0"/>
              <a:t>A) intellectuel   B) passif   C) sportif</a:t>
            </a:r>
          </a:p>
          <a:p>
            <a:pPr marL="342900" indent="-342900">
              <a:buAutoNum type="arabicPeriod"/>
            </a:pPr>
            <a:r>
              <a:rPr lang="fr-FR" b="1" dirty="0" smtClean="0">
                <a:solidFill>
                  <a:srgbClr val="000000"/>
                </a:solidFill>
              </a:rPr>
              <a:t>Répondez  à  la  question.  Tcharvak  est  situé  à  combien  de  kilomètres  de  Tachkent?   </a:t>
            </a:r>
            <a:r>
              <a:rPr lang="fr-FR" dirty="0" smtClean="0"/>
              <a:t>  </a:t>
            </a:r>
          </a:p>
          <a:p>
            <a:pPr marL="342900" indent="-342900"/>
            <a:r>
              <a:rPr lang="fr-FR" dirty="0" smtClean="0"/>
              <a:t>       A) 120     B) 100     C) 80 </a:t>
            </a:r>
            <a:endParaRPr lang="ru-RU" dirty="0"/>
          </a:p>
        </p:txBody>
      </p:sp>
    </p:spTree>
    <p:extLst>
      <p:ext uri="{BB962C8B-B14F-4D97-AF65-F5344CB8AC3E}">
        <p14:creationId xmlns:p14="http://schemas.microsoft.com/office/powerpoint/2010/main" val="2082273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934" y="375960"/>
            <a:ext cx="8460940" cy="4478149"/>
          </a:xfrm>
          <a:prstGeom prst="rect">
            <a:avLst/>
          </a:prstGeom>
          <a:noFill/>
        </p:spPr>
        <p:txBody>
          <a:bodyPr wrap="square" rtlCol="0">
            <a:spAutoFit/>
          </a:bodyPr>
          <a:lstStyle/>
          <a:p>
            <a:r>
              <a:rPr lang="fr-FR" dirty="0" smtClean="0"/>
              <a:t>7</a:t>
            </a:r>
            <a:r>
              <a:rPr lang="fr-FR" b="1" dirty="0" smtClean="0">
                <a:solidFill>
                  <a:srgbClr val="000000"/>
                </a:solidFill>
              </a:rPr>
              <a:t>. Rapportez  la  phrase  au  style  indirect.  Mon  ami  m’a  déclaré:  « Je  veux         visiter  Paris ».  </a:t>
            </a:r>
          </a:p>
          <a:p>
            <a:pPr marL="800017" lvl="1" indent="-342900">
              <a:buAutoNum type="alphaUcParenR"/>
            </a:pPr>
            <a:r>
              <a:rPr lang="fr-FR" dirty="0" smtClean="0"/>
              <a:t>Mon  ami  nous  a  déclaré  qu’il  veut  visiter  la  France.  </a:t>
            </a:r>
          </a:p>
          <a:p>
            <a:pPr marL="800017" lvl="1" indent="-342900">
              <a:buAutoNum type="alphaUcParenR"/>
            </a:pPr>
            <a:r>
              <a:rPr lang="fr-FR" dirty="0" smtClean="0"/>
              <a:t>Mon  ami  m’a  déclaré  qu’il  voulait  visiter  Paris.</a:t>
            </a:r>
          </a:p>
          <a:p>
            <a:pPr marL="800017" lvl="1" indent="-342900">
              <a:spcAft>
                <a:spcPts val="600"/>
              </a:spcAft>
              <a:buAutoNum type="alphaUcParenR"/>
            </a:pPr>
            <a:r>
              <a:rPr lang="fr-FR" dirty="0" smtClean="0"/>
              <a:t>Mon  ami  a  déclaré  qu’il  voudrait  visiter  Paris.</a:t>
            </a:r>
          </a:p>
          <a:p>
            <a:r>
              <a:rPr lang="fr-FR" dirty="0" smtClean="0"/>
              <a:t>8. </a:t>
            </a:r>
            <a:r>
              <a:rPr lang="fr-FR" b="1" dirty="0" smtClean="0">
                <a:solidFill>
                  <a:srgbClr val="000000"/>
                </a:solidFill>
              </a:rPr>
              <a:t>Chassez  le  mot  intrus. </a:t>
            </a:r>
            <a:r>
              <a:rPr lang="fr-FR" dirty="0" smtClean="0"/>
              <a:t> </a:t>
            </a:r>
          </a:p>
          <a:p>
            <a:pPr>
              <a:spcAft>
                <a:spcPts val="600"/>
              </a:spcAft>
            </a:pPr>
            <a:r>
              <a:rPr lang="fr-FR" dirty="0" smtClean="0"/>
              <a:t>       A) le  tourisme    B) le  voyage   C) la  ballade  </a:t>
            </a:r>
          </a:p>
          <a:p>
            <a:pPr marL="342900" indent="-342900">
              <a:spcAft>
                <a:spcPts val="600"/>
              </a:spcAft>
              <a:buAutoNum type="arabicPeriod" startAt="9"/>
            </a:pPr>
            <a:r>
              <a:rPr lang="fr-FR" b="1" dirty="0" smtClean="0">
                <a:solidFill>
                  <a:srgbClr val="000000"/>
                </a:solidFill>
              </a:rPr>
              <a:t>Où  est-ce  que  les  touristes  peuvent  s’installer  dans  le  cadre  du  tourisme  ethnique?  </a:t>
            </a:r>
            <a:r>
              <a:rPr lang="fr-FR" dirty="0" smtClean="0"/>
              <a:t>                                                                                           A) à  l’hôtel    B) dans  un  yourte   C) en  ville</a:t>
            </a:r>
          </a:p>
          <a:p>
            <a:pPr marL="342900" indent="-342900">
              <a:buAutoNum type="arabicPeriod" startAt="9"/>
            </a:pPr>
            <a:r>
              <a:rPr lang="fr-FR" b="1" dirty="0" smtClean="0">
                <a:solidFill>
                  <a:srgbClr val="000000"/>
                </a:solidFill>
              </a:rPr>
              <a:t> Répondez  à  la  question.   Qu’est-ce  qui  frappe  l’imagination  des  touristes  qui  visitent  nos  villes  anciennes?  </a:t>
            </a:r>
          </a:p>
          <a:p>
            <a:r>
              <a:rPr lang="fr-FR" dirty="0" smtClean="0"/>
              <a:t>       A) la  construction  monumentale  et  la  décoration  unique</a:t>
            </a:r>
          </a:p>
          <a:p>
            <a:r>
              <a:rPr lang="fr-FR" dirty="0"/>
              <a:t> </a:t>
            </a:r>
            <a:r>
              <a:rPr lang="fr-FR" dirty="0" smtClean="0"/>
              <a:t>      B) la  construction  moderne  et  la  décoration  unique</a:t>
            </a:r>
          </a:p>
          <a:p>
            <a:r>
              <a:rPr lang="fr-FR" dirty="0"/>
              <a:t> </a:t>
            </a:r>
            <a:r>
              <a:rPr lang="fr-FR" dirty="0" smtClean="0"/>
              <a:t>      C) les  monuments  historiques  et  l’hospitalité  des  habitants  </a:t>
            </a:r>
            <a:endParaRPr lang="ru-RU" dirty="0"/>
          </a:p>
        </p:txBody>
      </p:sp>
      <p:sp>
        <p:nvSpPr>
          <p:cNvPr id="3" name="TextBox 2"/>
          <p:cNvSpPr txBox="1"/>
          <p:nvPr/>
        </p:nvSpPr>
        <p:spPr>
          <a:xfrm>
            <a:off x="571472" y="82828"/>
            <a:ext cx="825867" cy="369332"/>
          </a:xfrm>
          <a:prstGeom prst="rect">
            <a:avLst/>
          </a:prstGeom>
          <a:noFill/>
        </p:spPr>
        <p:txBody>
          <a:bodyPr wrap="none" rtlCol="0">
            <a:spAutoFit/>
          </a:bodyPr>
          <a:lstStyle/>
          <a:p>
            <a:r>
              <a:rPr lang="fr-FR" dirty="0" smtClean="0"/>
              <a:t>(suite)</a:t>
            </a:r>
            <a:endParaRPr lang="ru-RU" dirty="0"/>
          </a:p>
        </p:txBody>
      </p:sp>
    </p:spTree>
    <p:extLst>
      <p:ext uri="{BB962C8B-B14F-4D97-AF65-F5344CB8AC3E}">
        <p14:creationId xmlns:p14="http://schemas.microsoft.com/office/powerpoint/2010/main" val="3369761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702" y="225984"/>
            <a:ext cx="8108272" cy="457315"/>
          </a:xfrm>
          <a:prstGeom prst="rect">
            <a:avLst/>
          </a:prstGeom>
        </p:spPr>
        <p:txBody>
          <a:bodyPr vert="horz" wrap="square" lIns="0" tIns="26172" rIns="0" bIns="0" rtlCol="0" anchor="ctr">
            <a:spAutoFit/>
          </a:bodyPr>
          <a:lstStyle/>
          <a:p>
            <a:pPr marL="20131" algn="l">
              <a:lnSpc>
                <a:spcPct val="100000"/>
              </a:lnSpc>
              <a:spcBef>
                <a:spcPts val="206"/>
              </a:spcBef>
            </a:pPr>
            <a:r>
              <a:rPr lang="fr-FR" sz="2500" dirty="0" smtClean="0"/>
              <a:t>                         </a:t>
            </a:r>
            <a:r>
              <a:rPr lang="fr-FR" sz="2800" dirty="0" smtClean="0"/>
              <a:t>Héritage historique (p. 69) </a:t>
            </a:r>
            <a:endParaRPr sz="2800" dirty="0"/>
          </a:p>
        </p:txBody>
      </p:sp>
      <p:sp>
        <p:nvSpPr>
          <p:cNvPr id="16" name="TextBox 15"/>
          <p:cNvSpPr txBox="1"/>
          <p:nvPr/>
        </p:nvSpPr>
        <p:spPr>
          <a:xfrm>
            <a:off x="5490103" y="1210160"/>
            <a:ext cx="3327571" cy="700577"/>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Texte</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“Le </a:t>
            </a: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tourisme</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en  </a:t>
            </a: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Ouzbékistan</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(1-partie) </a:t>
            </a:r>
            <a:endParaRPr lang="en-US" kern="0" spc="-52"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524713" y="2032841"/>
            <a:ext cx="2755422" cy="700577"/>
          </a:xfrm>
          <a:prstGeom prst="rect">
            <a:avLst/>
          </a:prstGeom>
          <a:noFill/>
        </p:spPr>
        <p:txBody>
          <a:bodyPr wrap="square" lIns="145161" tIns="72581" rIns="145161" bIns="72581" rtlCol="0">
            <a:spAutoFit/>
          </a:bodyPr>
          <a:lstStyle/>
          <a:p>
            <a:pPr defTabSz="914298">
              <a:spcAft>
                <a:spcPts val="149"/>
              </a:spcAft>
              <a:defRPr/>
            </a:pPr>
            <a:r>
              <a:rPr lang="en-US" kern="0" spc="-52" dirty="0" smtClean="0">
                <a:solidFill>
                  <a:srgbClr val="57565A"/>
                </a:solidFill>
                <a:latin typeface="Open Sans" panose="020B0606030504020204" pitchFamily="34" charset="0"/>
              </a:rPr>
              <a:t>“</a:t>
            </a:r>
            <a:r>
              <a:rPr lang="en-US" kern="0" spc="-52" dirty="0" smtClean="0">
                <a:solidFill>
                  <a:srgbClr val="000000"/>
                </a:solidFill>
                <a:latin typeface="Open Sans" panose="020B0606030504020204" pitchFamily="34" charset="0"/>
              </a:rPr>
              <a:t>Le  </a:t>
            </a:r>
            <a:r>
              <a:rPr lang="en-US" kern="0" spc="-52" dirty="0" err="1" smtClean="0">
                <a:solidFill>
                  <a:srgbClr val="000000"/>
                </a:solidFill>
                <a:latin typeface="Open Sans" panose="020B0606030504020204" pitchFamily="34" charset="0"/>
              </a:rPr>
              <a:t>tourisme</a:t>
            </a:r>
            <a:r>
              <a:rPr lang="en-US" kern="0" spc="-52" dirty="0" smtClean="0">
                <a:solidFill>
                  <a:srgbClr val="000000"/>
                </a:solidFill>
                <a:latin typeface="Open Sans" panose="020B0606030504020204" pitchFamily="34" charset="0"/>
              </a:rPr>
              <a:t>  en  </a:t>
            </a:r>
            <a:r>
              <a:rPr lang="en-US" kern="0" spc="-52" dirty="0" err="1" smtClean="0">
                <a:solidFill>
                  <a:srgbClr val="000000"/>
                </a:solidFill>
                <a:latin typeface="Open Sans" panose="020B0606030504020204" pitchFamily="34" charset="0"/>
              </a:rPr>
              <a:t>Ouzbékistan</a:t>
            </a:r>
            <a:r>
              <a:rPr lang="en-US" kern="0" spc="-52" dirty="0" smtClean="0">
                <a:solidFill>
                  <a:srgbClr val="000000"/>
                </a:solidFill>
                <a:latin typeface="Open Sans" panose="020B0606030504020204" pitchFamily="34" charset="0"/>
              </a:rPr>
              <a:t>” (2-partie)</a:t>
            </a:r>
            <a:endParaRPr lang="en-US" kern="0" dirty="0">
              <a:solidFill>
                <a:srgbClr val="000000"/>
              </a:solidFill>
            </a:endParaRPr>
          </a:p>
        </p:txBody>
      </p:sp>
      <p:sp>
        <p:nvSpPr>
          <p:cNvPr id="19" name="TextBox 18"/>
          <p:cNvSpPr txBox="1"/>
          <p:nvPr/>
        </p:nvSpPr>
        <p:spPr>
          <a:xfrm>
            <a:off x="5473037" y="3006176"/>
            <a:ext cx="2755422" cy="423579"/>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000000"/>
                </a:solidFill>
                <a:latin typeface="Open Sans" panose="020B0606030504020204" pitchFamily="34" charset="0"/>
                <a:ea typeface="Open Sans" panose="020B0606030504020204" pitchFamily="34" charset="0"/>
                <a:cs typeface="Open Sans" panose="020B0606030504020204" pitchFamily="34" charset="0"/>
              </a:rPr>
              <a:t>Activité</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2</a:t>
            </a:r>
            <a:endParaRPr lang="en-US" kern="0" spc="-52"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Connector 9"/>
          <p:cNvCxnSpPr/>
          <p:nvPr/>
        </p:nvCxnSpPr>
        <p:spPr>
          <a:xfrm>
            <a:off x="4639041" y="1184303"/>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815029" y="1238135"/>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sp>
        <p:nvSpPr>
          <p:cNvPr id="22" name="Oval 13">
            <a:hlinkClick r:id="rId3" action="ppaction://hlinksldjump"/>
          </p:cNvPr>
          <p:cNvSpPr/>
          <p:nvPr/>
        </p:nvSpPr>
        <p:spPr>
          <a:xfrm>
            <a:off x="4815029" y="2059303"/>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b="1" kern="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Open Sans Light"/>
              </a:rPr>
              <a:t>2</a:t>
            </a:r>
            <a:endParaRPr lang="en-US" sz="2900" b="1" kern="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Open Sans Light"/>
            </a:endParaRPr>
          </a:p>
        </p:txBody>
      </p:sp>
      <p:sp>
        <p:nvSpPr>
          <p:cNvPr id="23" name="Oval 14">
            <a:hlinkClick r:id="rId4" action="ppaction://hlinksldjump"/>
          </p:cNvPr>
          <p:cNvSpPr/>
          <p:nvPr/>
        </p:nvSpPr>
        <p:spPr>
          <a:xfrm>
            <a:off x="4815029" y="2880471"/>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4" name="Oval 15">
            <a:hlinkClick r:id="rId5" action="ppaction://hlinksldjump"/>
          </p:cNvPr>
          <p:cNvSpPr/>
          <p:nvPr/>
        </p:nvSpPr>
        <p:spPr>
          <a:xfrm>
            <a:off x="4815029" y="3701638"/>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4</a:t>
            </a:r>
          </a:p>
        </p:txBody>
      </p:sp>
      <p:sp>
        <p:nvSpPr>
          <p:cNvPr id="11" name="Прямоугольник 10"/>
          <p:cNvSpPr/>
          <p:nvPr/>
        </p:nvSpPr>
        <p:spPr>
          <a:xfrm>
            <a:off x="5482562" y="3863992"/>
            <a:ext cx="1054135" cy="369332"/>
          </a:xfrm>
          <a:prstGeom prst="rect">
            <a:avLst/>
          </a:prstGeom>
        </p:spPr>
        <p:txBody>
          <a:bodyPr wrap="none">
            <a:spAutoFit/>
          </a:bodyPr>
          <a:lstStyle/>
          <a:p>
            <a:pPr defTabSz="914298">
              <a:spcAft>
                <a:spcPts val="149"/>
              </a:spcAft>
              <a:defRPr/>
            </a:pPr>
            <a:r>
              <a:rPr lang="en-US" kern="0" spc="-52"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Activité</a:t>
            </a:r>
            <a:r>
              <a:rPr lang="en-US" kern="0" spc="-52"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3</a:t>
            </a:r>
            <a:endParaRPr lang="en-US" kern="0" spc="-52"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Управляющая кнопка: далее 11">
            <a:hlinkClick r:id="rId6" action="ppaction://hlinksldjump" highlightClick="1"/>
          </p:cNvPr>
          <p:cNvSpPr/>
          <p:nvPr/>
        </p:nvSpPr>
        <p:spPr>
          <a:xfrm>
            <a:off x="4418985" y="4701128"/>
            <a:ext cx="396044" cy="411510"/>
          </a:xfrm>
          <a:prstGeom prst="actionButtonForwardNext">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90" y="1359593"/>
            <a:ext cx="4312406" cy="3129136"/>
          </a:xfrm>
          <a:prstGeom prst="rect">
            <a:avLst/>
          </a:prstGeom>
        </p:spPr>
      </p:pic>
    </p:spTree>
    <p:extLst>
      <p:ext uri="{BB962C8B-B14F-4D97-AF65-F5344CB8AC3E}">
        <p14:creationId xmlns:p14="http://schemas.microsoft.com/office/powerpoint/2010/main" val="4207014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14:presetBounceEnd="66667">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14:bounceEnd="66667">
                                          <p:cBhvr additive="base">
                                            <p:cTn id="31"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32" dur="1200" fill="hold"/>
                                            <p:tgtEl>
                                              <p:spTgt spid="24"/>
                                            </p:tgtEl>
                                            <p:attrNameLst>
                                              <p:attrName>ppt_y</p:attrName>
                                            </p:attrNameLst>
                                          </p:cBhvr>
                                          <p:tavLst>
                                            <p:tav tm="0">
                                              <p:val>
                                                <p:strVal val="0-#ppt_h/2"/>
                                              </p:val>
                                            </p:tav>
                                            <p:tav tm="100000">
                                              <p:val>
                                                <p:strVal val="#ppt_y"/>
                                              </p:val>
                                            </p:tav>
                                          </p:tavLst>
                                        </p:anim>
                                      </p:childTnLst>
                                    </p:cTn>
                                  </p:par>
                                </p:childTnLst>
                              </p:cTn>
                            </p:par>
                            <p:par>
                              <p:cTn id="33" fill="hold">
                                <p:stCondLst>
                                  <p:cond delay="18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00" fill="hold"/>
                                            <p:tgtEl>
                                              <p:spTgt spid="24"/>
                                            </p:tgtEl>
                                            <p:attrNameLst>
                                              <p:attrName>ppt_x</p:attrName>
                                            </p:attrNameLst>
                                          </p:cBhvr>
                                          <p:tavLst>
                                            <p:tav tm="0">
                                              <p:val>
                                                <p:strVal val="#ppt_x"/>
                                              </p:val>
                                            </p:tav>
                                            <p:tav tm="100000">
                                              <p:val>
                                                <p:strVal val="#ppt_x"/>
                                              </p:val>
                                            </p:tav>
                                          </p:tavLst>
                                        </p:anim>
                                        <p:anim calcmode="lin" valueType="num">
                                          <p:cBhvr additive="base">
                                            <p:cTn id="32" dur="1200" fill="hold"/>
                                            <p:tgtEl>
                                              <p:spTgt spid="24"/>
                                            </p:tgtEl>
                                            <p:attrNameLst>
                                              <p:attrName>ppt_y</p:attrName>
                                            </p:attrNameLst>
                                          </p:cBhvr>
                                          <p:tavLst>
                                            <p:tav tm="0">
                                              <p:val>
                                                <p:strVal val="0-#ppt_h/2"/>
                                              </p:val>
                                            </p:tav>
                                            <p:tav tm="100000">
                                              <p:val>
                                                <p:strVal val="#ppt_y"/>
                                              </p:val>
                                            </p:tav>
                                          </p:tavLst>
                                        </p:anim>
                                      </p:childTnLst>
                                    </p:cTn>
                                  </p:par>
                                </p:childTnLst>
                              </p:cTn>
                            </p:par>
                            <p:par>
                              <p:cTn id="33" fill="hold">
                                <p:stCondLst>
                                  <p:cond delay="18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BEBA8EAE-BF5A-486C-A8C5-ECC9F3942E4B}">
                <a14:imgProps xmlns:a14="http://schemas.microsoft.com/office/drawing/2010/main">
                  <a14:imgLayer r:embed="rId3">
                    <a14:imgEffect>
                      <a14:backgroundRemoval t="8000" b="92231" l="35769" r="63154"/>
                    </a14:imgEffect>
                  </a14:imgLayer>
                </a14:imgProps>
              </a:ext>
              <a:ext uri="{28A0092B-C50C-407E-A947-70E740481C1C}">
                <a14:useLocalDpi xmlns:a14="http://schemas.microsoft.com/office/drawing/2010/main" val="0"/>
              </a:ext>
            </a:extLst>
          </a:blip>
          <a:srcRect l="35649" t="7925" r="33721" b="7469"/>
          <a:stretch/>
        </p:blipFill>
        <p:spPr>
          <a:xfrm>
            <a:off x="395536" y="339502"/>
            <a:ext cx="1575412" cy="4351663"/>
          </a:xfrm>
          <a:prstGeom prst="rect">
            <a:avLst/>
          </a:prstGeom>
        </p:spPr>
      </p:pic>
      <p:sp>
        <p:nvSpPr>
          <p:cNvPr id="4" name="TextBox 3"/>
          <p:cNvSpPr txBox="1"/>
          <p:nvPr/>
        </p:nvSpPr>
        <p:spPr>
          <a:xfrm>
            <a:off x="2123728" y="339502"/>
            <a:ext cx="1117614" cy="400110"/>
          </a:xfrm>
          <a:prstGeom prst="rect">
            <a:avLst/>
          </a:prstGeom>
          <a:noFill/>
        </p:spPr>
        <p:txBody>
          <a:bodyPr wrap="none" rtlCol="0">
            <a:spAutoFit/>
          </a:bodyPr>
          <a:lstStyle/>
          <a:p>
            <a:r>
              <a:rPr lang="fr-FR" sz="2000" b="1" dirty="0" smtClean="0"/>
              <a:t>Devoir </a:t>
            </a:r>
            <a:r>
              <a:rPr lang="fr-FR" dirty="0" smtClean="0"/>
              <a:t> </a:t>
            </a:r>
            <a:endParaRPr lang="ru-RU" dirty="0"/>
          </a:p>
        </p:txBody>
      </p:sp>
      <p:sp>
        <p:nvSpPr>
          <p:cNvPr id="5" name="TextBox 4"/>
          <p:cNvSpPr txBox="1"/>
          <p:nvPr/>
        </p:nvSpPr>
        <p:spPr>
          <a:xfrm>
            <a:off x="2123728" y="843558"/>
            <a:ext cx="5057795" cy="646331"/>
          </a:xfrm>
          <a:prstGeom prst="rect">
            <a:avLst/>
          </a:prstGeom>
          <a:noFill/>
        </p:spPr>
        <p:txBody>
          <a:bodyPr wrap="none" rtlCol="0">
            <a:spAutoFit/>
          </a:bodyPr>
          <a:lstStyle/>
          <a:p>
            <a:r>
              <a:rPr lang="fr-FR" b="1" dirty="0" smtClean="0"/>
              <a:t>1) </a:t>
            </a:r>
            <a:r>
              <a:rPr lang="fr-FR" b="1" dirty="0" smtClean="0">
                <a:solidFill>
                  <a:srgbClr val="000000"/>
                </a:solidFill>
              </a:rPr>
              <a:t>Lire  les  textes,  faire  l’activité 2  (p.  72);</a:t>
            </a:r>
          </a:p>
          <a:p>
            <a:r>
              <a:rPr lang="fr-FR" b="1" dirty="0" smtClean="0">
                <a:solidFill>
                  <a:srgbClr val="000000"/>
                </a:solidFill>
              </a:rPr>
              <a:t>2) répondre  aux  QCM  (slides  18-19).  </a:t>
            </a:r>
            <a:endParaRPr lang="ru-RU" b="1" dirty="0">
              <a:solidFill>
                <a:srgbClr val="000000"/>
              </a:solidFill>
            </a:endParaRPr>
          </a:p>
        </p:txBody>
      </p:sp>
      <p:pic>
        <p:nvPicPr>
          <p:cNvPr id="8" name="Рисунок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 b="100000" l="25250" r="72625"/>
                    </a14:imgEffect>
                  </a14:imgLayer>
                </a14:imgProps>
              </a:ext>
              <a:ext uri="{28A0092B-C50C-407E-A947-70E740481C1C}">
                <a14:useLocalDpi xmlns:a14="http://schemas.microsoft.com/office/drawing/2010/main" val="0"/>
              </a:ext>
            </a:extLst>
          </a:blip>
          <a:srcRect l="25722" t="5564" r="30328"/>
          <a:stretch/>
        </p:blipFill>
        <p:spPr>
          <a:xfrm>
            <a:off x="7479464" y="370629"/>
            <a:ext cx="1340678" cy="2667192"/>
          </a:xfrm>
          <a:prstGeom prst="rect">
            <a:avLst/>
          </a:prstGeom>
        </p:spPr>
      </p:pic>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t="12423" b="19465"/>
          <a:stretch/>
        </p:blipFill>
        <p:spPr>
          <a:xfrm>
            <a:off x="2722930" y="1851670"/>
            <a:ext cx="4183168" cy="2074648"/>
          </a:xfrm>
          <a:prstGeom prst="rect">
            <a:avLst/>
          </a:prstGeom>
        </p:spPr>
      </p:pic>
    </p:spTree>
    <p:extLst>
      <p:ext uri="{BB962C8B-B14F-4D97-AF65-F5344CB8AC3E}">
        <p14:creationId xmlns:p14="http://schemas.microsoft.com/office/powerpoint/2010/main" val="2125283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100000" contrast="10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85786" y="1500180"/>
            <a:ext cx="6929486" cy="1754326"/>
          </a:xfrm>
          <a:prstGeom prst="rect">
            <a:avLst/>
          </a:prstGeom>
          <a:noFill/>
        </p:spPr>
        <p:txBody>
          <a:bodyPr wrap="square" rtlCol="0">
            <a:spAutoFit/>
          </a:bodyPr>
          <a:lstStyle/>
          <a:p>
            <a:pPr algn="ctr"/>
            <a:r>
              <a:rPr lang="fr-FR" sz="5400" b="1" dirty="0" smtClean="0">
                <a:solidFill>
                  <a:srgbClr val="002060"/>
                </a:solidFill>
              </a:rPr>
              <a:t>Merci  pour  votre  attention!</a:t>
            </a:r>
            <a:endParaRPr lang="ru-RU" sz="5400" b="1" dirty="0">
              <a:solidFill>
                <a:srgbClr val="002060"/>
              </a:solidFill>
            </a:endParaRPr>
          </a:p>
        </p:txBody>
      </p:sp>
    </p:spTree>
    <p:extLst>
      <p:ext uri="{BB962C8B-B14F-4D97-AF65-F5344CB8AC3E}">
        <p14:creationId xmlns:p14="http://schemas.microsoft.com/office/powerpoint/2010/main" val="2910312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Управляющая кнопка: назад 2">
            <a:hlinkClick r:id="rId3" action="ppaction://hlinksldjump" highlightClick="1"/>
          </p:cNvPr>
          <p:cNvSpPr/>
          <p:nvPr/>
        </p:nvSpPr>
        <p:spPr>
          <a:xfrm>
            <a:off x="4450814" y="4804117"/>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30037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514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502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 y="0"/>
            <a:ext cx="9144000" cy="183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Управляющая кнопка: назад 2">
            <a:hlinkClick r:id="rId3" action="ppaction://hlinksldjump" highlightClick="1"/>
          </p:cNvPr>
          <p:cNvSpPr/>
          <p:nvPr/>
        </p:nvSpPr>
        <p:spPr>
          <a:xfrm>
            <a:off x="4450814" y="4804117"/>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440" y="523714"/>
            <a:ext cx="2263060" cy="1391307"/>
          </a:xfrm>
          <a:prstGeom prst="rect">
            <a:avLst/>
          </a:prstGeom>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t="16702" b="4471"/>
          <a:stretch/>
        </p:blipFill>
        <p:spPr>
          <a:xfrm>
            <a:off x="6817440" y="2101466"/>
            <a:ext cx="2250723" cy="1440160"/>
          </a:xfrm>
          <a:prstGeom prst="rect">
            <a:avLst/>
          </a:prstGeom>
        </p:spPr>
      </p:pic>
      <p:pic>
        <p:nvPicPr>
          <p:cNvPr id="8" name="Рисунок 7"/>
          <p:cNvPicPr>
            <a:picLocks noChangeAspect="1"/>
          </p:cNvPicPr>
          <p:nvPr/>
        </p:nvPicPr>
        <p:blipFill rotWithShape="1">
          <a:blip r:embed="rId6">
            <a:extLst>
              <a:ext uri="{28A0092B-C50C-407E-A947-70E740481C1C}">
                <a14:useLocalDpi xmlns:a14="http://schemas.microsoft.com/office/drawing/2010/main" val="0"/>
              </a:ext>
            </a:extLst>
          </a:blip>
          <a:srcRect t="11352" b="10255"/>
          <a:stretch/>
        </p:blipFill>
        <p:spPr>
          <a:xfrm>
            <a:off x="6817440" y="3728071"/>
            <a:ext cx="2250723" cy="1326271"/>
          </a:xfrm>
          <a:prstGeom prst="rect">
            <a:avLst/>
          </a:prstGeom>
        </p:spPr>
      </p:pic>
      <p:sp>
        <p:nvSpPr>
          <p:cNvPr id="9" name="TextBox 8"/>
          <p:cNvSpPr txBox="1"/>
          <p:nvPr/>
        </p:nvSpPr>
        <p:spPr>
          <a:xfrm>
            <a:off x="107504" y="1838821"/>
            <a:ext cx="6466102" cy="3139321"/>
          </a:xfrm>
          <a:prstGeom prst="rect">
            <a:avLst/>
          </a:prstGeom>
          <a:noFill/>
        </p:spPr>
        <p:txBody>
          <a:bodyPr wrap="square" rtlCol="0">
            <a:spAutoFit/>
          </a:bodyPr>
          <a:lstStyle/>
          <a:p>
            <a:pPr indent="355600"/>
            <a:r>
              <a:rPr lang="fr-FR" b="1" dirty="0" smtClean="0">
                <a:solidFill>
                  <a:srgbClr val="FF0000"/>
                </a:solidFill>
              </a:rPr>
              <a:t>Exemple:</a:t>
            </a:r>
          </a:p>
          <a:p>
            <a:pPr indent="355600"/>
            <a:r>
              <a:rPr lang="fr-FR" sz="2000" dirty="0" smtClean="0">
                <a:solidFill>
                  <a:srgbClr val="000000"/>
                </a:solidFill>
              </a:rPr>
              <a:t>Khiva  est  situé  au  nord-ouest de l’Ouzbékistan.</a:t>
            </a:r>
          </a:p>
          <a:p>
            <a:pPr indent="355600"/>
            <a:r>
              <a:rPr lang="fr-FR" sz="2000" dirty="0" smtClean="0">
                <a:solidFill>
                  <a:srgbClr val="000000"/>
                </a:solidFill>
              </a:rPr>
              <a:t>Il y a plus de 90 000 habitants.</a:t>
            </a:r>
          </a:p>
          <a:p>
            <a:pPr indent="355600"/>
            <a:r>
              <a:rPr lang="fr-FR" sz="2000" dirty="0" smtClean="0">
                <a:solidFill>
                  <a:srgbClr val="000000"/>
                </a:solidFill>
              </a:rPr>
              <a:t>Les gens sont très  hospitaliers.</a:t>
            </a:r>
          </a:p>
          <a:p>
            <a:pPr indent="355600"/>
            <a:r>
              <a:rPr lang="fr-FR" sz="2000" dirty="0" smtClean="0">
                <a:solidFill>
                  <a:srgbClr val="000000"/>
                </a:solidFill>
              </a:rPr>
              <a:t>Les monuments historiques sont nombreux: Itchan-kal’a  (partie intérieure de la ville) est considéré ville-musée  en  plein-air.</a:t>
            </a:r>
          </a:p>
          <a:p>
            <a:pPr indent="355600"/>
            <a:r>
              <a:rPr lang="fr-FR" sz="2000" dirty="0" smtClean="0">
                <a:solidFill>
                  <a:srgbClr val="000000"/>
                </a:solidFill>
              </a:rPr>
              <a:t>Plusieurs  médersas, minarets, kéravan-sérails,  mosquées, et  beaucoup d’autres attirent les touristes  du  monde.</a:t>
            </a:r>
            <a:endParaRPr lang="ru-RU" sz="2000" dirty="0">
              <a:solidFill>
                <a:srgbClr val="000000"/>
              </a:solidFill>
            </a:endParaRPr>
          </a:p>
        </p:txBody>
      </p:sp>
    </p:spTree>
    <p:extLst>
      <p:ext uri="{BB962C8B-B14F-4D97-AF65-F5344CB8AC3E}">
        <p14:creationId xmlns:p14="http://schemas.microsoft.com/office/powerpoint/2010/main" val="2437810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7637566" cy="641981"/>
          </a:xfrm>
          <a:prstGeom prst="rect">
            <a:avLst/>
          </a:prstGeom>
        </p:spPr>
        <p:txBody>
          <a:bodyPr vert="horz" wrap="square" lIns="0" tIns="26172" rIns="0" bIns="0" rtlCol="0" anchor="ctr">
            <a:spAutoFit/>
          </a:bodyPr>
          <a:lstStyle/>
          <a:p>
            <a:pPr marL="20131">
              <a:lnSpc>
                <a:spcPct val="100000"/>
              </a:lnSpc>
              <a:spcBef>
                <a:spcPts val="206"/>
              </a:spcBef>
            </a:pPr>
            <a:r>
              <a:rPr lang="fr-FR" sz="3200" dirty="0" smtClean="0"/>
              <a:t>  </a:t>
            </a:r>
            <a:r>
              <a:rPr lang="fr-FR" sz="4000" dirty="0" smtClean="0"/>
              <a:t>Complétez  </a:t>
            </a:r>
            <a:endParaRPr sz="4000" dirty="0"/>
          </a:p>
        </p:txBody>
      </p:sp>
      <p:sp>
        <p:nvSpPr>
          <p:cNvPr id="18" name="Rectangle 6">
            <a:extLst>
              <a:ext uri="{FF2B5EF4-FFF2-40B4-BE49-F238E27FC236}">
                <a16:creationId xmlns:a16="http://schemas.microsoft.com/office/drawing/2014/main" id="{40F82D4B-0806-40E7-82DD-490ED9DCC420}"/>
              </a:ext>
            </a:extLst>
          </p:cNvPr>
          <p:cNvSpPr/>
          <p:nvPr/>
        </p:nvSpPr>
        <p:spPr>
          <a:xfrm>
            <a:off x="471871" y="1775897"/>
            <a:ext cx="2472074" cy="293321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137147" tIns="137147" rIns="137147" bIns="137147">
            <a:noAutofit/>
          </a:bodyPr>
          <a:lstStyle/>
          <a:p>
            <a:pPr marL="285750" indent="-285750">
              <a:lnSpc>
                <a:spcPct val="94000"/>
              </a:lnSpc>
              <a:spcAft>
                <a:spcPts val="600"/>
              </a:spcAft>
              <a:buClr>
                <a:schemeClr val="accent1"/>
              </a:buClr>
              <a:buFont typeface="Arial" panose="020B0604020202020204" pitchFamily="34" charset="0"/>
              <a:buChar char="•"/>
            </a:pPr>
            <a:r>
              <a:rPr lang="en-US" sz="2800" dirty="0" err="1" smtClean="0">
                <a:solidFill>
                  <a:srgbClr val="000000"/>
                </a:solidFill>
                <a:latin typeface="Arial" panose="020B0604020202020204" pitchFamily="34" charset="0"/>
                <a:cs typeface="Arial" panose="020B0604020202020204" pitchFamily="34" charset="0"/>
              </a:rPr>
              <a:t>Tachkent</a:t>
            </a:r>
            <a:endParaRPr lang="en-US" sz="2800" dirty="0" smtClean="0">
              <a:solidFill>
                <a:srgbClr val="000000"/>
              </a:solidFill>
              <a:latin typeface="Arial" panose="020B0604020202020204" pitchFamily="34" charset="0"/>
              <a:cs typeface="Arial" panose="020B0604020202020204" pitchFamily="34" charset="0"/>
            </a:endParaRPr>
          </a:p>
          <a:p>
            <a:pPr marL="285750" indent="-285750">
              <a:lnSpc>
                <a:spcPct val="94000"/>
              </a:lnSpc>
              <a:spcAft>
                <a:spcPts val="600"/>
              </a:spcAft>
              <a:buClr>
                <a:schemeClr val="accent1"/>
              </a:buClr>
              <a:buFont typeface="Arial" panose="020B0604020202020204" pitchFamily="34" charset="0"/>
              <a:buChar char="•"/>
            </a:pPr>
            <a:r>
              <a:rPr lang="en-US" sz="2800" dirty="0" smtClean="0">
                <a:solidFill>
                  <a:srgbClr val="000000"/>
                </a:solidFill>
                <a:latin typeface="Arial" panose="020B0604020202020204" pitchFamily="34" charset="0"/>
                <a:cs typeface="Arial" panose="020B0604020202020204" pitchFamily="34" charset="0"/>
              </a:rPr>
              <a:t>Samarkand</a:t>
            </a:r>
          </a:p>
          <a:p>
            <a:pPr marL="285750" indent="-285750">
              <a:lnSpc>
                <a:spcPct val="94000"/>
              </a:lnSpc>
              <a:spcAft>
                <a:spcPts val="600"/>
              </a:spcAft>
              <a:buClr>
                <a:schemeClr val="accent1"/>
              </a:buClr>
              <a:buFont typeface="Arial" panose="020B0604020202020204" pitchFamily="34" charset="0"/>
              <a:buChar char="•"/>
            </a:pPr>
            <a:r>
              <a:rPr lang="en-US" sz="2800" dirty="0" smtClean="0">
                <a:solidFill>
                  <a:srgbClr val="000000"/>
                </a:solidFill>
                <a:latin typeface="Arial" panose="020B0604020202020204" pitchFamily="34" charset="0"/>
                <a:cs typeface="Arial" panose="020B0604020202020204" pitchFamily="34" charset="0"/>
              </a:rPr>
              <a:t>…</a:t>
            </a:r>
          </a:p>
          <a:p>
            <a:pPr marL="285750" indent="-285750">
              <a:lnSpc>
                <a:spcPct val="94000"/>
              </a:lnSpc>
              <a:spcAft>
                <a:spcPts val="600"/>
              </a:spcAft>
              <a:buClr>
                <a:schemeClr val="accent1"/>
              </a:buClr>
              <a:buFont typeface="Arial" panose="020B0604020202020204" pitchFamily="34" charset="0"/>
              <a:buChar char="•"/>
            </a:pPr>
            <a:r>
              <a:rPr lang="en-US" sz="2800" dirty="0" smtClean="0">
                <a:solidFill>
                  <a:srgbClr val="000000"/>
                </a:solidFill>
                <a:latin typeface="Arial" panose="020B0604020202020204" pitchFamily="34" charset="0"/>
                <a:cs typeface="Arial" panose="020B0604020202020204" pitchFamily="34" charset="0"/>
              </a:rPr>
              <a:t>…</a:t>
            </a:r>
          </a:p>
          <a:p>
            <a:pPr marL="285750" indent="-285750">
              <a:lnSpc>
                <a:spcPct val="94000"/>
              </a:lnSpc>
              <a:spcAft>
                <a:spcPts val="600"/>
              </a:spcAft>
              <a:buClr>
                <a:schemeClr val="accent1"/>
              </a:buClr>
              <a:buFont typeface="Arial" panose="020B0604020202020204" pitchFamily="34" charset="0"/>
              <a:buChar char="•"/>
            </a:pPr>
            <a:r>
              <a:rPr lang="en-US" sz="2800" dirty="0" smtClean="0">
                <a:solidFill>
                  <a:srgbClr val="000000"/>
                </a:solidFill>
                <a:latin typeface="Arial" panose="020B0604020202020204" pitchFamily="34" charset="0"/>
                <a:cs typeface="Arial" panose="020B0604020202020204" pitchFamily="34" charset="0"/>
              </a:rPr>
              <a:t>…</a:t>
            </a:r>
          </a:p>
          <a:p>
            <a:pPr marL="285750" indent="-285750">
              <a:lnSpc>
                <a:spcPct val="94000"/>
              </a:lnSpc>
              <a:spcAft>
                <a:spcPts val="600"/>
              </a:spcAft>
              <a:buClr>
                <a:schemeClr val="accent1"/>
              </a:buClr>
              <a:buFont typeface="Arial" panose="020B0604020202020204" pitchFamily="34" charset="0"/>
              <a:buChar char="•"/>
            </a:pPr>
            <a:r>
              <a:rPr lang="en-US" sz="2800" dirty="0" smtClean="0">
                <a:solidFill>
                  <a:srgbClr val="000000"/>
                </a:solidFill>
                <a:latin typeface="Arial" panose="020B0604020202020204" pitchFamily="34" charset="0"/>
                <a:cs typeface="Arial" panose="020B0604020202020204" pitchFamily="34" charset="0"/>
              </a:rPr>
              <a:t>…</a:t>
            </a:r>
            <a:r>
              <a:rPr lang="en-US" sz="2400" dirty="0" smtClean="0">
                <a:solidFill>
                  <a:srgbClr val="000000"/>
                </a:solidFill>
                <a:latin typeface="Arial" panose="020B0604020202020204" pitchFamily="34" charset="0"/>
                <a:cs typeface="Arial" panose="020B0604020202020204" pitchFamily="34" charset="0"/>
              </a:rPr>
              <a:t>?  </a:t>
            </a:r>
            <a:endParaRPr lang="en-US" sz="2400" dirty="0">
              <a:solidFill>
                <a:srgbClr val="000000"/>
              </a:solidFill>
              <a:latin typeface="Arial" panose="020B0604020202020204" pitchFamily="34" charset="0"/>
              <a:cs typeface="Arial" panose="020B0604020202020204" pitchFamily="34" charset="0"/>
            </a:endParaRPr>
          </a:p>
        </p:txBody>
      </p:sp>
      <p:sp>
        <p:nvSpPr>
          <p:cNvPr id="19" name="Rectangle 11">
            <a:extLst>
              <a:ext uri="{FF2B5EF4-FFF2-40B4-BE49-F238E27FC236}">
                <a16:creationId xmlns:a16="http://schemas.microsoft.com/office/drawing/2014/main" id="{A11439A7-9FD2-4A68-ADB6-442286817560}"/>
              </a:ext>
            </a:extLst>
          </p:cNvPr>
          <p:cNvSpPr/>
          <p:nvPr/>
        </p:nvSpPr>
        <p:spPr>
          <a:xfrm>
            <a:off x="3239302" y="1795998"/>
            <a:ext cx="2472074" cy="292221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137147" tIns="137147" rIns="137147" bIns="137147">
            <a:noAutofit/>
          </a:bodyPr>
          <a:lstStyle/>
          <a:p>
            <a:pPr marL="128576" indent="-128576">
              <a:lnSpc>
                <a:spcPct val="94000"/>
              </a:lnSpc>
              <a:spcAft>
                <a:spcPts val="600"/>
              </a:spcAft>
              <a:buClr>
                <a:schemeClr val="accent4"/>
              </a:buClr>
              <a:buFont typeface="Arial" panose="020B0604020202020204" pitchFamily="34" charset="0"/>
              <a:buChar char="•"/>
            </a:pPr>
            <a:r>
              <a:rPr lang="fr-FR" sz="2400" dirty="0" smtClean="0">
                <a:solidFill>
                  <a:srgbClr val="000000"/>
                </a:solidFill>
                <a:latin typeface="Arial" panose="020B0604020202020204" pitchFamily="34" charset="0"/>
                <a:cs typeface="Arial" panose="020B0604020202020204" pitchFamily="34" charset="0"/>
              </a:rPr>
              <a:t>Médersas  ...</a:t>
            </a:r>
          </a:p>
          <a:p>
            <a:pPr marL="128576" indent="-128576">
              <a:lnSpc>
                <a:spcPct val="94000"/>
              </a:lnSpc>
              <a:spcAft>
                <a:spcPts val="600"/>
              </a:spcAft>
              <a:buClr>
                <a:schemeClr val="accent4"/>
              </a:buClr>
              <a:buFont typeface="Arial" panose="020B0604020202020204" pitchFamily="34" charset="0"/>
              <a:buChar char="•"/>
            </a:pPr>
            <a:r>
              <a:rPr lang="fr-FR" sz="2400" dirty="0" smtClean="0">
                <a:solidFill>
                  <a:srgbClr val="000000"/>
                </a:solidFill>
                <a:latin typeface="Arial" panose="020B0604020202020204" pitchFamily="34" charset="0"/>
                <a:cs typeface="Arial" panose="020B0604020202020204" pitchFamily="34" charset="0"/>
              </a:rPr>
              <a:t>Place  Réguistan,  ...</a:t>
            </a:r>
          </a:p>
          <a:p>
            <a:pPr marL="128576" indent="-128576">
              <a:lnSpc>
                <a:spcPct val="94000"/>
              </a:lnSpc>
              <a:spcAft>
                <a:spcPts val="600"/>
              </a:spcAft>
              <a:buClr>
                <a:schemeClr val="accent4"/>
              </a:buClr>
              <a:buFont typeface="Arial" panose="020B0604020202020204" pitchFamily="34" charset="0"/>
              <a:buChar char="•"/>
            </a:pPr>
            <a:r>
              <a:rPr lang="fr-FR" sz="2400" dirty="0" smtClean="0">
                <a:solidFill>
                  <a:srgbClr val="000000"/>
                </a:solidFill>
                <a:latin typeface="Arial" panose="020B0604020202020204" pitchFamily="34" charset="0"/>
                <a:cs typeface="Arial" panose="020B0604020202020204" pitchFamily="34" charset="0"/>
              </a:rPr>
              <a:t>Citadelle  Ark,  </a:t>
            </a:r>
          </a:p>
          <a:p>
            <a:pPr marL="128576" indent="-128576">
              <a:lnSpc>
                <a:spcPct val="94000"/>
              </a:lnSpc>
              <a:spcAft>
                <a:spcPts val="600"/>
              </a:spcAft>
              <a:buClr>
                <a:schemeClr val="accent4"/>
              </a:buClr>
              <a:buFont typeface="Arial" panose="020B0604020202020204" pitchFamily="34" charset="0"/>
              <a:buChar char="•"/>
            </a:pPr>
            <a:r>
              <a:rPr lang="fr-FR" sz="2400" dirty="0" smtClean="0">
                <a:solidFill>
                  <a:srgbClr val="000000"/>
                </a:solidFill>
                <a:latin typeface="Arial" panose="020B0604020202020204" pitchFamily="34" charset="0"/>
                <a:cs typeface="Arial" panose="020B0604020202020204" pitchFamily="34" charset="0"/>
              </a:rPr>
              <a:t>Itchan-kal’a: </a:t>
            </a:r>
          </a:p>
          <a:p>
            <a:pPr marL="128576" indent="-128576">
              <a:lnSpc>
                <a:spcPct val="94000"/>
              </a:lnSpc>
              <a:spcAft>
                <a:spcPts val="600"/>
              </a:spcAft>
              <a:buClr>
                <a:schemeClr val="accent4"/>
              </a:buClr>
              <a:buFont typeface="Arial" panose="020B0604020202020204" pitchFamily="34" charset="0"/>
              <a:buChar char="•"/>
            </a:pPr>
            <a:r>
              <a:rPr lang="fr-FR" sz="2400" dirty="0" smtClean="0">
                <a:solidFill>
                  <a:srgbClr val="000000"/>
                </a:solidFill>
                <a:latin typeface="Arial" panose="020B0604020202020204" pitchFamily="34" charset="0"/>
                <a:cs typeface="Arial" panose="020B0604020202020204" pitchFamily="34" charset="0"/>
              </a:rPr>
              <a:t>...</a:t>
            </a:r>
          </a:p>
          <a:p>
            <a:pPr marL="128576" indent="-128576">
              <a:lnSpc>
                <a:spcPct val="94000"/>
              </a:lnSpc>
              <a:spcAft>
                <a:spcPts val="600"/>
              </a:spcAft>
              <a:buClr>
                <a:schemeClr val="accent4"/>
              </a:buClr>
              <a:buFont typeface="Arial" panose="020B0604020202020204" pitchFamily="34" charset="0"/>
              <a:buChar char="•"/>
            </a:pPr>
            <a:r>
              <a:rPr lang="fr-FR" sz="2400" dirty="0" smtClean="0">
                <a:solidFill>
                  <a:srgbClr val="000000"/>
                </a:solidFill>
                <a:latin typeface="Arial" panose="020B0604020202020204" pitchFamily="34" charset="0"/>
                <a:cs typeface="Arial" panose="020B0604020202020204" pitchFamily="34" charset="0"/>
              </a:rPr>
              <a:t>...</a:t>
            </a:r>
            <a:endParaRPr lang="en-US" sz="2400" dirty="0">
              <a:solidFill>
                <a:srgbClr val="000000"/>
              </a:solidFill>
              <a:latin typeface="Arial" panose="020B0604020202020204" pitchFamily="34" charset="0"/>
              <a:cs typeface="Arial" panose="020B0604020202020204" pitchFamily="34" charset="0"/>
            </a:endParaRPr>
          </a:p>
        </p:txBody>
      </p:sp>
      <p:sp>
        <p:nvSpPr>
          <p:cNvPr id="20" name="Rectangle 12">
            <a:extLst>
              <a:ext uri="{FF2B5EF4-FFF2-40B4-BE49-F238E27FC236}">
                <a16:creationId xmlns:a16="http://schemas.microsoft.com/office/drawing/2014/main" id="{4D8144AD-025D-4ADF-9F26-E22431C3F75D}"/>
              </a:ext>
            </a:extLst>
          </p:cNvPr>
          <p:cNvSpPr/>
          <p:nvPr/>
        </p:nvSpPr>
        <p:spPr>
          <a:xfrm>
            <a:off x="6179913" y="1798302"/>
            <a:ext cx="2472074" cy="2922213"/>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137147" tIns="137147" rIns="137147" bIns="137147">
            <a:noAutofit/>
          </a:bodyPr>
          <a:lstStyle/>
          <a:p>
            <a:pPr marL="285750" indent="-285750">
              <a:lnSpc>
                <a:spcPct val="94000"/>
              </a:lnSpc>
              <a:spcAft>
                <a:spcPts val="600"/>
              </a:spcAft>
              <a:buClr>
                <a:schemeClr val="accent5"/>
              </a:buClr>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Plats  </a:t>
            </a:r>
            <a:r>
              <a:rPr lang="en-US" sz="2800" dirty="0" err="1" smtClean="0">
                <a:solidFill>
                  <a:schemeClr val="tx1"/>
                </a:solidFill>
                <a:latin typeface="Arial" panose="020B0604020202020204" pitchFamily="34" charset="0"/>
                <a:cs typeface="Arial" panose="020B0604020202020204" pitchFamily="34" charset="0"/>
              </a:rPr>
              <a:t>nationaux</a:t>
            </a:r>
            <a:endParaRPr lang="en-US" sz="2800" dirty="0" smtClean="0">
              <a:solidFill>
                <a:schemeClr val="tx1"/>
              </a:solidFill>
              <a:latin typeface="Arial" panose="020B0604020202020204" pitchFamily="34" charset="0"/>
              <a:cs typeface="Arial" panose="020B0604020202020204" pitchFamily="34" charset="0"/>
            </a:endParaRPr>
          </a:p>
          <a:p>
            <a:pPr marL="285750" indent="-285750">
              <a:lnSpc>
                <a:spcPct val="94000"/>
              </a:lnSpc>
              <a:spcAft>
                <a:spcPts val="600"/>
              </a:spcAft>
              <a:buClr>
                <a:schemeClr val="accent5"/>
              </a:buClr>
              <a:buFont typeface="Arial" panose="020B0604020202020204" pitchFamily="34" charset="0"/>
              <a:buChar char="•"/>
            </a:pPr>
            <a:r>
              <a:rPr lang="en-US" sz="2800" b="1" dirty="0" smtClean="0">
                <a:solidFill>
                  <a:schemeClr val="tx1"/>
                </a:solidFill>
                <a:latin typeface="Arial" panose="020B0604020202020204" pitchFamily="34" charset="0"/>
                <a:cs typeface="Arial" panose="020B0604020202020204" pitchFamily="34" charset="0"/>
              </a:rPr>
              <a:t>…</a:t>
            </a:r>
            <a:endParaRPr lang="en-US" sz="2800" b="1"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A93F01E-BCC4-418C-917E-F22890E1C174}"/>
              </a:ext>
            </a:extLst>
          </p:cNvPr>
          <p:cNvSpPr txBox="1"/>
          <p:nvPr/>
        </p:nvSpPr>
        <p:spPr>
          <a:xfrm>
            <a:off x="498387" y="978461"/>
            <a:ext cx="2472074" cy="615537"/>
          </a:xfrm>
          <a:prstGeom prst="rect">
            <a:avLst/>
          </a:prstGeom>
          <a:solidFill>
            <a:srgbClr val="0070C0"/>
          </a:solidFill>
        </p:spPr>
        <p:txBody>
          <a:bodyPr wrap="square" lIns="182863" tIns="91432" rIns="182863" bIns="91432" rtlCol="0" anchor="ctr" anchorCtr="0">
            <a:spAutoFit/>
          </a:bodyPr>
          <a:lstStyle/>
          <a:p>
            <a:pPr algn="ctr"/>
            <a:r>
              <a:rPr lang="en-US" sz="2800" b="1" dirty="0" err="1" smtClean="0">
                <a:solidFill>
                  <a:schemeClr val="bg1"/>
                </a:solidFill>
                <a:latin typeface="Arial" panose="020B0604020202020204" pitchFamily="34" charset="0"/>
                <a:cs typeface="Arial" panose="020B0604020202020204" pitchFamily="34" charset="0"/>
              </a:rPr>
              <a:t>Villes</a:t>
            </a:r>
            <a:endParaRPr lang="en-US" sz="2800" b="1"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04DAD75-4F36-4D2A-BB18-4DCBF35F8D5E}"/>
              </a:ext>
            </a:extLst>
          </p:cNvPr>
          <p:cNvSpPr txBox="1"/>
          <p:nvPr/>
        </p:nvSpPr>
        <p:spPr>
          <a:xfrm>
            <a:off x="3236905" y="926231"/>
            <a:ext cx="2472074" cy="720000"/>
          </a:xfrm>
          <a:prstGeom prst="rect">
            <a:avLst/>
          </a:prstGeom>
          <a:solidFill>
            <a:srgbClr val="0070C0"/>
          </a:solidFill>
        </p:spPr>
        <p:txBody>
          <a:bodyPr wrap="square" lIns="182863" tIns="91432" rIns="182863" bIns="91432" rtlCol="0" anchor="ctr" anchorCtr="0">
            <a:spAutoFit/>
          </a:bodyPr>
          <a:lstStyle/>
          <a:p>
            <a:pPr algn="ctr"/>
            <a:r>
              <a:rPr lang="en-US" sz="2000" b="1" dirty="0" smtClean="0">
                <a:solidFill>
                  <a:schemeClr val="bg1"/>
                </a:solidFill>
                <a:latin typeface="Arial" panose="020B0604020202020204" pitchFamily="34" charset="0"/>
                <a:cs typeface="Arial" panose="020B0604020202020204" pitchFamily="34" charset="0"/>
              </a:rPr>
              <a:t>Monuments</a:t>
            </a:r>
            <a:endParaRPr lang="en-US" sz="20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168E661-C1A8-4EBE-8982-54E758341FCD}"/>
              </a:ext>
            </a:extLst>
          </p:cNvPr>
          <p:cNvSpPr txBox="1"/>
          <p:nvPr/>
        </p:nvSpPr>
        <p:spPr>
          <a:xfrm>
            <a:off x="5975424" y="916907"/>
            <a:ext cx="2881052" cy="738648"/>
          </a:xfrm>
          <a:prstGeom prst="rect">
            <a:avLst/>
          </a:prstGeom>
          <a:solidFill>
            <a:srgbClr val="0070C0"/>
          </a:solidFill>
        </p:spPr>
        <p:txBody>
          <a:bodyPr wrap="square" lIns="182863" tIns="91432" rIns="182863" bIns="91432" rtlCol="0" anchor="ctr" anchorCtr="0">
            <a:spAutoFit/>
          </a:bodyPr>
          <a:lstStyle/>
          <a:p>
            <a:pPr algn="ctr"/>
            <a:r>
              <a:rPr lang="en-US" b="1" dirty="0" err="1" smtClean="0">
                <a:solidFill>
                  <a:schemeClr val="bg1"/>
                </a:solidFill>
                <a:latin typeface="Arial" panose="020B0604020202020204" pitchFamily="34" charset="0"/>
                <a:cs typeface="Arial" panose="020B0604020202020204" pitchFamily="34" charset="0"/>
              </a:rPr>
              <a:t>Ce</a:t>
            </a:r>
            <a:r>
              <a:rPr lang="en-US" b="1" dirty="0" smtClean="0">
                <a:solidFill>
                  <a:schemeClr val="bg1"/>
                </a:solidFill>
                <a:latin typeface="Arial" panose="020B0604020202020204" pitchFamily="34" charset="0"/>
                <a:cs typeface="Arial" panose="020B0604020202020204" pitchFamily="34" charset="0"/>
              </a:rPr>
              <a:t> qui attire les  </a:t>
            </a:r>
            <a:r>
              <a:rPr lang="en-US" b="1" dirty="0" err="1" smtClean="0">
                <a:solidFill>
                  <a:schemeClr val="bg1"/>
                </a:solidFill>
                <a:latin typeface="Arial" panose="020B0604020202020204" pitchFamily="34" charset="0"/>
                <a:cs typeface="Arial" panose="020B0604020202020204" pitchFamily="34" charset="0"/>
              </a:rPr>
              <a:t>touristes</a:t>
            </a:r>
            <a:endParaRPr lang="en-US" b="1" dirty="0">
              <a:solidFill>
                <a:schemeClr val="bg1"/>
              </a:solidFill>
              <a:latin typeface="Arial" panose="020B0604020202020204" pitchFamily="34" charset="0"/>
              <a:cs typeface="Arial" panose="020B0604020202020204" pitchFamily="34" charset="0"/>
            </a:endParaRPr>
          </a:p>
        </p:txBody>
      </p:sp>
      <p:sp>
        <p:nvSpPr>
          <p:cNvPr id="13" name="Управляющая кнопка: назад 12">
            <a:hlinkClick r:id="rId2" action="ppaction://hlinksldjump" highlightClick="1"/>
          </p:cNvPr>
          <p:cNvSpPr/>
          <p:nvPr/>
        </p:nvSpPr>
        <p:spPr>
          <a:xfrm>
            <a:off x="4450814" y="4804117"/>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990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300"/>
                                        <p:tgtEl>
                                          <p:spTgt spid="18"/>
                                        </p:tgtEl>
                                      </p:cBhvr>
                                    </p:animEffect>
                                  </p:childTnLst>
                                </p:cTn>
                              </p:par>
                            </p:childTnLst>
                          </p:cTn>
                        </p:par>
                        <p:par>
                          <p:cTn id="11" fill="hold">
                            <p:stCondLst>
                              <p:cond delay="3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300"/>
                                        <p:tgtEl>
                                          <p:spTgt spid="22"/>
                                        </p:tgtEl>
                                      </p:cBhvr>
                                    </p:animEffect>
                                  </p:childTnLst>
                                </p:cTn>
                              </p:par>
                            </p:childTnLst>
                          </p:cTn>
                        </p:par>
                        <p:par>
                          <p:cTn id="18" fill="hold">
                            <p:stCondLst>
                              <p:cond delay="6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3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8145205" cy="526512"/>
          </a:xfrm>
          <a:prstGeom prst="rect">
            <a:avLst/>
          </a:prstGeom>
        </p:spPr>
        <p:txBody>
          <a:bodyPr vert="horz" wrap="square" lIns="0" tIns="26172" rIns="0" bIns="0" rtlCol="0" anchor="ctr">
            <a:spAutoFit/>
          </a:bodyPr>
          <a:lstStyle/>
          <a:p>
            <a:pPr marL="20131">
              <a:lnSpc>
                <a:spcPct val="100000"/>
              </a:lnSpc>
              <a:spcBef>
                <a:spcPts val="206"/>
              </a:spcBef>
            </a:pPr>
            <a:r>
              <a:rPr lang="en-US" sz="3200" dirty="0" err="1" smtClean="0"/>
              <a:t>Activités</a:t>
            </a:r>
            <a:r>
              <a:rPr lang="en-US" sz="3200" dirty="0" smtClean="0"/>
              <a:t>  (p. 70)</a:t>
            </a:r>
            <a:endParaRPr sz="3200" dirty="0"/>
          </a:p>
        </p:txBody>
      </p:sp>
      <p:sp>
        <p:nvSpPr>
          <p:cNvPr id="90" name="Title 1"/>
          <p:cNvSpPr txBox="1">
            <a:spLocks/>
          </p:cNvSpPr>
          <p:nvPr/>
        </p:nvSpPr>
        <p:spPr>
          <a:xfrm>
            <a:off x="4229030" y="859470"/>
            <a:ext cx="4253844" cy="613171"/>
          </a:xfrm>
          <a:prstGeom prst="rect">
            <a:avLst/>
          </a:prstGeom>
        </p:spPr>
        <p:txBody>
          <a:bodyPr vert="horz" lIns="0" tIns="0" rIns="0" bIns="0" rtlCol="0" anchor="ctr">
            <a:normAutofit/>
          </a:bodyPr>
          <a:lst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a:lstStyle>
          <a:p>
            <a:pPr defTabSz="914298">
              <a:defRPr/>
            </a:pPr>
            <a:endParaRPr lang="en-US" sz="2100" spc="-40" dirty="0">
              <a:solidFill>
                <a:srgbClr val="57565A"/>
              </a:solidFill>
              <a:latin typeface="Open Sans Light"/>
            </a:endParaRPr>
          </a:p>
        </p:txBody>
      </p:sp>
      <p:pic>
        <p:nvPicPr>
          <p:cNvPr id="91"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98" y="992957"/>
            <a:ext cx="3132162" cy="4265068"/>
          </a:xfrm>
          <a:prstGeom prst="rect">
            <a:avLst/>
          </a:prstGeom>
        </p:spPr>
      </p:pic>
      <p:sp>
        <p:nvSpPr>
          <p:cNvPr id="93" name="Rectangle 12"/>
          <p:cNvSpPr/>
          <p:nvPr/>
        </p:nvSpPr>
        <p:spPr>
          <a:xfrm>
            <a:off x="5711697" y="3774632"/>
            <a:ext cx="2961126" cy="400110"/>
          </a:xfrm>
          <a:prstGeom prst="rect">
            <a:avLst/>
          </a:prstGeom>
        </p:spPr>
        <p:txBody>
          <a:bodyPr wrap="square">
            <a:spAutoFit/>
          </a:bodyPr>
          <a:lstStyle/>
          <a:p>
            <a:pPr defTabSz="914298">
              <a:defRPr/>
            </a:pPr>
            <a:r>
              <a:rPr lang="en-US" sz="2000" kern="0" dirty="0" err="1" smtClean="0">
                <a:solidFill>
                  <a:srgbClr val="000000"/>
                </a:solidFill>
              </a:rPr>
              <a:t>Activités</a:t>
            </a:r>
            <a:r>
              <a:rPr lang="en-US" sz="2000" kern="0" dirty="0" smtClean="0">
                <a:solidFill>
                  <a:srgbClr val="000000"/>
                </a:solidFill>
              </a:rPr>
              <a:t> 4-5 (solution)</a:t>
            </a:r>
            <a:endParaRPr lang="en-US" sz="2000" kern="0" dirty="0">
              <a:solidFill>
                <a:srgbClr val="000000"/>
              </a:solidFill>
            </a:endParaRPr>
          </a:p>
        </p:txBody>
      </p:sp>
      <p:sp>
        <p:nvSpPr>
          <p:cNvPr id="97" name="Rectangle 11"/>
          <p:cNvSpPr/>
          <p:nvPr/>
        </p:nvSpPr>
        <p:spPr>
          <a:xfrm>
            <a:off x="5703907" y="1172504"/>
            <a:ext cx="3030046" cy="400110"/>
          </a:xfrm>
          <a:prstGeom prst="rect">
            <a:avLst/>
          </a:prstGeom>
        </p:spPr>
        <p:txBody>
          <a:bodyPr wrap="square">
            <a:spAutoFit/>
          </a:bodyPr>
          <a:lstStyle/>
          <a:p>
            <a:pPr defTabSz="914298">
              <a:defRPr/>
            </a:pPr>
            <a:r>
              <a:rPr lang="en-US" sz="2000" kern="0" dirty="0" err="1" smtClean="0">
                <a:solidFill>
                  <a:srgbClr val="000000"/>
                </a:solidFill>
              </a:rPr>
              <a:t>Activité</a:t>
            </a:r>
            <a:r>
              <a:rPr lang="en-US" sz="2000" kern="0" dirty="0" smtClean="0">
                <a:solidFill>
                  <a:srgbClr val="000000"/>
                </a:solidFill>
              </a:rPr>
              <a:t> 1</a:t>
            </a:r>
            <a:endParaRPr lang="en-US" sz="2000" kern="0" dirty="0">
              <a:solidFill>
                <a:srgbClr val="000000"/>
              </a:solidFill>
            </a:endParaRPr>
          </a:p>
        </p:txBody>
      </p:sp>
      <p:sp>
        <p:nvSpPr>
          <p:cNvPr id="103" name="Freeform 19"/>
          <p:cNvSpPr>
            <a:spLocks noEditPoints="1"/>
          </p:cNvSpPr>
          <p:nvPr/>
        </p:nvSpPr>
        <p:spPr bwMode="auto">
          <a:xfrm>
            <a:off x="4596673" y="3332597"/>
            <a:ext cx="273825" cy="388212"/>
          </a:xfrm>
          <a:custGeom>
            <a:avLst/>
            <a:gdLst>
              <a:gd name="T0" fmla="*/ 114 w 156"/>
              <a:gd name="T1" fmla="*/ 74 h 221"/>
              <a:gd name="T2" fmla="*/ 114 w 156"/>
              <a:gd name="T3" fmla="*/ 43 h 221"/>
              <a:gd name="T4" fmla="*/ 115 w 156"/>
              <a:gd name="T5" fmla="*/ 43 h 221"/>
              <a:gd name="T6" fmla="*/ 128 w 156"/>
              <a:gd name="T7" fmla="*/ 28 h 221"/>
              <a:gd name="T8" fmla="*/ 128 w 156"/>
              <a:gd name="T9" fmla="*/ 15 h 221"/>
              <a:gd name="T10" fmla="*/ 115 w 156"/>
              <a:gd name="T11" fmla="*/ 0 h 221"/>
              <a:gd name="T12" fmla="*/ 41 w 156"/>
              <a:gd name="T13" fmla="*/ 0 h 221"/>
              <a:gd name="T14" fmla="*/ 40 w 156"/>
              <a:gd name="T15" fmla="*/ 0 h 221"/>
              <a:gd name="T16" fmla="*/ 28 w 156"/>
              <a:gd name="T17" fmla="*/ 15 h 221"/>
              <a:gd name="T18" fmla="*/ 28 w 156"/>
              <a:gd name="T19" fmla="*/ 28 h 221"/>
              <a:gd name="T20" fmla="*/ 42 w 156"/>
              <a:gd name="T21" fmla="*/ 43 h 221"/>
              <a:gd name="T22" fmla="*/ 43 w 156"/>
              <a:gd name="T23" fmla="*/ 43 h 221"/>
              <a:gd name="T24" fmla="*/ 43 w 156"/>
              <a:gd name="T25" fmla="*/ 74 h 221"/>
              <a:gd name="T26" fmla="*/ 0 w 156"/>
              <a:gd name="T27" fmla="*/ 150 h 221"/>
              <a:gd name="T28" fmla="*/ 9 w 156"/>
              <a:gd name="T29" fmla="*/ 160 h 221"/>
              <a:gd name="T30" fmla="*/ 74 w 156"/>
              <a:gd name="T31" fmla="*/ 160 h 221"/>
              <a:gd name="T32" fmla="*/ 74 w 156"/>
              <a:gd name="T33" fmla="*/ 219 h 221"/>
              <a:gd name="T34" fmla="*/ 77 w 156"/>
              <a:gd name="T35" fmla="*/ 221 h 221"/>
              <a:gd name="T36" fmla="*/ 79 w 156"/>
              <a:gd name="T37" fmla="*/ 219 h 221"/>
              <a:gd name="T38" fmla="*/ 79 w 156"/>
              <a:gd name="T39" fmla="*/ 160 h 221"/>
              <a:gd name="T40" fmla="*/ 147 w 156"/>
              <a:gd name="T41" fmla="*/ 160 h 221"/>
              <a:gd name="T42" fmla="*/ 154 w 156"/>
              <a:gd name="T43" fmla="*/ 156 h 221"/>
              <a:gd name="T44" fmla="*/ 156 w 156"/>
              <a:gd name="T45" fmla="*/ 151 h 221"/>
              <a:gd name="T46" fmla="*/ 114 w 156"/>
              <a:gd name="T47" fmla="*/ 74 h 221"/>
              <a:gd name="T48" fmla="*/ 151 w 156"/>
              <a:gd name="T49" fmla="*/ 153 h 221"/>
              <a:gd name="T50" fmla="*/ 150 w 156"/>
              <a:gd name="T51" fmla="*/ 154 h 221"/>
              <a:gd name="T52" fmla="*/ 147 w 156"/>
              <a:gd name="T53" fmla="*/ 155 h 221"/>
              <a:gd name="T54" fmla="*/ 9 w 156"/>
              <a:gd name="T55" fmla="*/ 155 h 221"/>
              <a:gd name="T56" fmla="*/ 5 w 156"/>
              <a:gd name="T57" fmla="*/ 150 h 221"/>
              <a:gd name="T58" fmla="*/ 46 w 156"/>
              <a:gd name="T59" fmla="*/ 78 h 221"/>
              <a:gd name="T60" fmla="*/ 47 w 156"/>
              <a:gd name="T61" fmla="*/ 76 h 221"/>
              <a:gd name="T62" fmla="*/ 47 w 156"/>
              <a:gd name="T63" fmla="*/ 41 h 221"/>
              <a:gd name="T64" fmla="*/ 45 w 156"/>
              <a:gd name="T65" fmla="*/ 38 h 221"/>
              <a:gd name="T66" fmla="*/ 42 w 156"/>
              <a:gd name="T67" fmla="*/ 38 h 221"/>
              <a:gd name="T68" fmla="*/ 33 w 156"/>
              <a:gd name="T69" fmla="*/ 28 h 221"/>
              <a:gd name="T70" fmla="*/ 33 w 156"/>
              <a:gd name="T71" fmla="*/ 15 h 221"/>
              <a:gd name="T72" fmla="*/ 41 w 156"/>
              <a:gd name="T73" fmla="*/ 5 h 221"/>
              <a:gd name="T74" fmla="*/ 115 w 156"/>
              <a:gd name="T75" fmla="*/ 5 h 221"/>
              <a:gd name="T76" fmla="*/ 123 w 156"/>
              <a:gd name="T77" fmla="*/ 15 h 221"/>
              <a:gd name="T78" fmla="*/ 123 w 156"/>
              <a:gd name="T79" fmla="*/ 28 h 221"/>
              <a:gd name="T80" fmla="*/ 115 w 156"/>
              <a:gd name="T81" fmla="*/ 38 h 221"/>
              <a:gd name="T82" fmla="*/ 111 w 156"/>
              <a:gd name="T83" fmla="*/ 38 h 221"/>
              <a:gd name="T84" fmla="*/ 109 w 156"/>
              <a:gd name="T85" fmla="*/ 41 h 221"/>
              <a:gd name="T86" fmla="*/ 109 w 156"/>
              <a:gd name="T87" fmla="*/ 76 h 221"/>
              <a:gd name="T88" fmla="*/ 110 w 156"/>
              <a:gd name="T89" fmla="*/ 78 h 221"/>
              <a:gd name="T90" fmla="*/ 151 w 156"/>
              <a:gd name="T91" fmla="*/ 151 h 221"/>
              <a:gd name="T92" fmla="*/ 151 w 156"/>
              <a:gd name="T93" fmla="*/ 15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221">
                <a:moveTo>
                  <a:pt x="114" y="74"/>
                </a:moveTo>
                <a:cubicBezTo>
                  <a:pt x="114" y="43"/>
                  <a:pt x="114" y="43"/>
                  <a:pt x="114" y="43"/>
                </a:cubicBezTo>
                <a:cubicBezTo>
                  <a:pt x="115" y="43"/>
                  <a:pt x="115" y="43"/>
                  <a:pt x="115" y="43"/>
                </a:cubicBezTo>
                <a:cubicBezTo>
                  <a:pt x="122" y="43"/>
                  <a:pt x="128" y="36"/>
                  <a:pt x="128" y="28"/>
                </a:cubicBezTo>
                <a:cubicBezTo>
                  <a:pt x="128" y="15"/>
                  <a:pt x="128" y="15"/>
                  <a:pt x="128" y="15"/>
                </a:cubicBezTo>
                <a:cubicBezTo>
                  <a:pt x="128" y="7"/>
                  <a:pt x="122" y="0"/>
                  <a:pt x="115" y="0"/>
                </a:cubicBezTo>
                <a:cubicBezTo>
                  <a:pt x="41" y="0"/>
                  <a:pt x="41" y="0"/>
                  <a:pt x="41" y="0"/>
                </a:cubicBezTo>
                <a:cubicBezTo>
                  <a:pt x="41" y="0"/>
                  <a:pt x="40" y="0"/>
                  <a:pt x="40" y="0"/>
                </a:cubicBezTo>
                <a:cubicBezTo>
                  <a:pt x="34" y="1"/>
                  <a:pt x="28" y="7"/>
                  <a:pt x="28" y="15"/>
                </a:cubicBezTo>
                <a:cubicBezTo>
                  <a:pt x="28" y="28"/>
                  <a:pt x="28" y="28"/>
                  <a:pt x="28" y="28"/>
                </a:cubicBezTo>
                <a:cubicBezTo>
                  <a:pt x="28" y="35"/>
                  <a:pt x="35" y="43"/>
                  <a:pt x="42" y="43"/>
                </a:cubicBezTo>
                <a:cubicBezTo>
                  <a:pt x="43" y="43"/>
                  <a:pt x="43" y="43"/>
                  <a:pt x="43" y="43"/>
                </a:cubicBezTo>
                <a:cubicBezTo>
                  <a:pt x="43" y="74"/>
                  <a:pt x="43" y="74"/>
                  <a:pt x="43" y="74"/>
                </a:cubicBezTo>
                <a:cubicBezTo>
                  <a:pt x="15" y="87"/>
                  <a:pt x="0" y="114"/>
                  <a:pt x="0" y="150"/>
                </a:cubicBezTo>
                <a:cubicBezTo>
                  <a:pt x="0" y="156"/>
                  <a:pt x="4" y="160"/>
                  <a:pt x="9" y="160"/>
                </a:cubicBezTo>
                <a:cubicBezTo>
                  <a:pt x="74" y="160"/>
                  <a:pt x="74" y="160"/>
                  <a:pt x="74" y="160"/>
                </a:cubicBezTo>
                <a:cubicBezTo>
                  <a:pt x="74" y="219"/>
                  <a:pt x="74" y="219"/>
                  <a:pt x="74" y="219"/>
                </a:cubicBezTo>
                <a:cubicBezTo>
                  <a:pt x="74" y="220"/>
                  <a:pt x="75" y="221"/>
                  <a:pt x="77" y="221"/>
                </a:cubicBezTo>
                <a:cubicBezTo>
                  <a:pt x="78" y="221"/>
                  <a:pt x="79" y="220"/>
                  <a:pt x="79" y="219"/>
                </a:cubicBezTo>
                <a:cubicBezTo>
                  <a:pt x="79" y="160"/>
                  <a:pt x="79" y="160"/>
                  <a:pt x="79" y="160"/>
                </a:cubicBezTo>
                <a:cubicBezTo>
                  <a:pt x="147" y="160"/>
                  <a:pt x="147" y="160"/>
                  <a:pt x="147" y="160"/>
                </a:cubicBezTo>
                <a:cubicBezTo>
                  <a:pt x="149" y="160"/>
                  <a:pt x="152" y="159"/>
                  <a:pt x="154" y="156"/>
                </a:cubicBezTo>
                <a:cubicBezTo>
                  <a:pt x="156" y="155"/>
                  <a:pt x="156" y="152"/>
                  <a:pt x="156" y="151"/>
                </a:cubicBezTo>
                <a:cubicBezTo>
                  <a:pt x="156" y="114"/>
                  <a:pt x="141" y="87"/>
                  <a:pt x="114" y="74"/>
                </a:cubicBezTo>
                <a:close/>
                <a:moveTo>
                  <a:pt x="151" y="153"/>
                </a:moveTo>
                <a:cubicBezTo>
                  <a:pt x="150" y="153"/>
                  <a:pt x="150" y="153"/>
                  <a:pt x="150" y="154"/>
                </a:cubicBezTo>
                <a:cubicBezTo>
                  <a:pt x="149" y="154"/>
                  <a:pt x="148" y="155"/>
                  <a:pt x="147" y="155"/>
                </a:cubicBezTo>
                <a:cubicBezTo>
                  <a:pt x="9" y="155"/>
                  <a:pt x="9" y="155"/>
                  <a:pt x="9" y="155"/>
                </a:cubicBezTo>
                <a:cubicBezTo>
                  <a:pt x="5" y="155"/>
                  <a:pt x="5" y="151"/>
                  <a:pt x="5" y="150"/>
                </a:cubicBezTo>
                <a:cubicBezTo>
                  <a:pt x="5" y="115"/>
                  <a:pt x="19" y="90"/>
                  <a:pt x="46" y="78"/>
                </a:cubicBezTo>
                <a:cubicBezTo>
                  <a:pt x="47" y="77"/>
                  <a:pt x="47" y="76"/>
                  <a:pt x="47" y="76"/>
                </a:cubicBezTo>
                <a:cubicBezTo>
                  <a:pt x="47" y="41"/>
                  <a:pt x="47" y="41"/>
                  <a:pt x="47" y="41"/>
                </a:cubicBezTo>
                <a:cubicBezTo>
                  <a:pt x="47" y="39"/>
                  <a:pt x="46" y="38"/>
                  <a:pt x="45" y="38"/>
                </a:cubicBezTo>
                <a:cubicBezTo>
                  <a:pt x="42" y="38"/>
                  <a:pt x="42" y="38"/>
                  <a:pt x="42" y="38"/>
                </a:cubicBezTo>
                <a:cubicBezTo>
                  <a:pt x="37" y="38"/>
                  <a:pt x="33" y="33"/>
                  <a:pt x="33" y="28"/>
                </a:cubicBezTo>
                <a:cubicBezTo>
                  <a:pt x="33" y="15"/>
                  <a:pt x="33" y="15"/>
                  <a:pt x="33" y="15"/>
                </a:cubicBezTo>
                <a:cubicBezTo>
                  <a:pt x="33" y="10"/>
                  <a:pt x="37" y="5"/>
                  <a:pt x="41" y="5"/>
                </a:cubicBezTo>
                <a:cubicBezTo>
                  <a:pt x="115" y="5"/>
                  <a:pt x="115" y="5"/>
                  <a:pt x="115" y="5"/>
                </a:cubicBezTo>
                <a:cubicBezTo>
                  <a:pt x="120" y="5"/>
                  <a:pt x="123" y="10"/>
                  <a:pt x="123" y="15"/>
                </a:cubicBezTo>
                <a:cubicBezTo>
                  <a:pt x="123" y="28"/>
                  <a:pt x="123" y="28"/>
                  <a:pt x="123" y="28"/>
                </a:cubicBezTo>
                <a:cubicBezTo>
                  <a:pt x="123" y="33"/>
                  <a:pt x="119" y="38"/>
                  <a:pt x="115" y="38"/>
                </a:cubicBezTo>
                <a:cubicBezTo>
                  <a:pt x="111" y="38"/>
                  <a:pt x="111" y="38"/>
                  <a:pt x="111" y="38"/>
                </a:cubicBezTo>
                <a:cubicBezTo>
                  <a:pt x="110" y="38"/>
                  <a:pt x="109" y="39"/>
                  <a:pt x="109" y="41"/>
                </a:cubicBezTo>
                <a:cubicBezTo>
                  <a:pt x="109" y="76"/>
                  <a:pt x="109" y="76"/>
                  <a:pt x="109" y="76"/>
                </a:cubicBezTo>
                <a:cubicBezTo>
                  <a:pt x="109" y="76"/>
                  <a:pt x="109" y="77"/>
                  <a:pt x="110" y="78"/>
                </a:cubicBezTo>
                <a:cubicBezTo>
                  <a:pt x="144" y="93"/>
                  <a:pt x="151" y="126"/>
                  <a:pt x="151" y="151"/>
                </a:cubicBezTo>
                <a:cubicBezTo>
                  <a:pt x="151" y="152"/>
                  <a:pt x="151" y="153"/>
                  <a:pt x="151" y="1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grpSp>
        <p:nvGrpSpPr>
          <p:cNvPr id="108" name="Group 22"/>
          <p:cNvGrpSpPr/>
          <p:nvPr/>
        </p:nvGrpSpPr>
        <p:grpSpPr>
          <a:xfrm>
            <a:off x="5401609" y="2229439"/>
            <a:ext cx="261112" cy="303760"/>
            <a:chOff x="12284075" y="-1800225"/>
            <a:chExt cx="1062037" cy="1062038"/>
          </a:xfrm>
        </p:grpSpPr>
        <p:sp>
          <p:nvSpPr>
            <p:cNvPr id="109" name="Freeform 20"/>
            <p:cNvSpPr>
              <a:spLocks noEditPoints="1"/>
            </p:cNvSpPr>
            <p:nvPr/>
          </p:nvSpPr>
          <p:spPr bwMode="auto">
            <a:xfrm>
              <a:off x="12284075" y="-1800225"/>
              <a:ext cx="1062037" cy="1062038"/>
            </a:xfrm>
            <a:custGeom>
              <a:avLst/>
              <a:gdLst>
                <a:gd name="T0" fmla="*/ 143 w 173"/>
                <a:gd name="T1" fmla="*/ 173 h 173"/>
                <a:gd name="T2" fmla="*/ 30 w 173"/>
                <a:gd name="T3" fmla="*/ 173 h 173"/>
                <a:gd name="T4" fmla="*/ 0 w 173"/>
                <a:gd name="T5" fmla="*/ 143 h 173"/>
                <a:gd name="T6" fmla="*/ 0 w 173"/>
                <a:gd name="T7" fmla="*/ 30 h 173"/>
                <a:gd name="T8" fmla="*/ 30 w 173"/>
                <a:gd name="T9" fmla="*/ 0 h 173"/>
                <a:gd name="T10" fmla="*/ 143 w 173"/>
                <a:gd name="T11" fmla="*/ 0 h 173"/>
                <a:gd name="T12" fmla="*/ 173 w 173"/>
                <a:gd name="T13" fmla="*/ 30 h 173"/>
                <a:gd name="T14" fmla="*/ 173 w 173"/>
                <a:gd name="T15" fmla="*/ 143 h 173"/>
                <a:gd name="T16" fmla="*/ 143 w 173"/>
                <a:gd name="T17" fmla="*/ 173 h 173"/>
                <a:gd name="T18" fmla="*/ 30 w 173"/>
                <a:gd name="T19" fmla="*/ 5 h 173"/>
                <a:gd name="T20" fmla="*/ 5 w 173"/>
                <a:gd name="T21" fmla="*/ 30 h 173"/>
                <a:gd name="T22" fmla="*/ 5 w 173"/>
                <a:gd name="T23" fmla="*/ 143 h 173"/>
                <a:gd name="T24" fmla="*/ 30 w 173"/>
                <a:gd name="T25" fmla="*/ 168 h 173"/>
                <a:gd name="T26" fmla="*/ 143 w 173"/>
                <a:gd name="T27" fmla="*/ 168 h 173"/>
                <a:gd name="T28" fmla="*/ 169 w 173"/>
                <a:gd name="T29" fmla="*/ 143 h 173"/>
                <a:gd name="T30" fmla="*/ 169 w 173"/>
                <a:gd name="T31" fmla="*/ 30 h 173"/>
                <a:gd name="T32" fmla="*/ 143 w 173"/>
                <a:gd name="T33" fmla="*/ 5 h 173"/>
                <a:gd name="T34" fmla="*/ 30 w 173"/>
                <a:gd name="T35" fmla="*/ 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173">
                  <a:moveTo>
                    <a:pt x="143" y="173"/>
                  </a:moveTo>
                  <a:cubicBezTo>
                    <a:pt x="30" y="173"/>
                    <a:pt x="30" y="173"/>
                    <a:pt x="30" y="173"/>
                  </a:cubicBezTo>
                  <a:cubicBezTo>
                    <a:pt x="14" y="173"/>
                    <a:pt x="0" y="160"/>
                    <a:pt x="0" y="143"/>
                  </a:cubicBezTo>
                  <a:cubicBezTo>
                    <a:pt x="0" y="30"/>
                    <a:pt x="0" y="30"/>
                    <a:pt x="0" y="30"/>
                  </a:cubicBezTo>
                  <a:cubicBezTo>
                    <a:pt x="0" y="14"/>
                    <a:pt x="14" y="0"/>
                    <a:pt x="30" y="0"/>
                  </a:cubicBezTo>
                  <a:cubicBezTo>
                    <a:pt x="143" y="0"/>
                    <a:pt x="143" y="0"/>
                    <a:pt x="143" y="0"/>
                  </a:cubicBezTo>
                  <a:cubicBezTo>
                    <a:pt x="160" y="0"/>
                    <a:pt x="173" y="14"/>
                    <a:pt x="173" y="30"/>
                  </a:cubicBezTo>
                  <a:cubicBezTo>
                    <a:pt x="173" y="143"/>
                    <a:pt x="173" y="143"/>
                    <a:pt x="173" y="143"/>
                  </a:cubicBezTo>
                  <a:cubicBezTo>
                    <a:pt x="173" y="160"/>
                    <a:pt x="160" y="173"/>
                    <a:pt x="143" y="173"/>
                  </a:cubicBezTo>
                  <a:close/>
                  <a:moveTo>
                    <a:pt x="30" y="5"/>
                  </a:moveTo>
                  <a:cubicBezTo>
                    <a:pt x="16" y="5"/>
                    <a:pt x="5" y="16"/>
                    <a:pt x="5" y="30"/>
                  </a:cubicBezTo>
                  <a:cubicBezTo>
                    <a:pt x="5" y="143"/>
                    <a:pt x="5" y="143"/>
                    <a:pt x="5" y="143"/>
                  </a:cubicBezTo>
                  <a:cubicBezTo>
                    <a:pt x="5" y="157"/>
                    <a:pt x="16" y="168"/>
                    <a:pt x="30" y="168"/>
                  </a:cubicBezTo>
                  <a:cubicBezTo>
                    <a:pt x="143" y="168"/>
                    <a:pt x="143" y="168"/>
                    <a:pt x="143" y="168"/>
                  </a:cubicBezTo>
                  <a:cubicBezTo>
                    <a:pt x="157" y="168"/>
                    <a:pt x="169" y="157"/>
                    <a:pt x="169" y="143"/>
                  </a:cubicBezTo>
                  <a:cubicBezTo>
                    <a:pt x="169" y="30"/>
                    <a:pt x="169" y="30"/>
                    <a:pt x="169" y="30"/>
                  </a:cubicBezTo>
                  <a:cubicBezTo>
                    <a:pt x="169" y="16"/>
                    <a:pt x="157" y="5"/>
                    <a:pt x="143" y="5"/>
                  </a:cubicBezTo>
                  <a:lnTo>
                    <a:pt x="3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0" name="Freeform 21"/>
            <p:cNvSpPr>
              <a:spLocks/>
            </p:cNvSpPr>
            <p:nvPr/>
          </p:nvSpPr>
          <p:spPr bwMode="auto">
            <a:xfrm>
              <a:off x="12284075" y="-1284288"/>
              <a:ext cx="1062037" cy="30163"/>
            </a:xfrm>
            <a:custGeom>
              <a:avLst/>
              <a:gdLst>
                <a:gd name="T0" fmla="*/ 171 w 173"/>
                <a:gd name="T1" fmla="*/ 5 h 5"/>
                <a:gd name="T2" fmla="*/ 3 w 173"/>
                <a:gd name="T3" fmla="*/ 5 h 5"/>
                <a:gd name="T4" fmla="*/ 0 w 173"/>
                <a:gd name="T5" fmla="*/ 3 h 5"/>
                <a:gd name="T6" fmla="*/ 3 w 173"/>
                <a:gd name="T7" fmla="*/ 0 h 5"/>
                <a:gd name="T8" fmla="*/ 171 w 173"/>
                <a:gd name="T9" fmla="*/ 0 h 5"/>
                <a:gd name="T10" fmla="*/ 173 w 173"/>
                <a:gd name="T11" fmla="*/ 3 h 5"/>
                <a:gd name="T12" fmla="*/ 171 w 17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73" h="5">
                  <a:moveTo>
                    <a:pt x="171" y="5"/>
                  </a:moveTo>
                  <a:cubicBezTo>
                    <a:pt x="3" y="5"/>
                    <a:pt x="3" y="5"/>
                    <a:pt x="3" y="5"/>
                  </a:cubicBezTo>
                  <a:cubicBezTo>
                    <a:pt x="1" y="5"/>
                    <a:pt x="0" y="4"/>
                    <a:pt x="0" y="3"/>
                  </a:cubicBezTo>
                  <a:cubicBezTo>
                    <a:pt x="0" y="1"/>
                    <a:pt x="1" y="0"/>
                    <a:pt x="3" y="0"/>
                  </a:cubicBezTo>
                  <a:cubicBezTo>
                    <a:pt x="171" y="0"/>
                    <a:pt x="171" y="0"/>
                    <a:pt x="171" y="0"/>
                  </a:cubicBezTo>
                  <a:cubicBezTo>
                    <a:pt x="172" y="0"/>
                    <a:pt x="173" y="1"/>
                    <a:pt x="173" y="3"/>
                  </a:cubicBezTo>
                  <a:cubicBezTo>
                    <a:pt x="173" y="4"/>
                    <a:pt x="172" y="5"/>
                    <a:pt x="17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1" name="Freeform 22"/>
            <p:cNvSpPr>
              <a:spLocks/>
            </p:cNvSpPr>
            <p:nvPr/>
          </p:nvSpPr>
          <p:spPr bwMode="auto">
            <a:xfrm>
              <a:off x="12800013" y="-1800225"/>
              <a:ext cx="30162" cy="1062038"/>
            </a:xfrm>
            <a:custGeom>
              <a:avLst/>
              <a:gdLst>
                <a:gd name="T0" fmla="*/ 3 w 5"/>
                <a:gd name="T1" fmla="*/ 173 h 173"/>
                <a:gd name="T2" fmla="*/ 0 w 5"/>
                <a:gd name="T3" fmla="*/ 171 h 173"/>
                <a:gd name="T4" fmla="*/ 0 w 5"/>
                <a:gd name="T5" fmla="*/ 2 h 173"/>
                <a:gd name="T6" fmla="*/ 3 w 5"/>
                <a:gd name="T7" fmla="*/ 0 h 173"/>
                <a:gd name="T8" fmla="*/ 5 w 5"/>
                <a:gd name="T9" fmla="*/ 2 h 173"/>
                <a:gd name="T10" fmla="*/ 5 w 5"/>
                <a:gd name="T11" fmla="*/ 171 h 173"/>
                <a:gd name="T12" fmla="*/ 3 w 5"/>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5" h="173">
                  <a:moveTo>
                    <a:pt x="3" y="173"/>
                  </a:moveTo>
                  <a:cubicBezTo>
                    <a:pt x="1" y="173"/>
                    <a:pt x="0" y="172"/>
                    <a:pt x="0" y="171"/>
                  </a:cubicBezTo>
                  <a:cubicBezTo>
                    <a:pt x="0" y="2"/>
                    <a:pt x="0" y="2"/>
                    <a:pt x="0" y="2"/>
                  </a:cubicBezTo>
                  <a:cubicBezTo>
                    <a:pt x="0" y="1"/>
                    <a:pt x="1" y="0"/>
                    <a:pt x="3" y="0"/>
                  </a:cubicBezTo>
                  <a:cubicBezTo>
                    <a:pt x="4" y="0"/>
                    <a:pt x="5" y="1"/>
                    <a:pt x="5" y="2"/>
                  </a:cubicBezTo>
                  <a:cubicBezTo>
                    <a:pt x="5" y="171"/>
                    <a:pt x="5" y="171"/>
                    <a:pt x="5" y="171"/>
                  </a:cubicBezTo>
                  <a:cubicBezTo>
                    <a:pt x="5" y="172"/>
                    <a:pt x="4" y="173"/>
                    <a:pt x="3" y="1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2" name="Freeform 23"/>
            <p:cNvSpPr>
              <a:spLocks/>
            </p:cNvSpPr>
            <p:nvPr/>
          </p:nvSpPr>
          <p:spPr bwMode="auto">
            <a:xfrm>
              <a:off x="12941300" y="-1536700"/>
              <a:ext cx="269875" cy="30163"/>
            </a:xfrm>
            <a:custGeom>
              <a:avLst/>
              <a:gdLst>
                <a:gd name="T0" fmla="*/ 41 w 44"/>
                <a:gd name="T1" fmla="*/ 5 h 5"/>
                <a:gd name="T2" fmla="*/ 2 w 44"/>
                <a:gd name="T3" fmla="*/ 5 h 5"/>
                <a:gd name="T4" fmla="*/ 0 w 44"/>
                <a:gd name="T5" fmla="*/ 3 h 5"/>
                <a:gd name="T6" fmla="*/ 2 w 44"/>
                <a:gd name="T7" fmla="*/ 0 h 5"/>
                <a:gd name="T8" fmla="*/ 41 w 44"/>
                <a:gd name="T9" fmla="*/ 0 h 5"/>
                <a:gd name="T10" fmla="*/ 44 w 44"/>
                <a:gd name="T11" fmla="*/ 3 h 5"/>
                <a:gd name="T12" fmla="*/ 41 w 4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1" y="5"/>
                  </a:moveTo>
                  <a:cubicBezTo>
                    <a:pt x="2" y="5"/>
                    <a:pt x="2" y="5"/>
                    <a:pt x="2" y="5"/>
                  </a:cubicBezTo>
                  <a:cubicBezTo>
                    <a:pt x="1" y="5"/>
                    <a:pt x="0" y="4"/>
                    <a:pt x="0" y="3"/>
                  </a:cubicBezTo>
                  <a:cubicBezTo>
                    <a:pt x="0" y="1"/>
                    <a:pt x="1" y="0"/>
                    <a:pt x="2" y="0"/>
                  </a:cubicBezTo>
                  <a:cubicBezTo>
                    <a:pt x="41" y="0"/>
                    <a:pt x="41" y="0"/>
                    <a:pt x="41" y="0"/>
                  </a:cubicBezTo>
                  <a:cubicBezTo>
                    <a:pt x="43" y="0"/>
                    <a:pt x="44" y="1"/>
                    <a:pt x="44" y="3"/>
                  </a:cubicBezTo>
                  <a:cubicBezTo>
                    <a:pt x="44" y="4"/>
                    <a:pt x="43"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3" name="Freeform 24"/>
            <p:cNvSpPr>
              <a:spLocks/>
            </p:cNvSpPr>
            <p:nvPr/>
          </p:nvSpPr>
          <p:spPr bwMode="auto">
            <a:xfrm>
              <a:off x="12425363" y="-1543050"/>
              <a:ext cx="263525" cy="31750"/>
            </a:xfrm>
            <a:custGeom>
              <a:avLst/>
              <a:gdLst>
                <a:gd name="T0" fmla="*/ 41 w 43"/>
                <a:gd name="T1" fmla="*/ 5 h 5"/>
                <a:gd name="T2" fmla="*/ 2 w 43"/>
                <a:gd name="T3" fmla="*/ 5 h 5"/>
                <a:gd name="T4" fmla="*/ 0 w 43"/>
                <a:gd name="T5" fmla="*/ 3 h 5"/>
                <a:gd name="T6" fmla="*/ 2 w 43"/>
                <a:gd name="T7" fmla="*/ 0 h 5"/>
                <a:gd name="T8" fmla="*/ 41 w 43"/>
                <a:gd name="T9" fmla="*/ 0 h 5"/>
                <a:gd name="T10" fmla="*/ 43 w 43"/>
                <a:gd name="T11" fmla="*/ 3 h 5"/>
                <a:gd name="T12" fmla="*/ 41 w 4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3" h="5">
                  <a:moveTo>
                    <a:pt x="41" y="5"/>
                  </a:moveTo>
                  <a:cubicBezTo>
                    <a:pt x="2" y="5"/>
                    <a:pt x="2" y="5"/>
                    <a:pt x="2" y="5"/>
                  </a:cubicBezTo>
                  <a:cubicBezTo>
                    <a:pt x="1" y="5"/>
                    <a:pt x="0" y="4"/>
                    <a:pt x="0" y="3"/>
                  </a:cubicBezTo>
                  <a:cubicBezTo>
                    <a:pt x="0" y="1"/>
                    <a:pt x="1" y="0"/>
                    <a:pt x="2" y="0"/>
                  </a:cubicBezTo>
                  <a:cubicBezTo>
                    <a:pt x="41" y="0"/>
                    <a:pt x="41" y="0"/>
                    <a:pt x="41" y="0"/>
                  </a:cubicBezTo>
                  <a:cubicBezTo>
                    <a:pt x="42" y="0"/>
                    <a:pt x="43" y="1"/>
                    <a:pt x="43" y="3"/>
                  </a:cubicBezTo>
                  <a:cubicBezTo>
                    <a:pt x="43" y="4"/>
                    <a:pt x="42"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4" name="Freeform 25"/>
            <p:cNvSpPr>
              <a:spLocks/>
            </p:cNvSpPr>
            <p:nvPr/>
          </p:nvSpPr>
          <p:spPr bwMode="auto">
            <a:xfrm>
              <a:off x="12542838" y="-1658938"/>
              <a:ext cx="30162" cy="263525"/>
            </a:xfrm>
            <a:custGeom>
              <a:avLst/>
              <a:gdLst>
                <a:gd name="T0" fmla="*/ 3 w 5"/>
                <a:gd name="T1" fmla="*/ 43 h 43"/>
                <a:gd name="T2" fmla="*/ 0 w 5"/>
                <a:gd name="T3" fmla="*/ 41 h 43"/>
                <a:gd name="T4" fmla="*/ 0 w 5"/>
                <a:gd name="T5" fmla="*/ 2 h 43"/>
                <a:gd name="T6" fmla="*/ 3 w 5"/>
                <a:gd name="T7" fmla="*/ 0 h 43"/>
                <a:gd name="T8" fmla="*/ 5 w 5"/>
                <a:gd name="T9" fmla="*/ 2 h 43"/>
                <a:gd name="T10" fmla="*/ 5 w 5"/>
                <a:gd name="T11" fmla="*/ 41 h 43"/>
                <a:gd name="T12" fmla="*/ 3 w 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5" h="43">
                  <a:moveTo>
                    <a:pt x="3" y="43"/>
                  </a:moveTo>
                  <a:cubicBezTo>
                    <a:pt x="1" y="43"/>
                    <a:pt x="0" y="42"/>
                    <a:pt x="0" y="41"/>
                  </a:cubicBezTo>
                  <a:cubicBezTo>
                    <a:pt x="0" y="2"/>
                    <a:pt x="0" y="2"/>
                    <a:pt x="0" y="2"/>
                  </a:cubicBezTo>
                  <a:cubicBezTo>
                    <a:pt x="0" y="1"/>
                    <a:pt x="1" y="0"/>
                    <a:pt x="3" y="0"/>
                  </a:cubicBezTo>
                  <a:cubicBezTo>
                    <a:pt x="4" y="0"/>
                    <a:pt x="5" y="1"/>
                    <a:pt x="5" y="2"/>
                  </a:cubicBezTo>
                  <a:cubicBezTo>
                    <a:pt x="5" y="41"/>
                    <a:pt x="5" y="41"/>
                    <a:pt x="5" y="41"/>
                  </a:cubicBezTo>
                  <a:cubicBezTo>
                    <a:pt x="5" y="42"/>
                    <a:pt x="4" y="43"/>
                    <a:pt x="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5" name="Freeform 26"/>
            <p:cNvSpPr>
              <a:spLocks/>
            </p:cNvSpPr>
            <p:nvPr/>
          </p:nvSpPr>
          <p:spPr bwMode="auto">
            <a:xfrm>
              <a:off x="12457113" y="-1112838"/>
              <a:ext cx="201612" cy="201613"/>
            </a:xfrm>
            <a:custGeom>
              <a:avLst/>
              <a:gdLst>
                <a:gd name="T0" fmla="*/ 30 w 33"/>
                <a:gd name="T1" fmla="*/ 33 h 33"/>
                <a:gd name="T2" fmla="*/ 29 w 33"/>
                <a:gd name="T3" fmla="*/ 32 h 33"/>
                <a:gd name="T4" fmla="*/ 1 w 33"/>
                <a:gd name="T5" fmla="*/ 5 h 33"/>
                <a:gd name="T6" fmla="*/ 1 w 33"/>
                <a:gd name="T7" fmla="*/ 1 h 33"/>
                <a:gd name="T8" fmla="*/ 4 w 33"/>
                <a:gd name="T9" fmla="*/ 1 h 33"/>
                <a:gd name="T10" fmla="*/ 32 w 33"/>
                <a:gd name="T11" fmla="*/ 29 h 33"/>
                <a:gd name="T12" fmla="*/ 32 w 33"/>
                <a:gd name="T13" fmla="*/ 32 h 33"/>
                <a:gd name="T14" fmla="*/ 30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0" y="33"/>
                  </a:moveTo>
                  <a:cubicBezTo>
                    <a:pt x="30" y="33"/>
                    <a:pt x="29" y="33"/>
                    <a:pt x="29" y="32"/>
                  </a:cubicBezTo>
                  <a:cubicBezTo>
                    <a:pt x="1" y="5"/>
                    <a:pt x="1" y="5"/>
                    <a:pt x="1" y="5"/>
                  </a:cubicBezTo>
                  <a:cubicBezTo>
                    <a:pt x="0" y="4"/>
                    <a:pt x="0" y="2"/>
                    <a:pt x="1" y="1"/>
                  </a:cubicBezTo>
                  <a:cubicBezTo>
                    <a:pt x="2" y="0"/>
                    <a:pt x="4" y="0"/>
                    <a:pt x="4" y="1"/>
                  </a:cubicBezTo>
                  <a:cubicBezTo>
                    <a:pt x="32" y="29"/>
                    <a:pt x="32" y="29"/>
                    <a:pt x="32" y="29"/>
                  </a:cubicBezTo>
                  <a:cubicBezTo>
                    <a:pt x="33" y="30"/>
                    <a:pt x="33" y="31"/>
                    <a:pt x="32" y="32"/>
                  </a:cubicBezTo>
                  <a:cubicBezTo>
                    <a:pt x="32" y="33"/>
                    <a:pt x="31" y="33"/>
                    <a:pt x="3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6" name="Freeform 27"/>
            <p:cNvSpPr>
              <a:spLocks/>
            </p:cNvSpPr>
            <p:nvPr/>
          </p:nvSpPr>
          <p:spPr bwMode="auto">
            <a:xfrm>
              <a:off x="12457113" y="-1112838"/>
              <a:ext cx="201612" cy="201613"/>
            </a:xfrm>
            <a:custGeom>
              <a:avLst/>
              <a:gdLst>
                <a:gd name="T0" fmla="*/ 3 w 33"/>
                <a:gd name="T1" fmla="*/ 33 h 33"/>
                <a:gd name="T2" fmla="*/ 1 w 33"/>
                <a:gd name="T3" fmla="*/ 32 h 33"/>
                <a:gd name="T4" fmla="*/ 1 w 33"/>
                <a:gd name="T5" fmla="*/ 29 h 33"/>
                <a:gd name="T6" fmla="*/ 29 w 33"/>
                <a:gd name="T7" fmla="*/ 1 h 33"/>
                <a:gd name="T8" fmla="*/ 32 w 33"/>
                <a:gd name="T9" fmla="*/ 1 h 33"/>
                <a:gd name="T10" fmla="*/ 32 w 33"/>
                <a:gd name="T11" fmla="*/ 5 h 33"/>
                <a:gd name="T12" fmla="*/ 4 w 33"/>
                <a:gd name="T13" fmla="*/ 32 h 33"/>
                <a:gd name="T14" fmla="*/ 3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 y="33"/>
                  </a:moveTo>
                  <a:cubicBezTo>
                    <a:pt x="2" y="33"/>
                    <a:pt x="2" y="33"/>
                    <a:pt x="1" y="32"/>
                  </a:cubicBezTo>
                  <a:cubicBezTo>
                    <a:pt x="0" y="31"/>
                    <a:pt x="0" y="30"/>
                    <a:pt x="1" y="29"/>
                  </a:cubicBezTo>
                  <a:cubicBezTo>
                    <a:pt x="29" y="1"/>
                    <a:pt x="29" y="1"/>
                    <a:pt x="29" y="1"/>
                  </a:cubicBezTo>
                  <a:cubicBezTo>
                    <a:pt x="30" y="0"/>
                    <a:pt x="31" y="0"/>
                    <a:pt x="32" y="1"/>
                  </a:cubicBezTo>
                  <a:cubicBezTo>
                    <a:pt x="33" y="2"/>
                    <a:pt x="33" y="4"/>
                    <a:pt x="32" y="5"/>
                  </a:cubicBezTo>
                  <a:cubicBezTo>
                    <a:pt x="4" y="32"/>
                    <a:pt x="4" y="32"/>
                    <a:pt x="4" y="32"/>
                  </a:cubicBezTo>
                  <a:cubicBezTo>
                    <a:pt x="4" y="33"/>
                    <a:pt x="3" y="33"/>
                    <a:pt x="3"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7" name="Freeform 28"/>
            <p:cNvSpPr>
              <a:spLocks/>
            </p:cNvSpPr>
            <p:nvPr/>
          </p:nvSpPr>
          <p:spPr bwMode="auto">
            <a:xfrm>
              <a:off x="12984163" y="-1112838"/>
              <a:ext cx="196850" cy="201613"/>
            </a:xfrm>
            <a:custGeom>
              <a:avLst/>
              <a:gdLst>
                <a:gd name="T0" fmla="*/ 2 w 32"/>
                <a:gd name="T1" fmla="*/ 33 h 33"/>
                <a:gd name="T2" fmla="*/ 0 w 32"/>
                <a:gd name="T3" fmla="*/ 32 h 33"/>
                <a:gd name="T4" fmla="*/ 0 w 32"/>
                <a:gd name="T5" fmla="*/ 29 h 33"/>
                <a:gd name="T6" fmla="*/ 28 w 32"/>
                <a:gd name="T7" fmla="*/ 1 h 33"/>
                <a:gd name="T8" fmla="*/ 31 w 32"/>
                <a:gd name="T9" fmla="*/ 1 h 33"/>
                <a:gd name="T10" fmla="*/ 31 w 32"/>
                <a:gd name="T11" fmla="*/ 5 h 33"/>
                <a:gd name="T12" fmla="*/ 4 w 32"/>
                <a:gd name="T13" fmla="*/ 32 h 33"/>
                <a:gd name="T14" fmla="*/ 2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2" y="33"/>
                  </a:moveTo>
                  <a:cubicBezTo>
                    <a:pt x="1" y="33"/>
                    <a:pt x="1" y="33"/>
                    <a:pt x="0" y="32"/>
                  </a:cubicBezTo>
                  <a:cubicBezTo>
                    <a:pt x="0" y="31"/>
                    <a:pt x="0" y="30"/>
                    <a:pt x="0" y="29"/>
                  </a:cubicBezTo>
                  <a:cubicBezTo>
                    <a:pt x="28" y="1"/>
                    <a:pt x="28" y="1"/>
                    <a:pt x="28" y="1"/>
                  </a:cubicBezTo>
                  <a:cubicBezTo>
                    <a:pt x="29" y="0"/>
                    <a:pt x="30" y="0"/>
                    <a:pt x="31" y="1"/>
                  </a:cubicBezTo>
                  <a:cubicBezTo>
                    <a:pt x="32" y="2"/>
                    <a:pt x="32" y="4"/>
                    <a:pt x="31" y="5"/>
                  </a:cubicBezTo>
                  <a:cubicBezTo>
                    <a:pt x="4" y="32"/>
                    <a:pt x="4" y="32"/>
                    <a:pt x="4" y="32"/>
                  </a:cubicBezTo>
                  <a:cubicBezTo>
                    <a:pt x="3" y="33"/>
                    <a:pt x="3" y="33"/>
                    <a:pt x="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grpSp>
      <p:sp>
        <p:nvSpPr>
          <p:cNvPr id="118" name="Rectangle 37"/>
          <p:cNvSpPr/>
          <p:nvPr/>
        </p:nvSpPr>
        <p:spPr>
          <a:xfrm>
            <a:off x="1030231" y="1350124"/>
            <a:ext cx="2441448" cy="32502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45161" tIns="72581" rIns="145161" bIns="72581" rtlCol="0" anchor="ctr"/>
          <a:lstStyle/>
          <a:p>
            <a:pPr algn="ctr" defTabSz="914298">
              <a:defRPr/>
            </a:pPr>
            <a:endParaRPr lang="en-US" sz="3000" kern="0" dirty="0">
              <a:solidFill>
                <a:srgbClr val="FFFFFF"/>
              </a:solidFill>
              <a:latin typeface="Open Sans Light"/>
            </a:endParaRPr>
          </a:p>
        </p:txBody>
      </p:sp>
      <p:sp>
        <p:nvSpPr>
          <p:cNvPr id="34" name="Oval 17">
            <a:hlinkClick r:id="rId3" action="ppaction://hlinksldjump"/>
          </p:cNvPr>
          <p:cNvSpPr/>
          <p:nvPr/>
        </p:nvSpPr>
        <p:spPr>
          <a:xfrm>
            <a:off x="5004145" y="1897368"/>
            <a:ext cx="699762" cy="699677"/>
          </a:xfrm>
          <a:prstGeom prst="ellipse">
            <a:avLst/>
          </a:prstGeom>
          <a:solidFill>
            <a:srgbClr val="FFC000"/>
          </a:solidFill>
          <a:ln w="9525" cap="flat" cmpd="sng" algn="ctr">
            <a:noFill/>
            <a:prstDash val="solid"/>
          </a:ln>
          <a:effectLst/>
        </p:spPr>
        <p:txBody>
          <a:bodyPr rtlCol="0" anchor="ctr"/>
          <a:lstStyle/>
          <a:p>
            <a:pPr algn="ctr" defTabSz="914298">
              <a:defRPr/>
            </a:pPr>
            <a:r>
              <a:rPr lang="en-US" sz="2400" b="1" kern="0" dirty="0" smtClean="0">
                <a:solidFill>
                  <a:schemeClr val="bg1"/>
                </a:solidFill>
                <a:latin typeface="Open Sans Light"/>
              </a:rPr>
              <a:t>2</a:t>
            </a:r>
            <a:endParaRPr lang="en-US" sz="2400" b="1" kern="0" dirty="0">
              <a:solidFill>
                <a:schemeClr val="bg1"/>
              </a:solidFill>
              <a:latin typeface="Open Sans Light"/>
            </a:endParaRPr>
          </a:p>
        </p:txBody>
      </p:sp>
      <p:sp>
        <p:nvSpPr>
          <p:cNvPr id="35" name="Oval 17">
            <a:hlinkClick r:id="rId4" action="ppaction://hlinksldjump"/>
          </p:cNvPr>
          <p:cNvSpPr/>
          <p:nvPr/>
        </p:nvSpPr>
        <p:spPr>
          <a:xfrm>
            <a:off x="5004145" y="2774073"/>
            <a:ext cx="699762" cy="699677"/>
          </a:xfrm>
          <a:prstGeom prst="ellipse">
            <a:avLst/>
          </a:prstGeom>
          <a:solidFill>
            <a:srgbClr val="5F5F5F"/>
          </a:solidFill>
          <a:ln w="9525" cap="flat" cmpd="sng" algn="ctr">
            <a:noFill/>
            <a:prstDash val="solid"/>
          </a:ln>
          <a:effectLst/>
        </p:spPr>
        <p:txBody>
          <a:bodyPr rtlCol="0" anchor="ctr"/>
          <a:lstStyle/>
          <a:p>
            <a:pPr algn="ctr" defTabSz="914298">
              <a:defRPr/>
            </a:pPr>
            <a:r>
              <a:rPr lang="en-US" sz="2400" b="1" kern="0" dirty="0" smtClean="0">
                <a:solidFill>
                  <a:schemeClr val="bg1"/>
                </a:solidFill>
                <a:latin typeface="Open Sans Light"/>
              </a:rPr>
              <a:t>3</a:t>
            </a:r>
            <a:endParaRPr lang="en-US" sz="2400" b="1" kern="0" dirty="0">
              <a:solidFill>
                <a:schemeClr val="bg1"/>
              </a:solidFill>
              <a:latin typeface="Open Sans Light"/>
            </a:endParaRPr>
          </a:p>
        </p:txBody>
      </p:sp>
      <p:sp>
        <p:nvSpPr>
          <p:cNvPr id="36" name="Управляющая кнопка: далее 35">
            <a:hlinkClick r:id="rId5" action="ppaction://hlinksldjump" highlightClick="1"/>
          </p:cNvPr>
          <p:cNvSpPr/>
          <p:nvPr/>
        </p:nvSpPr>
        <p:spPr>
          <a:xfrm>
            <a:off x="4418985" y="4701128"/>
            <a:ext cx="396044" cy="411510"/>
          </a:xfrm>
          <a:prstGeom prst="actionButtonForwardNext">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656" y="1440329"/>
            <a:ext cx="2268598" cy="3075638"/>
          </a:xfrm>
          <a:prstGeom prst="rect">
            <a:avLst/>
          </a:prstGeom>
        </p:spPr>
      </p:pic>
      <p:cxnSp>
        <p:nvCxnSpPr>
          <p:cNvPr id="31" name="Straight Connector 9"/>
          <p:cNvCxnSpPr/>
          <p:nvPr/>
        </p:nvCxnSpPr>
        <p:spPr>
          <a:xfrm>
            <a:off x="4407687" y="1184303"/>
            <a:ext cx="0" cy="3301312"/>
          </a:xfrm>
          <a:prstGeom prst="line">
            <a:avLst/>
          </a:prstGeom>
          <a:noFill/>
          <a:ln w="9525" cap="flat" cmpd="sng" algn="ctr">
            <a:solidFill>
              <a:srgbClr val="7F7F7F">
                <a:alpha val="50000"/>
              </a:srgbClr>
            </a:solidFill>
            <a:prstDash val="solid"/>
          </a:ln>
          <a:effectLst/>
        </p:spPr>
      </p:cxnSp>
      <p:sp>
        <p:nvSpPr>
          <p:cNvPr id="32" name="Oval 17">
            <a:hlinkClick r:id="rId7" action="ppaction://hlinksldjump"/>
          </p:cNvPr>
          <p:cNvSpPr/>
          <p:nvPr/>
        </p:nvSpPr>
        <p:spPr>
          <a:xfrm>
            <a:off x="5013640" y="1020663"/>
            <a:ext cx="680773" cy="699677"/>
          </a:xfrm>
          <a:prstGeom prst="ellipse">
            <a:avLst/>
          </a:prstGeom>
          <a:solidFill>
            <a:srgbClr val="51C3CA"/>
          </a:solidFill>
          <a:ln w="9525" cap="flat" cmpd="sng" algn="ctr">
            <a:noFill/>
            <a:prstDash val="solid"/>
          </a:ln>
          <a:effectLst/>
        </p:spPr>
        <p:txBody>
          <a:bodyPr rtlCol="0" anchor="ctr"/>
          <a:lstStyle/>
          <a:p>
            <a:pPr algn="ctr" defTabSz="914298">
              <a:defRPr/>
            </a:pPr>
            <a:r>
              <a:rPr lang="en-US" sz="2400" b="1" kern="0" dirty="0">
                <a:solidFill>
                  <a:schemeClr val="bg1"/>
                </a:solidFill>
                <a:latin typeface="Open Sans Light"/>
              </a:rPr>
              <a:t>1</a:t>
            </a:r>
          </a:p>
        </p:txBody>
      </p:sp>
      <p:sp>
        <p:nvSpPr>
          <p:cNvPr id="33" name="Oval 15">
            <a:hlinkClick r:id="rId8" action="ppaction://hlinksldjump"/>
          </p:cNvPr>
          <p:cNvSpPr/>
          <p:nvPr/>
        </p:nvSpPr>
        <p:spPr>
          <a:xfrm>
            <a:off x="5004145" y="3650779"/>
            <a:ext cx="699762" cy="699676"/>
          </a:xfrm>
          <a:prstGeom prst="ellipse">
            <a:avLst/>
          </a:prstGeom>
          <a:solidFill>
            <a:srgbClr val="00759E"/>
          </a:solidFill>
          <a:ln w="9525" cap="flat" cmpd="sng" algn="ctr">
            <a:noFill/>
            <a:prstDash val="solid"/>
          </a:ln>
          <a:effectLst/>
        </p:spPr>
        <p:txBody>
          <a:bodyPr rtlCol="0" anchor="ctr"/>
          <a:lstStyle/>
          <a:p>
            <a:pPr algn="ctr" defTabSz="914298">
              <a:defRPr/>
            </a:pPr>
            <a:r>
              <a:rPr lang="en-US" sz="2400" b="1" kern="0" dirty="0" smtClean="0">
                <a:solidFill>
                  <a:schemeClr val="bg1"/>
                </a:solidFill>
                <a:latin typeface="Open Sans Light"/>
              </a:rPr>
              <a:t>4</a:t>
            </a:r>
            <a:endParaRPr lang="en-US" sz="2400" b="1" kern="0" dirty="0">
              <a:solidFill>
                <a:schemeClr val="bg1"/>
              </a:solidFill>
              <a:latin typeface="Open Sans Light"/>
            </a:endParaRPr>
          </a:p>
        </p:txBody>
      </p:sp>
      <p:sp>
        <p:nvSpPr>
          <p:cNvPr id="37" name="Rectangle 14"/>
          <p:cNvSpPr/>
          <p:nvPr/>
        </p:nvSpPr>
        <p:spPr>
          <a:xfrm>
            <a:off x="5703907" y="2049022"/>
            <a:ext cx="2554769" cy="400110"/>
          </a:xfrm>
          <a:prstGeom prst="rect">
            <a:avLst/>
          </a:prstGeom>
        </p:spPr>
        <p:txBody>
          <a:bodyPr wrap="square">
            <a:spAutoFit/>
          </a:bodyPr>
          <a:lstStyle/>
          <a:p>
            <a:pPr defTabSz="914298">
              <a:defRPr/>
            </a:pPr>
            <a:r>
              <a:rPr lang="en-US" sz="2000" kern="0" dirty="0" err="1" smtClean="0">
                <a:solidFill>
                  <a:srgbClr val="000000"/>
                </a:solidFill>
              </a:rPr>
              <a:t>Activité</a:t>
            </a:r>
            <a:r>
              <a:rPr lang="en-US" sz="2000" kern="0" dirty="0" smtClean="0">
                <a:solidFill>
                  <a:srgbClr val="000000"/>
                </a:solidFill>
              </a:rPr>
              <a:t> 3</a:t>
            </a:r>
            <a:endParaRPr lang="en-US" sz="2000" kern="0" dirty="0">
              <a:solidFill>
                <a:srgbClr val="000000"/>
              </a:solidFill>
            </a:endParaRPr>
          </a:p>
        </p:txBody>
      </p:sp>
      <p:sp>
        <p:nvSpPr>
          <p:cNvPr id="38" name="Rectangle 13"/>
          <p:cNvSpPr/>
          <p:nvPr/>
        </p:nvSpPr>
        <p:spPr>
          <a:xfrm>
            <a:off x="5703907" y="2894387"/>
            <a:ext cx="2919764" cy="400110"/>
          </a:xfrm>
          <a:prstGeom prst="rect">
            <a:avLst/>
          </a:prstGeom>
        </p:spPr>
        <p:txBody>
          <a:bodyPr wrap="square">
            <a:spAutoFit/>
          </a:bodyPr>
          <a:lstStyle/>
          <a:p>
            <a:pPr defTabSz="914298">
              <a:defRPr/>
            </a:pPr>
            <a:r>
              <a:rPr lang="en-US" sz="2000" kern="0" dirty="0" err="1" smtClean="0">
                <a:solidFill>
                  <a:srgbClr val="000000"/>
                </a:solidFill>
              </a:rPr>
              <a:t>Activités</a:t>
            </a:r>
            <a:r>
              <a:rPr lang="en-US" sz="2000" kern="0" dirty="0" smtClean="0">
                <a:solidFill>
                  <a:srgbClr val="000000"/>
                </a:solidFill>
              </a:rPr>
              <a:t> 4-5  </a:t>
            </a:r>
            <a:endParaRPr lang="en-US" sz="2000" kern="0" dirty="0">
              <a:solidFill>
                <a:srgbClr val="000000"/>
              </a:solidFill>
            </a:endParaRPr>
          </a:p>
        </p:txBody>
      </p:sp>
    </p:spTree>
    <p:extLst>
      <p:ext uri="{BB962C8B-B14F-4D97-AF65-F5344CB8AC3E}">
        <p14:creationId xmlns:p14="http://schemas.microsoft.com/office/powerpoint/2010/main" val="326246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1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назад 2">
            <a:hlinkClick r:id="rId2" action="ppaction://hlinksldjump" highlightClick="1"/>
          </p:cNvPr>
          <p:cNvSpPr/>
          <p:nvPr/>
        </p:nvSpPr>
        <p:spPr>
          <a:xfrm>
            <a:off x="4450814" y="4804117"/>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682" r="1408"/>
          <a:stretch/>
        </p:blipFill>
        <p:spPr bwMode="auto">
          <a:xfrm>
            <a:off x="6800056" y="124145"/>
            <a:ext cx="2278568" cy="19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23528" y="285734"/>
            <a:ext cx="6480720" cy="4031873"/>
          </a:xfrm>
          <a:prstGeom prst="rect">
            <a:avLst/>
          </a:prstGeom>
          <a:noFill/>
        </p:spPr>
        <p:txBody>
          <a:bodyPr wrap="square" rtlCol="0">
            <a:spAutoFit/>
          </a:bodyPr>
          <a:lstStyle/>
          <a:p>
            <a:pPr indent="355600"/>
            <a:r>
              <a:rPr lang="fr-FR" sz="2000" b="1" dirty="0" smtClean="0">
                <a:solidFill>
                  <a:srgbClr val="000000"/>
                </a:solidFill>
              </a:rPr>
              <a:t>Activité 1. </a:t>
            </a:r>
            <a:r>
              <a:rPr lang="fr-FR" sz="2000" dirty="0" smtClean="0">
                <a:solidFill>
                  <a:srgbClr val="000000"/>
                </a:solidFill>
              </a:rPr>
              <a:t>Regardez ce document et parlez-en.  Quel est son lien avec le sujet de l’unité?</a:t>
            </a:r>
          </a:p>
          <a:p>
            <a:pPr indent="355600"/>
            <a:endParaRPr lang="fr-FR" dirty="0" smtClean="0">
              <a:solidFill>
                <a:srgbClr val="000000"/>
              </a:solidFill>
            </a:endParaRPr>
          </a:p>
          <a:p>
            <a:pPr indent="355600" algn="just"/>
            <a:r>
              <a:rPr lang="fr-FR" dirty="0" smtClean="0">
                <a:solidFill>
                  <a:srgbClr val="000000"/>
                </a:solidFill>
              </a:rPr>
              <a:t>UNESCO – en  anglais  </a:t>
            </a:r>
            <a:r>
              <a:rPr lang="fr-FR" i="1" dirty="0" smtClean="0">
                <a:solidFill>
                  <a:srgbClr val="000000"/>
                </a:solidFill>
              </a:rPr>
              <a:t>United  Nations  Educational,  Scintific and Cultural Organization, en français – Organisation  des  Nations unies pour l’éducation, la  science  et  la  culture.</a:t>
            </a:r>
          </a:p>
          <a:p>
            <a:pPr indent="355600" algn="just"/>
            <a:r>
              <a:rPr lang="fr-FR" i="1" dirty="0" smtClean="0">
                <a:solidFill>
                  <a:srgbClr val="000000"/>
                </a:solidFill>
              </a:rPr>
              <a:t>Cette  institution de l’ONU a été créée en 1945-1946  pour contribuer au maintien de la paix et de la sécurité  internationales par l’éducation, la science, la culture et la  communication.</a:t>
            </a:r>
          </a:p>
          <a:p>
            <a:pPr indent="355600" algn="just"/>
            <a:r>
              <a:rPr lang="fr-FR" i="1" dirty="0" smtClean="0">
                <a:solidFill>
                  <a:srgbClr val="000000"/>
                </a:solidFill>
              </a:rPr>
              <a:t>UNESCO contribue au maintien des monuments  historiques et culturels dans le monde entier. Les  monuments de la ville de Khiva, par exemple, sont protégés sous l’egide  de cette organisation.</a:t>
            </a:r>
            <a:endParaRPr lang="ru-RU" i="1" dirty="0">
              <a:solidFill>
                <a:srgbClr val="000000"/>
              </a:solidFill>
            </a:endParaRPr>
          </a:p>
        </p:txBody>
      </p:sp>
    </p:spTree>
    <p:extLst>
      <p:ext uri="{BB962C8B-B14F-4D97-AF65-F5344CB8AC3E}">
        <p14:creationId xmlns:p14="http://schemas.microsoft.com/office/powerpoint/2010/main" val="1512607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7"/>
            <a:ext cx="9144000" cy="320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Управляющая кнопка: назад 4">
            <a:hlinkClick r:id="rId3" action="ppaction://hlinksldjump" highlightClick="1"/>
          </p:cNvPr>
          <p:cNvSpPr/>
          <p:nvPr/>
        </p:nvSpPr>
        <p:spPr>
          <a:xfrm>
            <a:off x="4450814" y="4804117"/>
            <a:ext cx="432048" cy="360040"/>
          </a:xfrm>
          <a:prstGeom prst="actionButtonBackPrevious">
            <a:avLst/>
          </a:prstGeom>
          <a:solidFill>
            <a:schemeClr val="tx1">
              <a:lumMod val="25000"/>
              <a:lumOff val="7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287524" y="3224363"/>
            <a:ext cx="1107996" cy="369332"/>
          </a:xfrm>
          <a:prstGeom prst="rect">
            <a:avLst/>
          </a:prstGeom>
          <a:noFill/>
        </p:spPr>
        <p:txBody>
          <a:bodyPr wrap="none" rtlCol="0">
            <a:spAutoFit/>
          </a:bodyPr>
          <a:lstStyle/>
          <a:p>
            <a:r>
              <a:rPr lang="fr-FR" b="1" dirty="0" smtClean="0"/>
              <a:t>Solution</a:t>
            </a:r>
            <a:endParaRPr lang="ru-RU" b="1" dirty="0"/>
          </a:p>
        </p:txBody>
      </p:sp>
      <p:sp>
        <p:nvSpPr>
          <p:cNvPr id="3" name="TextBox 2"/>
          <p:cNvSpPr txBox="1"/>
          <p:nvPr/>
        </p:nvSpPr>
        <p:spPr>
          <a:xfrm>
            <a:off x="251520" y="3594497"/>
            <a:ext cx="8640960" cy="923330"/>
          </a:xfrm>
          <a:prstGeom prst="rect">
            <a:avLst/>
          </a:prstGeom>
          <a:noFill/>
        </p:spPr>
        <p:txBody>
          <a:bodyPr wrap="square" rtlCol="0">
            <a:spAutoFit/>
          </a:bodyPr>
          <a:lstStyle/>
          <a:p>
            <a:r>
              <a:rPr lang="fr-FR" dirty="0" smtClean="0">
                <a:solidFill>
                  <a:srgbClr val="000000"/>
                </a:solidFill>
                <a:latin typeface="Arial" pitchFamily="34" charset="0"/>
                <a:cs typeface="Arial" pitchFamily="34" charset="0"/>
              </a:rPr>
              <a:t>La  photo  qui  est  à  gauche  représente  la  résidence  Oksaroy  de  Chakhrisabze.  Cette  ville  est  célèbre  grâce  à  Amir  Timour  qui   est  né  dans  un  village  de  Chakhrisabze,  ancien Keche</a:t>
            </a:r>
            <a:r>
              <a:rPr lang="fr-FR" dirty="0" smtClean="0">
                <a:latin typeface="Arial" pitchFamily="34" charset="0"/>
                <a:cs typeface="Arial" pitchFamily="34" charset="0"/>
              </a:rPr>
              <a:t>. </a:t>
            </a:r>
            <a:endParaRPr lang="ru-RU" dirty="0">
              <a:latin typeface="Arial" pitchFamily="34" charset="0"/>
              <a:cs typeface="Arial" pitchFamily="34" charset="0"/>
            </a:endParaRPr>
          </a:p>
        </p:txBody>
      </p:sp>
    </p:spTree>
    <p:extLst>
      <p:ext uri="{BB962C8B-B14F-4D97-AF65-F5344CB8AC3E}">
        <p14:creationId xmlns:p14="http://schemas.microsoft.com/office/powerpoint/2010/main" val="17493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151414</TotalTime>
  <Words>809</Words>
  <Application>Microsoft Office PowerPoint</Application>
  <PresentationFormat>Экран (16:9)</PresentationFormat>
  <Paragraphs>117</Paragraphs>
  <Slides>21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10</vt:i4>
      </vt:variant>
      <vt:variant>
        <vt:lpstr>Заголовки слайдов</vt:lpstr>
      </vt:variant>
      <vt:variant>
        <vt:i4>21</vt:i4>
      </vt:variant>
    </vt:vector>
  </HeadingPairs>
  <TitlesOfParts>
    <vt:vector size="35" baseType="lpstr">
      <vt:lpstr>Arial</vt:lpstr>
      <vt:lpstr>Calibri</vt:lpstr>
      <vt:lpstr>Open Sans</vt:lpstr>
      <vt:lpstr>Open Sans Light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  Français</vt:lpstr>
      <vt:lpstr>                         Héritage historique (p. 69) </vt:lpstr>
      <vt:lpstr>Презентация PowerPoint</vt:lpstr>
      <vt:lpstr>Презентация PowerPoint</vt:lpstr>
      <vt:lpstr>Презентация PowerPoint</vt:lpstr>
      <vt:lpstr>  Complétez  </vt:lpstr>
      <vt:lpstr>Activités  (p. 70)</vt:lpstr>
      <vt:lpstr>Презентация PowerPoint</vt:lpstr>
      <vt:lpstr>Презентация PowerPoint</vt:lpstr>
      <vt:lpstr>Презентация PowerPoint</vt:lpstr>
      <vt:lpstr>Презентация PowerPoint</vt:lpstr>
      <vt:lpstr>                Le  tourisme  captivant   (p.p. 71-72)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User</cp:lastModifiedBy>
  <cp:revision>1487</cp:revision>
  <dcterms:created xsi:type="dcterms:W3CDTF">2014-10-08T23:03:32Z</dcterms:created>
  <dcterms:modified xsi:type="dcterms:W3CDTF">2020-12-30T11:19:48Z</dcterms:modified>
</cp:coreProperties>
</file>