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9"/>
  </p:notesMasterIdLst>
  <p:sldIdLst>
    <p:sldId id="296" r:id="rId3"/>
    <p:sldId id="479" r:id="rId4"/>
    <p:sldId id="486" r:id="rId5"/>
    <p:sldId id="503" r:id="rId6"/>
    <p:sldId id="504" r:id="rId7"/>
    <p:sldId id="505" r:id="rId8"/>
    <p:sldId id="506" r:id="rId9"/>
    <p:sldId id="508" r:id="rId10"/>
    <p:sldId id="510" r:id="rId11"/>
    <p:sldId id="509" r:id="rId12"/>
    <p:sldId id="507" r:id="rId13"/>
    <p:sldId id="512" r:id="rId14"/>
    <p:sldId id="514" r:id="rId15"/>
    <p:sldId id="511" r:id="rId16"/>
    <p:sldId id="501" r:id="rId17"/>
    <p:sldId id="352" r:id="rId18"/>
  </p:sldIdLst>
  <p:sldSz cx="12192000" cy="6858000"/>
  <p:notesSz cx="6858000" cy="9144000"/>
  <p:custDataLst>
    <p:tags r:id="rId20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9" autoAdjust="0"/>
    <p:restoredTop sz="94660"/>
  </p:normalViewPr>
  <p:slideViewPr>
    <p:cSldViewPr snapToGrid="0">
      <p:cViewPr varScale="1">
        <p:scale>
          <a:sx n="70" d="100"/>
          <a:sy n="70" d="100"/>
        </p:scale>
        <p:origin x="516" y="6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1/26/2021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26.01.2021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90650" y="2446338"/>
            <a:ext cx="10274680" cy="309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5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en-US" altLang="ru-RU" sz="4800" b="1" dirty="0">
                <a:solidFill>
                  <a:srgbClr val="0070C0"/>
                </a:solidFill>
                <a:latin typeface="Arial" charset="0"/>
                <a:cs typeface="Arial" charset="0"/>
              </a:rPr>
              <a:t>Organik </a:t>
            </a:r>
            <a:r>
              <a:rPr lang="en-US" altLang="ru-RU" sz="48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olam</a:t>
            </a:r>
            <a:r>
              <a:rPr lang="en-US" altLang="ru-RU" sz="48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filogenezining</a:t>
            </a:r>
            <a:r>
              <a:rPr lang="en-US" altLang="ru-RU" sz="48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umumiy</a:t>
            </a:r>
            <a:r>
              <a:rPr lang="en-US" altLang="ru-RU" sz="48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tavsifi</a:t>
            </a:r>
            <a:endParaRPr lang="en-US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557213" y="2587791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573881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886" y="5048133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0"/>
            <a:ext cx="10972800" cy="1087296"/>
          </a:xfrm>
        </p:spPr>
        <p:txBody>
          <a:bodyPr/>
          <a:lstStyle/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aromorfoz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2954" y="1191669"/>
            <a:ext cx="11709779" cy="19571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oshiradigan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geterotrof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bo‘lib,atmosferada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bo‘lmaganligi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anaerob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Evolutsiya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fotosintezni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oshirishga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ultrabinafsha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nurlarning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halokatli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955" y="3148800"/>
            <a:ext cx="11709778" cy="1900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Evolutsiya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aromorfozlardan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hujayralilarda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hujayralilarda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ixtisoslashishi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oshiradigan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aloqador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tanlanishda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afzalliklarga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2954" y="5145206"/>
            <a:ext cx="11709779" cy="14745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ko‘payishning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tirik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ko‘payishda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spermatozoiddagi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zigotada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mujassamlashadi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ehtimolligi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ko‘payadigan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evolutsiya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afzalliklarga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26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/>
              <a:t>Allogenez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9991" y="1875183"/>
            <a:ext cx="58412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Allogenez – (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«genesis»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belgi-xususiyatlar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idioadaptatsiya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032" y="1383080"/>
            <a:ext cx="4057584" cy="495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00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/>
              <a:t>Allogenez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2217" y="1415763"/>
            <a:ext cx="56393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tug‘diradi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sababchi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0850" algn="just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berganligi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differensiatsiya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8732" t="20496"/>
          <a:stretch/>
        </p:blipFill>
        <p:spPr>
          <a:xfrm>
            <a:off x="6220393" y="1996226"/>
            <a:ext cx="5639390" cy="410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94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6000" dirty="0"/>
              <a:t>Katagenez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5298" y="1354554"/>
            <a:ext cx="594832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 algn="just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Katagenez – («kata»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«genesis»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soddalashuviga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degeneratsiyaga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degeneratsiya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morfofiziologik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regress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soddalashuviga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yo‘qolishiga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19796"/>
          <a:stretch/>
        </p:blipFill>
        <p:spPr>
          <a:xfrm>
            <a:off x="6782360" y="1844367"/>
            <a:ext cx="5137576" cy="353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3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/>
              <a:t>Katagenez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6727" y="1352373"/>
            <a:ext cx="57836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degeneratsiya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kamharakat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degeneratsiya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yo‘qolishiga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429" y="1648496"/>
            <a:ext cx="5518597" cy="413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4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 smtClean="0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0931857" cy="1292662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solityori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011578"/>
              </p:ext>
            </p:extLst>
          </p:nvPr>
        </p:nvGraphicFramePr>
        <p:xfrm>
          <a:off x="1081825" y="2783913"/>
          <a:ext cx="10122795" cy="330779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468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4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6949">
                <a:tc>
                  <a:txBody>
                    <a:bodyPr/>
                    <a:lstStyle/>
                    <a:p>
                      <a:pPr marL="111125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Taqqoslanadigan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jihatlar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6065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Qoramol solityori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1930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Yomg‘ir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chuvalchangi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474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Yashash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tarzi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474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Nafas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olishi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474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Qon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aylanishi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74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Ovqat hazm qilishi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474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Ko‘payishi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474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Rivojlanish sikli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83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-1</a:t>
            </a:r>
            <a:r>
              <a:rPr lang="en-US" altLang="ru-RU" sz="3600" b="1" smtClean="0">
                <a:latin typeface="Arial" charset="0"/>
                <a:cs typeface="Arial" charset="0"/>
              </a:rPr>
              <a:t>86</a:t>
            </a:r>
            <a:r>
              <a:rPr lang="ru-RU" altLang="ru-RU" sz="3600" b="1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3680" y="1299963"/>
            <a:ext cx="11744637" cy="513371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rganizmlarning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mexanizmlari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bilishingiz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mexanizmida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uz-Cyrl-UZ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izohlay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olishingiz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qo‘zg‘aluvchanlikning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uz-Cyrl-UZ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tushunishingiz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sistemalarining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tiplarini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farqlash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umumiylikni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ajrata</a:t>
            </a:r>
            <a:r>
              <a:rPr lang="uz-Cyrl-UZ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olishingiz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gumoral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boshqarilishning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tushunishingiz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gumoral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boshqarilishning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qiyoslash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uz-Cyrl-UZ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aloqadorlikni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aniqlay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olishingiz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sistemalarining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filogenezida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uz-Cyrl-UZ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ta’riflash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tushuntirish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izohlashingiz</a:t>
            </a:r>
            <a:r>
              <a:rPr lang="en-US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smtClean="0"/>
              <a:t>Organik </a:t>
            </a:r>
            <a:r>
              <a:rPr lang="en-US" sz="4000" dirty="0" err="1" smtClean="0"/>
              <a:t>olam</a:t>
            </a:r>
            <a:r>
              <a:rPr lang="en-US" sz="4000" dirty="0" smtClean="0"/>
              <a:t> </a:t>
            </a:r>
            <a:r>
              <a:rPr lang="en-US" sz="4000" dirty="0" err="1" smtClean="0"/>
              <a:t>filogenezining</a:t>
            </a:r>
            <a:r>
              <a:rPr lang="en-US" sz="4000" dirty="0" smtClean="0"/>
              <a:t> </a:t>
            </a:r>
            <a:r>
              <a:rPr lang="en-US" sz="4000" dirty="0" err="1" smtClean="0"/>
              <a:t>umumiy</a:t>
            </a:r>
            <a:r>
              <a:rPr lang="en-US" sz="4000" dirty="0" smtClean="0"/>
              <a:t> </a:t>
            </a:r>
            <a:r>
              <a:rPr lang="en-US" sz="4000" dirty="0" err="1" smtClean="0"/>
              <a:t>tavsifi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845816" y="1843582"/>
            <a:ext cx="5125791" cy="3798156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filogeniya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phulon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genesis»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36762"/>
          <a:stretch/>
        </p:blipFill>
        <p:spPr>
          <a:xfrm>
            <a:off x="6396610" y="1720333"/>
            <a:ext cx="4812017" cy="380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Organik </a:t>
            </a:r>
            <a:r>
              <a:rPr lang="en-US" sz="4000" dirty="0" err="1"/>
              <a:t>olam</a:t>
            </a:r>
            <a:r>
              <a:rPr lang="en-US" sz="4000" dirty="0"/>
              <a:t> </a:t>
            </a:r>
            <a:r>
              <a:rPr lang="en-US" sz="4000" dirty="0" err="1"/>
              <a:t>filogenezining</a:t>
            </a:r>
            <a:r>
              <a:rPr lang="en-US" sz="4000" dirty="0"/>
              <a:t> </a:t>
            </a:r>
            <a:r>
              <a:rPr lang="en-US" sz="4000" dirty="0" err="1"/>
              <a:t>umumiy</a:t>
            </a:r>
            <a:r>
              <a:rPr lang="en-US" sz="4000" dirty="0"/>
              <a:t> </a:t>
            </a:r>
            <a:r>
              <a:rPr lang="en-US" sz="4000" dirty="0" err="1"/>
              <a:t>tavsifi</a:t>
            </a:r>
            <a:endParaRPr lang="en-US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359" y="1274046"/>
            <a:ext cx="110372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individual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aloqadorlikda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«genesis»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deyilganda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107" y="3848362"/>
            <a:ext cx="57150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Organik </a:t>
            </a:r>
            <a:r>
              <a:rPr lang="en-US" sz="4000" dirty="0" err="1"/>
              <a:t>olam</a:t>
            </a:r>
            <a:r>
              <a:rPr lang="en-US" sz="4000" dirty="0"/>
              <a:t> </a:t>
            </a:r>
            <a:r>
              <a:rPr lang="en-US" sz="4000" dirty="0" err="1"/>
              <a:t>filogenezining</a:t>
            </a:r>
            <a:r>
              <a:rPr lang="en-US" sz="4000" dirty="0"/>
              <a:t> </a:t>
            </a:r>
            <a:r>
              <a:rPr lang="en-US" sz="4000" dirty="0" err="1"/>
              <a:t>umumiy</a:t>
            </a:r>
            <a:r>
              <a:rPr lang="en-US" sz="4000" dirty="0"/>
              <a:t> </a:t>
            </a:r>
            <a:r>
              <a:rPr lang="en-US" sz="4000" dirty="0" err="1"/>
              <a:t>tavsifi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9226" y="1164134"/>
            <a:ext cx="702326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arxey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proterozoy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kaynozoy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eralar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uz-Cyrl-UZ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turlarning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nuqtayi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nazaridan</a:t>
            </a:r>
            <a:r>
              <a:rPr lang="uz-Cyrl-UZ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7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turlarning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tasnifi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filogenezga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asoslanganligi</a:t>
            </a:r>
            <a:r>
              <a:rPr lang="uz-Cyrl-UZ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Organik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filogenezida</a:t>
            </a:r>
            <a:r>
              <a:rPr lang="uz-Cyrl-UZ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regress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2494" y="1889641"/>
            <a:ext cx="4653107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Organik </a:t>
            </a:r>
            <a:r>
              <a:rPr lang="en-US" sz="4000" dirty="0" err="1"/>
              <a:t>olam</a:t>
            </a:r>
            <a:r>
              <a:rPr lang="en-US" sz="4000" dirty="0"/>
              <a:t> </a:t>
            </a:r>
            <a:r>
              <a:rPr lang="en-US" sz="4000" dirty="0" err="1"/>
              <a:t>filogenezining</a:t>
            </a:r>
            <a:r>
              <a:rPr lang="en-US" sz="4000" dirty="0"/>
              <a:t> </a:t>
            </a:r>
            <a:r>
              <a:rPr lang="en-US" sz="4000" dirty="0" err="1"/>
              <a:t>umumiy</a:t>
            </a:r>
            <a:r>
              <a:rPr lang="en-US" sz="4000" dirty="0"/>
              <a:t> </a:t>
            </a:r>
            <a:r>
              <a:rPr lang="en-US" sz="4000" dirty="0" err="1"/>
              <a:t>tavsifi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0600" y="1324836"/>
            <a:ext cx="64252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progress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avlodlariga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yashovchanligi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areal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601" y="1639561"/>
            <a:ext cx="5031346" cy="394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Organik </a:t>
            </a:r>
            <a:r>
              <a:rPr lang="en-US" sz="4000" dirty="0" err="1"/>
              <a:t>olam</a:t>
            </a:r>
            <a:r>
              <a:rPr lang="en-US" sz="4000" dirty="0"/>
              <a:t> </a:t>
            </a:r>
            <a:r>
              <a:rPr lang="en-US" sz="4000" dirty="0" err="1"/>
              <a:t>filogenezining</a:t>
            </a:r>
            <a:r>
              <a:rPr lang="en-US" sz="4000" dirty="0"/>
              <a:t> </a:t>
            </a:r>
            <a:r>
              <a:rPr lang="en-US" sz="4000" dirty="0" err="1"/>
              <a:t>umumiy</a:t>
            </a:r>
            <a:r>
              <a:rPr lang="en-US" sz="4000" dirty="0"/>
              <a:t> </a:t>
            </a:r>
            <a:r>
              <a:rPr lang="en-US" sz="4000" dirty="0" err="1"/>
              <a:t>tavsifi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3607" y="1457470"/>
            <a:ext cx="109340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ctr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653048" y="2717442"/>
            <a:ext cx="1725769" cy="1390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718220" y="2807594"/>
            <a:ext cx="25757" cy="2318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967470" y="2807594"/>
            <a:ext cx="1571223" cy="1571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553791" y="4465742"/>
            <a:ext cx="3284113" cy="1287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rogenez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2966" y="5306096"/>
            <a:ext cx="3155324" cy="10871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llogenez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2327" y="4597758"/>
            <a:ext cx="3155323" cy="16098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atagenez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985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ru-RU" sz="4800" dirty="0"/>
              <a:t>А</a:t>
            </a:r>
            <a:r>
              <a:rPr lang="en-US" sz="4800" dirty="0" err="1"/>
              <a:t>rogenez</a:t>
            </a:r>
            <a:endParaRPr lang="en-US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0376" y="1597729"/>
            <a:ext cx="620973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Arogenez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airo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«genesis» –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Cyrl-UZ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aromorfozlarning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uz-Cyrl-UZ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992" y="1366234"/>
            <a:ext cx="433387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65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Aromorfoz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1413" y="1515281"/>
            <a:ext cx="61035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Aromorfoz (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airo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–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morpha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–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Cyrl-UZ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afzalliklar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uz-Cyrl-UZ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arealda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moslanishiga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tayyorlaydi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928" y="1960038"/>
            <a:ext cx="5334284" cy="330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092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5120</TotalTime>
  <Words>851</Words>
  <Application>Microsoft Office PowerPoint</Application>
  <PresentationFormat>Широкоэкранный</PresentationFormat>
  <Paragraphs>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Organik olam filogenezining umumiy tavsifi</vt:lpstr>
      <vt:lpstr>Organik olam filogenezining umumiy tavsifi</vt:lpstr>
      <vt:lpstr>Organik olam filogenezining umumiy tavsifi</vt:lpstr>
      <vt:lpstr>Organik olam filogenezining umumiy tavsifi</vt:lpstr>
      <vt:lpstr>Organik olam filogenezining umumiy tavsifi</vt:lpstr>
      <vt:lpstr>Аrogenez</vt:lpstr>
      <vt:lpstr>Aromorfoz</vt:lpstr>
      <vt:lpstr>Organik olamning paydo bo‘lishi va rivojlanishining dastlabki bosqichlarida uchta yirik aromorfoz yuzaga kelgan.</vt:lpstr>
      <vt:lpstr>Allogenez</vt:lpstr>
      <vt:lpstr>Allogenez</vt:lpstr>
      <vt:lpstr>Katagenez</vt:lpstr>
      <vt:lpstr>Katagenez</vt:lpstr>
      <vt:lpstr>Mustaqil  bajarish uchun topshiriqlar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899</cp:revision>
  <dcterms:created xsi:type="dcterms:W3CDTF">2020-05-11T10:31:43Z</dcterms:created>
  <dcterms:modified xsi:type="dcterms:W3CDTF">2021-01-25T19:29:41Z</dcterms:modified>
</cp:coreProperties>
</file>