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5"/>
  </p:notesMasterIdLst>
  <p:sldIdLst>
    <p:sldId id="296" r:id="rId3"/>
    <p:sldId id="486" r:id="rId4"/>
    <p:sldId id="503" r:id="rId5"/>
    <p:sldId id="504" r:id="rId6"/>
    <p:sldId id="505" r:id="rId7"/>
    <p:sldId id="508" r:id="rId8"/>
    <p:sldId id="510" r:id="rId9"/>
    <p:sldId id="507" r:id="rId10"/>
    <p:sldId id="511" r:id="rId11"/>
    <p:sldId id="501" r:id="rId12"/>
    <p:sldId id="515" r:id="rId13"/>
    <p:sldId id="352" r:id="rId14"/>
  </p:sldIdLst>
  <p:sldSz cx="12192000" cy="6858000"/>
  <p:notesSz cx="6858000" cy="9144000"/>
  <p:custDataLst>
    <p:tags r:id="rId1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1/29/2021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29.01.2021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390650" y="2446338"/>
            <a:ext cx="10274680" cy="309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5400" b="1" dirty="0">
                <a:solidFill>
                  <a:srgbClr val="0070C0"/>
                </a:solidFill>
                <a:latin typeface="Arial" charset="0"/>
                <a:cs typeface="Arial" charset="0"/>
              </a:rPr>
              <a:t>Mavzu: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en-US" altLang="ru-RU" sz="4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O‘simliklarning</a:t>
            </a:r>
            <a:r>
              <a:rPr lang="en-US" altLang="ru-RU" sz="4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generativ</a:t>
            </a:r>
            <a:r>
              <a:rPr lang="en-US" altLang="ru-RU" sz="4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organlari</a:t>
            </a:r>
            <a:r>
              <a:rPr lang="en-US" altLang="ru-RU" sz="4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filogenezi</a:t>
            </a:r>
            <a:endParaRPr lang="en-US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557213" y="2587791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573881" y="434181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886" y="5048133"/>
            <a:ext cx="1373277" cy="173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Mustaqil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5" y="1367749"/>
            <a:ext cx="11260316" cy="430887"/>
          </a:xfrm>
        </p:spPr>
        <p:txBody>
          <a:bodyPr/>
          <a:lstStyle/>
          <a:p>
            <a:pPr marL="0" indent="5318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1-topshiriq.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00250"/>
              </p:ext>
            </p:extLst>
          </p:nvPr>
        </p:nvGraphicFramePr>
        <p:xfrm>
          <a:off x="1360258" y="2403897"/>
          <a:ext cx="9221272" cy="28709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5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3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3756">
                <a:tc>
                  <a:txBody>
                    <a:bodyPr/>
                    <a:lstStyle/>
                    <a:p>
                      <a:pPr marL="5334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Qiyoslanadigan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jihatlari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Yo‘sinlar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Qirqquloqlar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Qirqbo‘g‘imlar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Vegetativ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Generativ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Nasl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gallanishi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Jinssiz ko‘payishi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Jinsiy ko‘payishi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Aromorfozlar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Mustaqil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6" y="1356463"/>
            <a:ext cx="10931857" cy="861774"/>
          </a:xfrm>
        </p:spPr>
        <p:txBody>
          <a:bodyPr/>
          <a:lstStyle/>
          <a:p>
            <a:pPr marL="0" indent="5318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2-topshiriq.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13113"/>
              </p:ext>
            </p:extLst>
          </p:nvPr>
        </p:nvGraphicFramePr>
        <p:xfrm>
          <a:off x="1481070" y="2527329"/>
          <a:ext cx="9955753" cy="26907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1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158">
                <a:tc>
                  <a:txBody>
                    <a:bodyPr/>
                    <a:lstStyle/>
                    <a:p>
                      <a:pPr marL="8382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Qiyoslanadigan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jihatlari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Ochiq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urug‘li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o‘simliklar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Yopiq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urug‘li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o‘simliklar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58">
                <a:tc>
                  <a:txBody>
                    <a:bodyPr/>
                    <a:lstStyle/>
                    <a:p>
                      <a:pPr marL="5016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Hayotiy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shakllari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58">
                <a:tc>
                  <a:txBody>
                    <a:bodyPr/>
                    <a:lstStyle/>
                    <a:p>
                      <a:pPr marL="5016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Aromorfozlar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58">
                <a:tc>
                  <a:txBody>
                    <a:bodyPr/>
                    <a:lstStyle/>
                    <a:p>
                      <a:pPr marL="5016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Hayot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sikli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158">
                <a:tc>
                  <a:txBody>
                    <a:bodyPr/>
                    <a:lstStyle/>
                    <a:p>
                      <a:pPr marL="50165" algn="l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Vakillari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02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>
                <a:latin typeface="Arial" charset="0"/>
                <a:cs typeface="Arial" charset="0"/>
              </a:rPr>
              <a:t>Darslikdagi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ru-RU" altLang="ru-RU" sz="3600" b="1" dirty="0">
                <a:latin typeface="Arial" charset="0"/>
                <a:cs typeface="Arial" charset="0"/>
              </a:rPr>
              <a:t>1</a:t>
            </a:r>
            <a:r>
              <a:rPr lang="en-US" altLang="ru-RU" sz="3600" b="1" dirty="0">
                <a:latin typeface="Arial" charset="0"/>
                <a:cs typeface="Arial" charset="0"/>
              </a:rPr>
              <a:t>90</a:t>
            </a:r>
            <a:r>
              <a:rPr lang="ru-RU" altLang="ru-RU" sz="3600" b="1" dirty="0">
                <a:latin typeface="Arial" charset="0"/>
                <a:cs typeface="Arial" charset="0"/>
              </a:rPr>
              <a:t>-1</a:t>
            </a:r>
            <a:r>
              <a:rPr lang="en-US" altLang="ru-RU" sz="3600" b="1" smtClean="0">
                <a:latin typeface="Arial" charset="0"/>
                <a:cs typeface="Arial" charset="0"/>
              </a:rPr>
              <a:t>93</a:t>
            </a:r>
            <a:r>
              <a:rPr lang="en-US" altLang="ru-RU" sz="3600" b="1" dirty="0">
                <a:latin typeface="Arial" charset="0"/>
                <a:cs typeface="Arial" charset="0"/>
              </a:rPr>
              <a:t>-</a:t>
            </a:r>
            <a:r>
              <a:rPr lang="en-US" altLang="ru-RU" sz="3600" b="1" smtClean="0">
                <a:latin typeface="Arial" charset="0"/>
                <a:cs typeface="Arial" charset="0"/>
              </a:rPr>
              <a:t>sahifalardagi 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mavzularni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o‘qing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va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tushunganlaringizni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daftaringizga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>
                <a:latin typeface="Arial" charset="0"/>
                <a:cs typeface="Arial" charset="0"/>
              </a:rPr>
              <a:t>yozib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oling</a:t>
            </a:r>
            <a:r>
              <a:rPr lang="en-US" altLang="ru-RU" sz="3600" b="1" dirty="0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altLang="ru-RU" sz="3600" dirty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87224" y="1385171"/>
            <a:ext cx="11417551" cy="1859163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kelgusi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9975"/>
          <a:stretch/>
        </p:blipFill>
        <p:spPr>
          <a:xfrm>
            <a:off x="3519084" y="2906064"/>
            <a:ext cx="4638675" cy="31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en-US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359" y="1940943"/>
            <a:ext cx="5606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sistematikasidan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bo‘limlarga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37" t="37760" r="6129" b="5151"/>
          <a:stretch/>
        </p:blipFill>
        <p:spPr>
          <a:xfrm>
            <a:off x="6095999" y="1940943"/>
            <a:ext cx="5669281" cy="28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93" y="21134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469" y="1375675"/>
            <a:ext cx="108982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izogamiya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geterogamiya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oogamiya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O‘simliklarning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ru-RU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izogamiya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ba’zilarida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geterogamiya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ko‘pchiligida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ogamiya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46" t="48263" r="7371" b="6103"/>
          <a:stretch/>
        </p:blipFill>
        <p:spPr>
          <a:xfrm>
            <a:off x="2360156" y="3757041"/>
            <a:ext cx="7222902" cy="28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531" y="2059394"/>
            <a:ext cx="46708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suvo‘tlari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8176"/>
          <a:stretch/>
        </p:blipFill>
        <p:spPr>
          <a:xfrm>
            <a:off x="5338895" y="1871161"/>
            <a:ext cx="6161938" cy="38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en-US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154" y="1366897"/>
            <a:ext cx="113149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sporangiylar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sporali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boshoqlar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g‘uddalar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qubbalar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4188"/>
          <a:stretch/>
        </p:blipFill>
        <p:spPr>
          <a:xfrm>
            <a:off x="5006662" y="3817778"/>
            <a:ext cx="5867400" cy="2337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0663" t="11504" r="12974" b="14073"/>
          <a:stretch/>
        </p:blipFill>
        <p:spPr>
          <a:xfrm>
            <a:off x="569405" y="3429000"/>
            <a:ext cx="3498761" cy="31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O‘simliklarning </a:t>
            </a:r>
            <a:r>
              <a:rPr lang="en-US" sz="3600" dirty="0" err="1"/>
              <a:t>generativ</a:t>
            </a:r>
            <a:r>
              <a:rPr lang="en-US" sz="3600" dirty="0"/>
              <a:t> </a:t>
            </a:r>
            <a:r>
              <a:rPr lang="en-US" sz="3600" dirty="0" err="1"/>
              <a:t>organlari</a:t>
            </a:r>
            <a:r>
              <a:rPr lang="en-US" sz="3600" dirty="0"/>
              <a:t> </a:t>
            </a:r>
            <a:r>
              <a:rPr lang="en-US" sz="3600" dirty="0" err="1"/>
              <a:t>filogenezi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413" y="1515281"/>
            <a:ext cx="61035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suvo‘tlari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koloniya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suvo‘tlari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suvo‘tlari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tallomining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zoosporalari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suvo‘tlarida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xivchinli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qoplanib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732" t="18003" r="10887" b="12138"/>
          <a:stretch/>
        </p:blipFill>
        <p:spPr>
          <a:xfrm>
            <a:off x="6987219" y="1914773"/>
            <a:ext cx="4778062" cy="31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2637" y="1143000"/>
            <a:ext cx="64945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gametofit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Gametofitning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Gametofitda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murtak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gametofit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937"/>
          <a:stretch/>
        </p:blipFill>
        <p:spPr>
          <a:xfrm>
            <a:off x="6963746" y="1931831"/>
            <a:ext cx="4849083" cy="408107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950817" y="2073499"/>
            <a:ext cx="631065" cy="2833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98535" y="2910625"/>
            <a:ext cx="631065" cy="3337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63746" y="3412901"/>
            <a:ext cx="969640" cy="7039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63746" y="4725404"/>
            <a:ext cx="991673" cy="3348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53458" y="5448506"/>
            <a:ext cx="721217" cy="1416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26569" y="3931168"/>
            <a:ext cx="1455313" cy="1445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581882" y="3931168"/>
            <a:ext cx="1403797" cy="7942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74310" y="3454915"/>
            <a:ext cx="811369" cy="3175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297297" y="4296310"/>
            <a:ext cx="1113435" cy="6620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084183" y="4946036"/>
            <a:ext cx="824248" cy="2704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684677" y="5108298"/>
            <a:ext cx="602004" cy="471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992920" y="4674437"/>
            <a:ext cx="991673" cy="3348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0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 err="1"/>
              <a:t>Mustaqil</a:t>
            </a:r>
            <a:r>
              <a:rPr lang="en-US" sz="3600" dirty="0"/>
              <a:t>  </a:t>
            </a:r>
            <a:r>
              <a:rPr lang="en-US" sz="3600" dirty="0" err="1"/>
              <a:t>bajarish</a:t>
            </a:r>
            <a:r>
              <a:rPr lang="en-US" sz="3600" dirty="0"/>
              <a:t>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/>
              <a:t>topshiriqlar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943" y="1490007"/>
            <a:ext cx="118748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ctr">
              <a:spcAft>
                <a:spcPts val="1200"/>
              </a:spcAft>
            </a:pP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qirqquloqlar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shakllanishini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>
              <a:spcAft>
                <a:spcPts val="1200"/>
              </a:spcAft>
            </a:pP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4988" indent="-3175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jarayonlarini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jarayonining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>
              <a:spcAft>
                <a:spcPts val="1200"/>
              </a:spcAft>
            </a:pP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94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5226</TotalTime>
  <Words>436</Words>
  <Application>Microsoft Office PowerPoint</Application>
  <PresentationFormat>Широкоэкранный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Wingdings</vt:lpstr>
      <vt:lpstr>Тема Office</vt:lpstr>
      <vt:lpstr>1_Тема Office</vt:lpstr>
      <vt:lpstr>Презентация PowerPoint</vt:lpstr>
      <vt:lpstr>O‘simliklarning generativ organlari filogenezi</vt:lpstr>
      <vt:lpstr>O‘simliklarning generativ organlari filogenezi</vt:lpstr>
      <vt:lpstr>O‘simliklarning generativ organlari filogenezi</vt:lpstr>
      <vt:lpstr>O‘simliklarning generativ organlari filogenezi</vt:lpstr>
      <vt:lpstr>O‘simliklarning generativ organlari filogenezi</vt:lpstr>
      <vt:lpstr>O‘simliklarning generativ organlari filogenezi</vt:lpstr>
      <vt:lpstr>O‘simliklarning generativ organlari filogenezi</vt:lpstr>
      <vt:lpstr>Mustaqil  bajarish uchun topshiriqlar</vt:lpstr>
      <vt:lpstr>Mustaqil  bajarish uchun topshiriqlar</vt:lpstr>
      <vt:lpstr>Mustaqil  bajarish uchun topshiriqlar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909</cp:revision>
  <dcterms:created xsi:type="dcterms:W3CDTF">2020-05-11T10:31:43Z</dcterms:created>
  <dcterms:modified xsi:type="dcterms:W3CDTF">2021-01-29T10:41:33Z</dcterms:modified>
</cp:coreProperties>
</file>