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14"/>
  </p:notesMasterIdLst>
  <p:sldIdLst>
    <p:sldId id="296" r:id="rId3"/>
    <p:sldId id="486" r:id="rId4"/>
    <p:sldId id="503" r:id="rId5"/>
    <p:sldId id="504" r:id="rId6"/>
    <p:sldId id="505" r:id="rId7"/>
    <p:sldId id="516" r:id="rId8"/>
    <p:sldId id="517" r:id="rId9"/>
    <p:sldId id="518" r:id="rId10"/>
    <p:sldId id="511" r:id="rId11"/>
    <p:sldId id="501" r:id="rId12"/>
    <p:sldId id="352" r:id="rId13"/>
  </p:sldIdLst>
  <p:sldSz cx="12192000" cy="6858000"/>
  <p:notesSz cx="6858000" cy="9144000"/>
  <p:custDataLst>
    <p:tags r:id="rId1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2/18/2021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93371" y="2561121"/>
            <a:ext cx="10300154" cy="351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600"/>
              </a:spcAft>
            </a:pPr>
            <a:r>
              <a:rPr lang="uz-Cyrl-UZ" alt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Mavzu:</a:t>
            </a:r>
            <a:r>
              <a:rPr lang="en-US" altLang="ru-RU" sz="4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600"/>
              </a:spcAft>
            </a:pPr>
            <a:r>
              <a:rPr lang="en-US" altLang="ru-RU" sz="4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Hayvonot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dunyosidagi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evolutsion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o‘zgarishlar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. Ko‘p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hujayrali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organizmlarda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yuz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bergan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evolutsion</a:t>
            </a:r>
            <a:r>
              <a:rPr lang="en-US" altLang="ru-RU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o‘zgarishlar</a:t>
            </a:r>
            <a:endParaRPr lang="en-US" altLang="ru-RU" sz="4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455613" y="2587791"/>
            <a:ext cx="6635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454165" y="4320095"/>
            <a:ext cx="665023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en-US" altLang="ru-RU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BIOLOGIYA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sz="3600" b="1" dirty="0">
                <a:solidFill>
                  <a:srgbClr val="FEFEFE"/>
                </a:solidFill>
                <a:latin typeface="Arial" charset="0"/>
                <a:cs typeface="Arial" charset="0"/>
              </a:rPr>
              <a:t>11-sinf</a:t>
            </a: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4574" y="5442856"/>
            <a:ext cx="1053134" cy="132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4000" dirty="0"/>
              <a:t>Mustaqil  </a:t>
            </a:r>
            <a:r>
              <a:rPr lang="en-US" sz="4000" dirty="0" err="1"/>
              <a:t>bajarish</a:t>
            </a:r>
            <a:r>
              <a:rPr lang="en-US" sz="4000" dirty="0"/>
              <a:t> </a:t>
            </a:r>
            <a:r>
              <a:rPr lang="en-US" sz="4000" dirty="0" err="1"/>
              <a:t>uchun</a:t>
            </a:r>
            <a:r>
              <a:rPr lang="en-US" sz="4000" dirty="0"/>
              <a:t> </a:t>
            </a:r>
            <a:r>
              <a:rPr lang="en-US" sz="4000" dirty="0" err="1" smtClean="0"/>
              <a:t>topshiriqlar</a:t>
            </a:r>
            <a:endParaRPr lang="en-US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04966" y="1356463"/>
            <a:ext cx="10931857" cy="861774"/>
          </a:xfrm>
        </p:spPr>
        <p:txBody>
          <a:bodyPr/>
          <a:lstStyle/>
          <a:p>
            <a:pPr marL="0" indent="531813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idioadaptatsiyalarni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6914" y="306724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9481"/>
              </p:ext>
            </p:extLst>
          </p:nvPr>
        </p:nvGraphicFramePr>
        <p:xfrm>
          <a:off x="609600" y="2550015"/>
          <a:ext cx="11155681" cy="32671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4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615">
                <a:tc>
                  <a:txBody>
                    <a:bodyPr/>
                    <a:lstStyle/>
                    <a:p>
                      <a:pPr marL="874395" marR="83121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Organizmlar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Aromorfozlar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Idioadaptatsiyalar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Baliqlar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Suvda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hamda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quruqlikda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yashovchilar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Sudralib</a:t>
                      </a:r>
                      <a:r>
                        <a:rPr lang="ru-RU" sz="28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yuruvchilar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Qushlar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27">
                <a:tc>
                  <a:txBody>
                    <a:bodyPr/>
                    <a:lstStyle/>
                    <a:p>
                      <a:pPr marL="5016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800" b="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Sutemizuvchilar</a:t>
                      </a:r>
                      <a:endParaRPr lang="ru-RU" sz="2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2604861"/>
          </a:xfrm>
        </p:spPr>
        <p:txBody>
          <a:bodyPr/>
          <a:lstStyle/>
          <a:p>
            <a:endParaRPr lang="en-US" altLang="ru-RU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4400" dirty="0" err="1" smtClean="0">
                <a:latin typeface="Arial" charset="0"/>
                <a:cs typeface="Arial" charset="0"/>
              </a:rPr>
              <a:t>Darslikdagi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1</a:t>
            </a:r>
            <a:r>
              <a:rPr lang="en-US" altLang="ru-RU" sz="4400" b="1" dirty="0" smtClean="0">
                <a:latin typeface="Arial" charset="0"/>
                <a:cs typeface="Arial" charset="0"/>
              </a:rPr>
              <a:t>9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5-1</a:t>
            </a:r>
            <a:r>
              <a:rPr lang="en-US" altLang="ru-RU" sz="4400" b="1" dirty="0" smtClean="0">
                <a:latin typeface="Arial" charset="0"/>
                <a:cs typeface="Arial" charset="0"/>
              </a:rPr>
              <a:t>9</a:t>
            </a:r>
            <a:r>
              <a:rPr lang="ru-RU" altLang="ru-RU" sz="4400" b="1" dirty="0" smtClean="0">
                <a:latin typeface="Arial" charset="0"/>
                <a:cs typeface="Arial" charset="0"/>
              </a:rPr>
              <a:t>8</a:t>
            </a:r>
            <a:r>
              <a:rPr lang="en-US" altLang="ru-RU" sz="4400" b="1" dirty="0" smtClean="0">
                <a:latin typeface="Arial" charset="0"/>
                <a:cs typeface="Arial" charset="0"/>
              </a:rPr>
              <a:t>-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sahifalardagi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mavzularni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o‘qing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va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tushunganlaringizni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daftaringizga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yozib</a:t>
            </a:r>
            <a:r>
              <a:rPr lang="en-US" altLang="ru-RU" sz="4400" dirty="0" smtClean="0">
                <a:latin typeface="Arial" charset="0"/>
                <a:cs typeface="Arial" charset="0"/>
              </a:rPr>
              <a:t> </a:t>
            </a:r>
            <a:r>
              <a:rPr lang="en-US" altLang="ru-RU" sz="4400" dirty="0" err="1" smtClean="0">
                <a:latin typeface="Arial" charset="0"/>
                <a:cs typeface="Arial" charset="0"/>
              </a:rPr>
              <a:t>oling</a:t>
            </a:r>
            <a:r>
              <a:rPr lang="en-US" altLang="ru-RU" sz="4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Mustaqil 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bajarish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uchun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ru-RU" sz="4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topshiriq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5758"/>
            <a:ext cx="109728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r>
              <a:rPr lang="en-US" sz="3600" dirty="0" smtClean="0"/>
              <a:t>Hayvonot </a:t>
            </a:r>
            <a:r>
              <a:rPr lang="en-US" sz="3600" dirty="0" err="1" smtClean="0"/>
              <a:t>dunyosidagi</a:t>
            </a:r>
            <a:r>
              <a:rPr lang="en-US" sz="3600" dirty="0" smtClean="0"/>
              <a:t> </a:t>
            </a:r>
            <a:r>
              <a:rPr lang="en-US" sz="3600" dirty="0" err="1" smtClean="0"/>
              <a:t>evolutsion</a:t>
            </a:r>
            <a:r>
              <a:rPr lang="en-US" sz="3600" dirty="0" smtClean="0"/>
              <a:t> </a:t>
            </a:r>
            <a:r>
              <a:rPr lang="en-US" sz="3600" dirty="0" err="1" smtClean="0"/>
              <a:t>o‘zgarishlar</a:t>
            </a:r>
            <a:endParaRPr lang="en-US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87224" y="1812628"/>
            <a:ext cx="7465005" cy="3602076"/>
          </a:xfrm>
        </p:spPr>
        <p:txBody>
          <a:bodyPr/>
          <a:lstStyle/>
          <a:p>
            <a:pPr marL="0" indent="531813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deyilganda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organizmlardan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tushuniladi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535" y="1638113"/>
            <a:ext cx="3757241" cy="45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3600" dirty="0"/>
              <a:t>Hayvonot </a:t>
            </a:r>
            <a:r>
              <a:rPr lang="en-US" sz="3600" dirty="0" err="1"/>
              <a:t>dunyosidagi</a:t>
            </a:r>
            <a:r>
              <a:rPr lang="en-US" sz="3600" dirty="0"/>
              <a:t> </a:t>
            </a:r>
            <a:r>
              <a:rPr lang="en-US" sz="3600" dirty="0" err="1"/>
              <a:t>evolutsion</a:t>
            </a:r>
            <a:r>
              <a:rPr lang="en-US" sz="3600" dirty="0"/>
              <a:t> </a:t>
            </a:r>
            <a:r>
              <a:rPr lang="en-US" sz="3600" dirty="0" err="1"/>
              <a:t>o‘zgarishlar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400" y="1274046"/>
            <a:ext cx="7103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jadallashuviga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tanlanishda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arxey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erasining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filogenezida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65" y="2044641"/>
            <a:ext cx="4356614" cy="33122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6983" y="4845465"/>
            <a:ext cx="758298" cy="11964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93" y="21134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469" y="1375675"/>
            <a:ext cx="73410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xivchinlilardan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entodermadan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sharsimon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devorining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invaginatsiya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taxminlar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50850" algn="just"/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ichak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gastrula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27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og‘izga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2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17" y="1720852"/>
            <a:ext cx="3949296" cy="39724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798517" y="3950747"/>
            <a:ext cx="1974648" cy="1736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xivchinlilar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168" y="1413063"/>
            <a:ext cx="72544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izlanishlar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borilgan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I.I.Mechnikov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sharsimon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migratsiyasi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44" y="1585745"/>
            <a:ext cx="3791637" cy="478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0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830" y="1137291"/>
            <a:ext cx="70944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tig‘iz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entodermani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ektodermaga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Ektoderma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sezish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funksiyasini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bajarishga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531813" algn="just"/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kolonial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xivchinlilardan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qavatli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0024" b="634"/>
          <a:stretch/>
        </p:blipFill>
        <p:spPr>
          <a:xfrm>
            <a:off x="7428289" y="1673928"/>
            <a:ext cx="4336992" cy="41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857" y="1442904"/>
            <a:ext cx="70974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simmetriyali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tuzilganligini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aromorfozlardan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hazm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ochilishi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bo‘shliqichlilarning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gastrula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bo‘shlig‘iga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5070" b="8610"/>
          <a:stretch/>
        </p:blipFill>
        <p:spPr>
          <a:xfrm>
            <a:off x="7590971" y="2729081"/>
            <a:ext cx="4402910" cy="25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413063"/>
            <a:ext cx="72022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To‘garak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teshigining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algn="just"/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To‘garak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chuvalchanglarning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guruhlarida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kipriklarining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kirpikli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chuvalchanglardan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chiqqanligini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6197"/>
          <a:stretch/>
        </p:blipFill>
        <p:spPr>
          <a:xfrm>
            <a:off x="7507086" y="1728856"/>
            <a:ext cx="4446877" cy="33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1" y="0"/>
            <a:ext cx="10972800" cy="1143000"/>
          </a:xfrm>
        </p:spPr>
        <p:txBody>
          <a:bodyPr/>
          <a:lstStyle/>
          <a:p>
            <a:r>
              <a:rPr lang="en-US" sz="2800" dirty="0"/>
              <a:t>Ko‘p </a:t>
            </a:r>
            <a:r>
              <a:rPr lang="en-US" sz="2800" dirty="0" err="1"/>
              <a:t>hujayrali</a:t>
            </a:r>
            <a:r>
              <a:rPr lang="en-US" sz="2800" dirty="0"/>
              <a:t> </a:t>
            </a:r>
            <a:r>
              <a:rPr lang="en-US" sz="2800" dirty="0" err="1"/>
              <a:t>organizmlarda</a:t>
            </a:r>
            <a:r>
              <a:rPr lang="en-US" sz="2800" dirty="0"/>
              <a:t> </a:t>
            </a:r>
            <a:r>
              <a:rPr lang="en-US" sz="2800" dirty="0" err="1"/>
              <a:t>yuz</a:t>
            </a:r>
            <a:r>
              <a:rPr lang="en-US" sz="2800" dirty="0"/>
              <a:t> </a:t>
            </a:r>
            <a:r>
              <a:rPr lang="en-US" sz="2800" dirty="0" err="1"/>
              <a:t>bergan</a:t>
            </a:r>
            <a:r>
              <a:rPr lang="en-US" sz="2800" dirty="0"/>
              <a:t> </a:t>
            </a:r>
            <a:r>
              <a:rPr lang="en-US" sz="2800" dirty="0" err="1"/>
              <a:t>evolutsion</a:t>
            </a:r>
            <a:r>
              <a:rPr lang="en-US" sz="2800" dirty="0"/>
              <a:t> </a:t>
            </a:r>
            <a:r>
              <a:rPr lang="en-US" sz="2800" dirty="0" err="1"/>
              <a:t>o‘zgarishlar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031" y="1174628"/>
            <a:ext cx="66793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chuvalchanglardan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Ko‘p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tukli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lichinkalari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tanasida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tuzilishining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chuvalchanglarnikiga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fikrning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dalilidir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570" t="18753" r="7393" b="6993"/>
          <a:stretch/>
        </p:blipFill>
        <p:spPr>
          <a:xfrm>
            <a:off x="7144060" y="2080610"/>
            <a:ext cx="4687909" cy="30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4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0ba26529122037c01e934afd8113bfad9e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469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Тема Office</vt:lpstr>
      <vt:lpstr>1_Тема Office</vt:lpstr>
      <vt:lpstr>Презентация PowerPoint</vt:lpstr>
      <vt:lpstr> Hayvonot dunyosidagi evolutsion o‘zgarishlar</vt:lpstr>
      <vt:lpstr>Hayvonot dunyosidagi evolutsion o‘zgarishlar</vt:lpstr>
      <vt:lpstr>Ko‘p hujayrali organizmlarda yuz bergan evolutsion o‘zgarishlar</vt:lpstr>
      <vt:lpstr>Ko‘p hujayrali organizmlarda yuz bergan evolutsion o‘zgarishlar</vt:lpstr>
      <vt:lpstr>Ko‘p hujayrali organizmlarda yuz bergan evolutsion o‘zgarishlar</vt:lpstr>
      <vt:lpstr>Ko‘p hujayrali organizmlarda yuz bergan evolutsion o‘zgarishlar</vt:lpstr>
      <vt:lpstr>Ko‘p hujayrali organizmlarda yuz bergan evolutsion o‘zgarishlar</vt:lpstr>
      <vt:lpstr>Ko‘p hujayrali organizmlarda yuz bergan evolutsion o‘zgarishlar</vt:lpstr>
      <vt:lpstr>Mustaqil  bajarish uchun topshiriqlar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916</cp:revision>
  <dcterms:created xsi:type="dcterms:W3CDTF">2020-05-11T10:31:43Z</dcterms:created>
  <dcterms:modified xsi:type="dcterms:W3CDTF">2021-02-18T13:05:02Z</dcterms:modified>
</cp:coreProperties>
</file>