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5"/>
  </p:notesMasterIdLst>
  <p:sldIdLst>
    <p:sldId id="296" r:id="rId3"/>
    <p:sldId id="486" r:id="rId4"/>
    <p:sldId id="503" r:id="rId5"/>
    <p:sldId id="504" r:id="rId6"/>
    <p:sldId id="505" r:id="rId7"/>
    <p:sldId id="516" r:id="rId8"/>
    <p:sldId id="517" r:id="rId9"/>
    <p:sldId id="518" r:id="rId10"/>
    <p:sldId id="511" r:id="rId11"/>
    <p:sldId id="519" r:id="rId12"/>
    <p:sldId id="501" r:id="rId13"/>
    <p:sldId id="352" r:id="rId14"/>
  </p:sldIdLst>
  <p:sldSz cx="12192000" cy="6858000"/>
  <p:notesSz cx="6858000" cy="9144000"/>
  <p:custDataLst>
    <p:tags r:id="rId1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2/18/2021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65225" y="2544763"/>
            <a:ext cx="9961483" cy="3240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</a:t>
            </a:r>
            <a:r>
              <a:rPr lang="uz-Cyrl-UZ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  <a:r>
              <a:rPr lang="en-US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endParaRPr lang="ru-RU" altLang="ru-RU" sz="48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Hayvonot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dunyosidagi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evolutsion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o‘zgarishlar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. </a:t>
            </a:r>
            <a:r>
              <a:rPr lang="es-E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Xordalilarda</a:t>
            </a:r>
            <a:r>
              <a:rPr lang="es-E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s-E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yuz</a:t>
            </a:r>
            <a:r>
              <a:rPr lang="es-E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s-E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bergan</a:t>
            </a:r>
            <a:r>
              <a:rPr lang="es-E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s-E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evolutsion</a:t>
            </a:r>
            <a:r>
              <a:rPr lang="es-E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s-ES" altLang="ru-RU" sz="48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o‘zgarishlar</a:t>
            </a:r>
            <a:r>
              <a:rPr lang="es-E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  <a:endParaRPr lang="en-US" altLang="ru-RU" sz="4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92113" y="2544763"/>
            <a:ext cx="6508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392113" y="4298785"/>
            <a:ext cx="6508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819118" y="526188"/>
            <a:ext cx="188869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9819118" y="527050"/>
            <a:ext cx="189504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9873301" y="799453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5585" y="4501858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031" y="1480297"/>
            <a:ext cx="66560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issiqqonli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po‘stlog‘i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607" y="1947370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6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 smtClean="0"/>
              <a:t>bajarish</a:t>
            </a:r>
            <a:r>
              <a:rPr lang="en-US" sz="4000" dirty="0" smtClean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1348051" cy="4616648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Bir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Ko‘p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Xordali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4400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1</a:t>
            </a:r>
            <a:r>
              <a:rPr lang="en-US" altLang="ru-RU" sz="4400" b="1" dirty="0" smtClean="0">
                <a:latin typeface="Arial" charset="0"/>
                <a:cs typeface="Arial" charset="0"/>
              </a:rPr>
              <a:t>9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8-201</a:t>
            </a:r>
            <a:r>
              <a:rPr lang="en-US" altLang="ru-RU" sz="4400" dirty="0" smtClean="0">
                <a:latin typeface="Arial" charset="0"/>
                <a:cs typeface="Arial" charset="0"/>
              </a:rPr>
              <a:t>-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.</a:t>
            </a:r>
            <a:endParaRPr lang="en-US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5758"/>
            <a:ext cx="10972800" cy="1143000"/>
          </a:xfrm>
        </p:spPr>
        <p:txBody>
          <a:bodyPr/>
          <a:lstStyle/>
          <a:p>
            <a:r>
              <a:rPr lang="en-US" sz="4000" dirty="0" smtClean="0"/>
              <a:t> </a:t>
            </a:r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/>
              <a:t>o‘zgarishlar</a:t>
            </a:r>
            <a:r>
              <a:rPr lang="en-US" sz="3200" dirty="0"/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3217" y="1342442"/>
            <a:ext cx="7167262" cy="4981448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juft-juft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miyasining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rivojlanmaganligi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chiqqanligini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304" y="2247544"/>
            <a:ext cx="4328530" cy="315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/>
              <a:t>o‘zgarishlar</a:t>
            </a:r>
            <a:r>
              <a:rPr lang="en-US" sz="3200" dirty="0"/>
              <a:t>.</a:t>
            </a:r>
            <a:endParaRPr lang="en-US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359" y="1274046"/>
            <a:ext cx="11338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pog‘onasiga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naysimon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хорда биолог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50" y="3713416"/>
            <a:ext cx="7404514" cy="24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/>
              <a:t>o‘zgarishlar</a:t>
            </a:r>
            <a:r>
              <a:rPr lang="en-US" sz="3200" dirty="0"/>
              <a:t>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469" y="1375675"/>
            <a:ext cx="79874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teshiklari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005" y="1468292"/>
            <a:ext cx="3252788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648" y="2062868"/>
            <a:ext cx="65375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tubidagi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ko‘milib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boshskeletsizlar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lansetniklar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0792" y="2062868"/>
            <a:ext cx="4982482" cy="310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9958" y="1139723"/>
            <a:ext cx="1126911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quruqlashib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panjaqanotli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suzgichlari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05" y="4207213"/>
            <a:ext cx="4254551" cy="243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0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1985" y="1896925"/>
            <a:ext cx="64857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stegosefallar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substratda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инки по запросу &quot;земноводны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691" y="2233582"/>
            <a:ext cx="4925559" cy="311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261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336" y="1857445"/>
            <a:ext cx="68964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etmaydi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sariqlikka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14" y="1945281"/>
            <a:ext cx="4570680" cy="33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7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3287" y="1480297"/>
            <a:ext cx="70331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muvofiqlashgan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qorinchalari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Arterial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venoz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aralashmaganligi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jadallashuvi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449" y="1391096"/>
            <a:ext cx="4507707" cy="494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5261</TotalTime>
  <Words>532</Words>
  <Application>Microsoft Office PowerPoint</Application>
  <PresentationFormat>Широкоэкранный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 Xordali hayvonlarda yuz bergan evolutsion o‘zgarishlar.</vt:lpstr>
      <vt:lpstr>Xordali hayvonlarda yuz bergan evolutsion o‘zgarishlar.</vt:lpstr>
      <vt:lpstr>Xordali hayvonlarda yuz bergan evolutsion o‘zgarishlar.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913</cp:revision>
  <dcterms:created xsi:type="dcterms:W3CDTF">2020-05-11T10:31:43Z</dcterms:created>
  <dcterms:modified xsi:type="dcterms:W3CDTF">2021-02-18T06:35:39Z</dcterms:modified>
</cp:coreProperties>
</file>