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16"/>
  </p:notesMasterIdLst>
  <p:sldIdLst>
    <p:sldId id="296" r:id="rId3"/>
    <p:sldId id="486" r:id="rId4"/>
    <p:sldId id="503" r:id="rId5"/>
    <p:sldId id="504" r:id="rId6"/>
    <p:sldId id="505" r:id="rId7"/>
    <p:sldId id="516" r:id="rId8"/>
    <p:sldId id="517" r:id="rId9"/>
    <p:sldId id="518" r:id="rId10"/>
    <p:sldId id="511" r:id="rId11"/>
    <p:sldId id="519" r:id="rId12"/>
    <p:sldId id="520" r:id="rId13"/>
    <p:sldId id="501" r:id="rId14"/>
    <p:sldId id="352" r:id="rId15"/>
  </p:sldIdLst>
  <p:sldSz cx="12192000" cy="6858000"/>
  <p:notesSz cx="6858000" cy="9144000"/>
  <p:custDataLst>
    <p:tags r:id="rId1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127"/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2/20/2021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20.02.2021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165225" y="2544763"/>
            <a:ext cx="9961483" cy="372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ru-RU" sz="4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Amaliy</a:t>
            </a:r>
            <a:r>
              <a:rPr lang="en-US" altLang="ru-RU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mashg‘ulot</a:t>
            </a:r>
            <a:r>
              <a:rPr lang="ru-RU" altLang="ru-RU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№</a:t>
            </a:r>
            <a:r>
              <a:rPr lang="en-US" altLang="ru-RU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11 </a:t>
            </a:r>
            <a:r>
              <a:rPr lang="ru-RU" altLang="ru-RU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z-Cyrl-UZ" altLang="ru-RU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Mavzu:</a:t>
            </a:r>
            <a:r>
              <a:rPr lang="ru-RU" altLang="ru-RU" sz="48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Hayvonot</a:t>
            </a:r>
            <a:r>
              <a:rPr lang="en-US" altLang="ru-RU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dunyosining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turli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sistematik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guruhlari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o‘rtasidagi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filogenetik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munosabatlarni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o‘rganish</a:t>
            </a:r>
            <a:r>
              <a:rPr lang="es-ES" altLang="ru-RU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  <a:endParaRPr lang="en-US" altLang="ru-RU" sz="48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392113" y="2544763"/>
            <a:ext cx="650876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392113" y="4298785"/>
            <a:ext cx="650876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en-US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BIOLOGIYA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9819118" y="526188"/>
            <a:ext cx="188869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9819118" y="527050"/>
            <a:ext cx="189504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9873301" y="799453"/>
            <a:ext cx="165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sz="3600" b="1" dirty="0">
                <a:solidFill>
                  <a:srgbClr val="FEFEFE"/>
                </a:solidFill>
                <a:latin typeface="Arial" charset="0"/>
                <a:cs typeface="Arial" charset="0"/>
              </a:rPr>
              <a:t>11-sinf</a:t>
            </a:r>
            <a:endParaRPr lang="ru-RU" altLang="ru-RU" sz="2800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7060" y="5153695"/>
            <a:ext cx="1087182" cy="1370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Xordali </a:t>
            </a:r>
            <a:r>
              <a:rPr lang="en-US" sz="3200" dirty="0" err="1"/>
              <a:t>hayvonlarda</a:t>
            </a:r>
            <a:r>
              <a:rPr lang="en-US" sz="3200" dirty="0"/>
              <a:t> </a:t>
            </a:r>
            <a:r>
              <a:rPr lang="en-US" sz="3200" dirty="0" err="1"/>
              <a:t>yuz</a:t>
            </a:r>
            <a:r>
              <a:rPr lang="en-US" sz="3200" dirty="0"/>
              <a:t> </a:t>
            </a:r>
            <a:r>
              <a:rPr lang="en-US" sz="3200" dirty="0" err="1"/>
              <a:t>bergan</a:t>
            </a:r>
            <a:r>
              <a:rPr lang="en-US" sz="3200" dirty="0"/>
              <a:t> </a:t>
            </a:r>
            <a:r>
              <a:rPr lang="en-US" sz="3200" dirty="0" err="1"/>
              <a:t>evolutsion</a:t>
            </a:r>
            <a:r>
              <a:rPr lang="en-US" sz="3200" dirty="0"/>
              <a:t> </a:t>
            </a:r>
            <a:r>
              <a:rPr lang="en-US" sz="3200" dirty="0" err="1" smtClean="0"/>
              <a:t>o‘zgarishlar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0031" y="1480297"/>
            <a:ext cx="66560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sutemizuvchilarning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mezozoy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yashagan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sudralib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yuruvchilardan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Sutemizuvchilar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issiqqonli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sudralib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yashovchilar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noqulay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1813" algn="just"/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Sutemizuvchilarning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miyasida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1813" algn="just"/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miya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yarimsharlari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po‘stlog‘i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607" y="1947370"/>
            <a:ext cx="4762500" cy="35718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06654" y="5366759"/>
            <a:ext cx="1324598" cy="136733"/>
          </a:xfrm>
          <a:prstGeom prst="rect">
            <a:avLst/>
          </a:prstGeom>
          <a:solidFill>
            <a:srgbClr val="6D8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8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Mustaqil 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 smtClean="0"/>
              <a:t>topshiriqlar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04966" y="1356463"/>
            <a:ext cx="10931857" cy="861774"/>
          </a:xfrm>
        </p:spPr>
        <p:txBody>
          <a:bodyPr/>
          <a:lstStyle/>
          <a:p>
            <a:pPr marL="0" indent="531813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aromorfoz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idioadaptatsiyalarni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609600" y="2550015"/>
          <a:ext cx="11155681" cy="32671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44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7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615">
                <a:tc>
                  <a:txBody>
                    <a:bodyPr/>
                    <a:lstStyle/>
                    <a:p>
                      <a:pPr marL="874395" marR="83121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Organizmlar</a:t>
                      </a:r>
                      <a:endParaRPr lang="ru-RU" sz="28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Aromorfozlar</a:t>
                      </a:r>
                      <a:endParaRPr lang="ru-RU" sz="28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Idioadaptatsiyalar</a:t>
                      </a:r>
                      <a:endParaRPr lang="ru-RU" sz="28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27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Baliqlar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027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Suvda</a:t>
                      </a:r>
                      <a:r>
                        <a:rPr lang="ru-RU" sz="2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hamda</a:t>
                      </a:r>
                      <a:r>
                        <a:rPr lang="ru-RU" sz="2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quruqlikda</a:t>
                      </a:r>
                      <a:r>
                        <a:rPr lang="ru-RU" sz="2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yashovchilar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027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Sudralib</a:t>
                      </a:r>
                      <a:r>
                        <a:rPr lang="ru-RU" sz="2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yuruvchilar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027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Qushlar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027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Sutemizuvchilar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21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 err="1"/>
              <a:t>Mustaqil</a:t>
            </a:r>
            <a:r>
              <a:rPr lang="en-US" sz="4000" dirty="0"/>
              <a:t> </a:t>
            </a:r>
            <a:r>
              <a:rPr lang="en-US" sz="4000" dirty="0" err="1" smtClean="0"/>
              <a:t>bajarish</a:t>
            </a:r>
            <a:r>
              <a:rPr lang="en-US" sz="4000" dirty="0" smtClean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 smtClean="0"/>
              <a:t>topshiriqlar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04966" y="1356463"/>
            <a:ext cx="11348051" cy="4616648"/>
          </a:xfrm>
        </p:spPr>
        <p:txBody>
          <a:bodyPr/>
          <a:lstStyle/>
          <a:p>
            <a:pPr marL="0" indent="531813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Bilimlaringizni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18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Bir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18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Ko‘p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18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Xordali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tavsiflang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18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Sutemizuvchilar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vakillarini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taqqoslang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34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755650" y="1749425"/>
            <a:ext cx="10661650" cy="4525963"/>
          </a:xfrm>
        </p:spPr>
        <p:txBody>
          <a:bodyPr/>
          <a:lstStyle/>
          <a:p>
            <a:endParaRPr lang="en-US" altLang="ru-RU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4400" dirty="0" err="1" smtClean="0">
                <a:latin typeface="Arial" charset="0"/>
                <a:cs typeface="Arial" charset="0"/>
              </a:rPr>
              <a:t>Darslikdagi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ru-RU" altLang="ru-RU" sz="4400" b="1" dirty="0" smtClean="0">
                <a:latin typeface="Arial" charset="0"/>
                <a:cs typeface="Arial" charset="0"/>
              </a:rPr>
              <a:t>1</a:t>
            </a:r>
            <a:r>
              <a:rPr lang="en-US" altLang="ru-RU" sz="4400" b="1" dirty="0" smtClean="0">
                <a:latin typeface="Arial" charset="0"/>
                <a:cs typeface="Arial" charset="0"/>
              </a:rPr>
              <a:t>9</a:t>
            </a:r>
            <a:r>
              <a:rPr lang="ru-RU" altLang="ru-RU" sz="4400" b="1" dirty="0" smtClean="0">
                <a:latin typeface="Arial" charset="0"/>
                <a:cs typeface="Arial" charset="0"/>
              </a:rPr>
              <a:t>8-201</a:t>
            </a:r>
            <a:r>
              <a:rPr lang="en-US" altLang="ru-RU" sz="4400" dirty="0" smtClean="0">
                <a:latin typeface="Arial" charset="0"/>
                <a:cs typeface="Arial" charset="0"/>
              </a:rPr>
              <a:t>-</a:t>
            </a:r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sahifalardagi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mavzularni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o‘qing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va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tushunganlaringizni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daftaringizga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yozib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oling</a:t>
            </a:r>
            <a:r>
              <a:rPr lang="en-US" altLang="ru-RU" sz="44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3604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Mustaqil 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bajarish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uchun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topshiriq</a:t>
            </a:r>
            <a:endParaRPr lang="ru-RU" altLang="ru-RU" sz="4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546600"/>
            <a:ext cx="17287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93" y="25758"/>
            <a:ext cx="10972800" cy="1143000"/>
          </a:xfrm>
        </p:spPr>
        <p:txBody>
          <a:bodyPr/>
          <a:lstStyle/>
          <a:p>
            <a:r>
              <a:rPr lang="en-US" sz="4000" dirty="0" smtClean="0"/>
              <a:t> </a:t>
            </a:r>
            <a:r>
              <a:rPr lang="en-US" sz="3200" dirty="0"/>
              <a:t>Xordali </a:t>
            </a:r>
            <a:r>
              <a:rPr lang="en-US" sz="3200" dirty="0" err="1"/>
              <a:t>hayvonlarda</a:t>
            </a:r>
            <a:r>
              <a:rPr lang="en-US" sz="3200" dirty="0"/>
              <a:t> </a:t>
            </a:r>
            <a:r>
              <a:rPr lang="en-US" sz="3200" dirty="0" err="1"/>
              <a:t>yuz</a:t>
            </a:r>
            <a:r>
              <a:rPr lang="en-US" sz="3200" dirty="0"/>
              <a:t> </a:t>
            </a:r>
            <a:r>
              <a:rPr lang="en-US" sz="3200" dirty="0" err="1"/>
              <a:t>bergan</a:t>
            </a:r>
            <a:r>
              <a:rPr lang="en-US" sz="3200" dirty="0"/>
              <a:t> </a:t>
            </a:r>
            <a:r>
              <a:rPr lang="en-US" sz="3200" dirty="0" err="1"/>
              <a:t>evolutsion</a:t>
            </a:r>
            <a:r>
              <a:rPr lang="en-US" sz="3200" dirty="0"/>
              <a:t> </a:t>
            </a:r>
            <a:r>
              <a:rPr lang="en-US" sz="3200" dirty="0" err="1" smtClean="0"/>
              <a:t>o‘zgarishlar</a:t>
            </a:r>
            <a:endParaRPr lang="en-US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3217" y="1342442"/>
            <a:ext cx="7167262" cy="4471993"/>
          </a:xfrm>
        </p:spPr>
        <p:txBody>
          <a:bodyPr/>
          <a:lstStyle/>
          <a:p>
            <a:pPr marL="0" indent="531813" algn="just">
              <a:spcAft>
                <a:spcPts val="600"/>
              </a:spcAft>
              <a:buNone/>
            </a:pP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Xordalilar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lansetnik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tananing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juft-juft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joylashganligi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bosh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miyasining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maganligi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yuragining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bo‘lmasligi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halqali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chuvalchanglarga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just"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xordalilarning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halqali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chuvalchanglardan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chiqqanligini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304" y="2247544"/>
            <a:ext cx="4328530" cy="31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Xordali </a:t>
            </a:r>
            <a:r>
              <a:rPr lang="en-US" sz="3200" dirty="0" err="1"/>
              <a:t>hayvonlarda</a:t>
            </a:r>
            <a:r>
              <a:rPr lang="en-US" sz="3200" dirty="0"/>
              <a:t> </a:t>
            </a:r>
            <a:r>
              <a:rPr lang="en-US" sz="3200" dirty="0" err="1"/>
              <a:t>yuz</a:t>
            </a:r>
            <a:r>
              <a:rPr lang="en-US" sz="3200" dirty="0"/>
              <a:t> </a:t>
            </a:r>
            <a:r>
              <a:rPr lang="en-US" sz="3200" dirty="0" err="1"/>
              <a:t>bergan</a:t>
            </a:r>
            <a:r>
              <a:rPr lang="en-US" sz="3200" dirty="0"/>
              <a:t> </a:t>
            </a:r>
            <a:r>
              <a:rPr lang="en-US" sz="3200" dirty="0" err="1"/>
              <a:t>evolutsion</a:t>
            </a:r>
            <a:r>
              <a:rPr lang="en-US" sz="3200" dirty="0"/>
              <a:t> </a:t>
            </a:r>
            <a:r>
              <a:rPr lang="en-US" sz="3200" dirty="0" err="1" smtClean="0"/>
              <a:t>o‘zgarishlar</a:t>
            </a:r>
            <a:endParaRPr lang="en-US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9359" y="1274046"/>
            <a:ext cx="11338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Xordali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turli-tuman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qaramasdan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xordalilarda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skelet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1813" algn="just"/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Umurtqali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embrional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postembrional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aksariyat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pog‘onasiga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 algn="just"/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naysimon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&quot;хорда биолог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50" y="3713416"/>
            <a:ext cx="7404514" cy="24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93" y="21134"/>
            <a:ext cx="10972800" cy="1143000"/>
          </a:xfrm>
        </p:spPr>
        <p:txBody>
          <a:bodyPr/>
          <a:lstStyle/>
          <a:p>
            <a:r>
              <a:rPr lang="en-US" sz="3200" dirty="0"/>
              <a:t>Xordali </a:t>
            </a:r>
            <a:r>
              <a:rPr lang="en-US" sz="3200" dirty="0" err="1"/>
              <a:t>hayvonlarda</a:t>
            </a:r>
            <a:r>
              <a:rPr lang="en-US" sz="3200" dirty="0"/>
              <a:t> </a:t>
            </a:r>
            <a:r>
              <a:rPr lang="en-US" sz="3200" dirty="0" err="1"/>
              <a:t>yuz</a:t>
            </a:r>
            <a:r>
              <a:rPr lang="en-US" sz="3200" dirty="0"/>
              <a:t> </a:t>
            </a:r>
            <a:r>
              <a:rPr lang="en-US" sz="3200" dirty="0" err="1"/>
              <a:t>bergan</a:t>
            </a:r>
            <a:r>
              <a:rPr lang="en-US" sz="3200" dirty="0"/>
              <a:t> </a:t>
            </a:r>
            <a:r>
              <a:rPr lang="en-US" sz="3200" dirty="0" err="1"/>
              <a:t>evolutsion</a:t>
            </a:r>
            <a:r>
              <a:rPr lang="en-US" sz="3200" dirty="0"/>
              <a:t> </a:t>
            </a:r>
            <a:r>
              <a:rPr lang="en-US" sz="3200" dirty="0" err="1" smtClean="0"/>
              <a:t>o‘zgarishlar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469" y="1375675"/>
            <a:ext cx="79874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tuzilishga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jabra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o‘pkadan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yopiq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algn="just"/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hazm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nayining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jabra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teshiklari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bog‘lanadi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algn="just"/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yashaydigan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xordalilarda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jabra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quruqlikdagi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almashinadi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005" y="1468292"/>
            <a:ext cx="3252788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2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Xordali </a:t>
            </a:r>
            <a:r>
              <a:rPr lang="en-US" sz="3200" dirty="0" err="1"/>
              <a:t>hayvonlarda</a:t>
            </a:r>
            <a:r>
              <a:rPr lang="en-US" sz="3200" dirty="0"/>
              <a:t> </a:t>
            </a:r>
            <a:r>
              <a:rPr lang="en-US" sz="3200" dirty="0" err="1"/>
              <a:t>yuz</a:t>
            </a:r>
            <a:r>
              <a:rPr lang="en-US" sz="3200" dirty="0"/>
              <a:t> </a:t>
            </a:r>
            <a:r>
              <a:rPr lang="en-US" sz="3200" dirty="0" err="1"/>
              <a:t>bergan</a:t>
            </a:r>
            <a:r>
              <a:rPr lang="en-US" sz="3200" dirty="0"/>
              <a:t> </a:t>
            </a:r>
            <a:r>
              <a:rPr lang="en-US" sz="3200" dirty="0" err="1"/>
              <a:t>evolutsion</a:t>
            </a:r>
            <a:r>
              <a:rPr lang="en-US" sz="3200" dirty="0"/>
              <a:t> </a:t>
            </a:r>
            <a:r>
              <a:rPr lang="en-US" sz="3200" dirty="0" err="1" smtClean="0"/>
              <a:t>o‘zgarishlar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648" y="2062868"/>
            <a:ext cx="65375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xordalilardan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tubidagi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qumga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ko‘milib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yashashga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boshskeletsizlar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kenja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tipiga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lansetniklar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792" y="2062868"/>
            <a:ext cx="4982482" cy="310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0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Xordali </a:t>
            </a:r>
            <a:r>
              <a:rPr lang="en-US" sz="3200" dirty="0" err="1"/>
              <a:t>hayvonlarda</a:t>
            </a:r>
            <a:r>
              <a:rPr lang="en-US" sz="3200" dirty="0"/>
              <a:t> </a:t>
            </a:r>
            <a:r>
              <a:rPr lang="en-US" sz="3200" dirty="0" err="1"/>
              <a:t>yuz</a:t>
            </a:r>
            <a:r>
              <a:rPr lang="en-US" sz="3200" dirty="0"/>
              <a:t> </a:t>
            </a:r>
            <a:r>
              <a:rPr lang="en-US" sz="3200" dirty="0" err="1"/>
              <a:t>bergan</a:t>
            </a:r>
            <a:r>
              <a:rPr lang="en-US" sz="3200" dirty="0"/>
              <a:t> </a:t>
            </a:r>
            <a:r>
              <a:rPr lang="en-US" sz="3200" dirty="0" err="1"/>
              <a:t>evolutsion</a:t>
            </a:r>
            <a:r>
              <a:rPr lang="en-US" sz="3200" dirty="0"/>
              <a:t> </a:t>
            </a:r>
            <a:r>
              <a:rPr lang="en-US" sz="3200" dirty="0" err="1" smtClean="0"/>
              <a:t>o‘zgarishlar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9958" y="1139723"/>
            <a:ext cx="112691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asta-sekin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quruqlashib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suyakli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tanlanishni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borishiga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 algn="just"/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Birinchidan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oluvchi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panjaqanotli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baliqlarning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suzgichlari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yashovchi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oyoqlarga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borgan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ikkinchidan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jabralar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05" y="4207213"/>
            <a:ext cx="4254551" cy="243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0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Xordali </a:t>
            </a:r>
            <a:r>
              <a:rPr lang="en-US" sz="3200" dirty="0" err="1"/>
              <a:t>hayvonlarda</a:t>
            </a:r>
            <a:r>
              <a:rPr lang="en-US" sz="3200" dirty="0"/>
              <a:t> </a:t>
            </a:r>
            <a:r>
              <a:rPr lang="en-US" sz="3200" dirty="0" err="1"/>
              <a:t>yuz</a:t>
            </a:r>
            <a:r>
              <a:rPr lang="en-US" sz="3200" dirty="0"/>
              <a:t> </a:t>
            </a:r>
            <a:r>
              <a:rPr lang="en-US" sz="3200" dirty="0" err="1"/>
              <a:t>bergan</a:t>
            </a:r>
            <a:r>
              <a:rPr lang="en-US" sz="3200" dirty="0"/>
              <a:t> </a:t>
            </a:r>
            <a:r>
              <a:rPr lang="en-US" sz="3200" dirty="0" err="1"/>
              <a:t>evolutsion</a:t>
            </a:r>
            <a:r>
              <a:rPr lang="en-US" sz="3200" dirty="0"/>
              <a:t> </a:t>
            </a:r>
            <a:r>
              <a:rPr lang="en-US" sz="3200" dirty="0" err="1" smtClean="0"/>
              <a:t>o‘zgarishlar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1985" y="1896925"/>
            <a:ext cx="64857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moslashgan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yashovchilar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stegosefallar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 algn="just"/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Umurtqali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yashashga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havodagi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ikkinchidan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harakatlanishni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инки по запросу &quot;земноводны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91" y="2233582"/>
            <a:ext cx="4925559" cy="311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26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Xordali </a:t>
            </a:r>
            <a:r>
              <a:rPr lang="en-US" sz="3200" dirty="0" err="1"/>
              <a:t>hayvonlarda</a:t>
            </a:r>
            <a:r>
              <a:rPr lang="en-US" sz="3200" dirty="0"/>
              <a:t> </a:t>
            </a:r>
            <a:r>
              <a:rPr lang="en-US" sz="3200" dirty="0" err="1"/>
              <a:t>yuz</a:t>
            </a:r>
            <a:r>
              <a:rPr lang="en-US" sz="3200" dirty="0"/>
              <a:t> </a:t>
            </a:r>
            <a:r>
              <a:rPr lang="en-US" sz="3200" dirty="0" err="1"/>
              <a:t>bergan</a:t>
            </a:r>
            <a:r>
              <a:rPr lang="en-US" sz="3200" dirty="0"/>
              <a:t> </a:t>
            </a:r>
            <a:r>
              <a:rPr lang="en-US" sz="3200" dirty="0" err="1"/>
              <a:t>evolutsion</a:t>
            </a:r>
            <a:r>
              <a:rPr lang="en-US" sz="3200" dirty="0"/>
              <a:t> </a:t>
            </a:r>
            <a:r>
              <a:rPr lang="en-US" sz="3200" dirty="0" err="1" smtClean="0"/>
              <a:t>o‘zgarishlar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336" y="1857445"/>
            <a:ext cx="68964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Sudralib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yashovchi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terisi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etmaydi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 algn="just"/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sariqlikka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boy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qo‘yadi</a:t>
            </a: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14" y="1945281"/>
            <a:ext cx="4570680" cy="333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Xordali </a:t>
            </a:r>
            <a:r>
              <a:rPr lang="en-US" sz="3200" dirty="0" err="1"/>
              <a:t>hayvonlarda</a:t>
            </a:r>
            <a:r>
              <a:rPr lang="en-US" sz="3200" dirty="0"/>
              <a:t> </a:t>
            </a:r>
            <a:r>
              <a:rPr lang="en-US" sz="3200" dirty="0" err="1"/>
              <a:t>yuz</a:t>
            </a:r>
            <a:r>
              <a:rPr lang="en-US" sz="3200" dirty="0"/>
              <a:t> </a:t>
            </a:r>
            <a:r>
              <a:rPr lang="en-US" sz="3200" dirty="0" err="1"/>
              <a:t>bergan</a:t>
            </a:r>
            <a:r>
              <a:rPr lang="en-US" sz="3200" dirty="0"/>
              <a:t> </a:t>
            </a:r>
            <a:r>
              <a:rPr lang="en-US" sz="3200" dirty="0" err="1"/>
              <a:t>evolutsion</a:t>
            </a:r>
            <a:r>
              <a:rPr lang="en-US" sz="3200" dirty="0"/>
              <a:t> </a:t>
            </a:r>
            <a:r>
              <a:rPr lang="en-US" sz="3200" dirty="0" err="1" smtClean="0"/>
              <a:t>o‘zgarishlar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287" y="1480297"/>
            <a:ext cx="70331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organlaridan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taraqqiy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uchishga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muvofiqlashgan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kamerali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qorinchalari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ajralgan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1813" algn="just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Arterial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venoz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aralashmaganligi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jadallashuvi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449" y="1391096"/>
            <a:ext cx="4507707" cy="49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46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a0ba26529122037c01e934afd8113bfad9e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5280</TotalTime>
  <Words>548</Words>
  <Application>Microsoft Office PowerPoint</Application>
  <PresentationFormat>Широкоэкранный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Tw Cen MT</vt:lpstr>
      <vt:lpstr>Тема Office</vt:lpstr>
      <vt:lpstr>1_Тема Office</vt:lpstr>
      <vt:lpstr>Презентация PowerPoint</vt:lpstr>
      <vt:lpstr> Xordali hayvonlarda yuz bergan evolutsion o‘zgarishlar</vt:lpstr>
      <vt:lpstr>Xordali hayvonlarda yuz bergan evolutsion o‘zgarishlar</vt:lpstr>
      <vt:lpstr>Xordali hayvonlarda yuz bergan evolutsion o‘zgarishlar</vt:lpstr>
      <vt:lpstr>Xordali hayvonlarda yuz bergan evolutsion o‘zgarishlar</vt:lpstr>
      <vt:lpstr>Xordali hayvonlarda yuz bergan evolutsion o‘zgarishlar</vt:lpstr>
      <vt:lpstr>Xordali hayvonlarda yuz bergan evolutsion o‘zgarishlar</vt:lpstr>
      <vt:lpstr>Xordali hayvonlarda yuz bergan evolutsion o‘zgarishlar</vt:lpstr>
      <vt:lpstr>Xordali hayvonlarda yuz bergan evolutsion o‘zgarishlar</vt:lpstr>
      <vt:lpstr>Xordali hayvonlarda yuz bergan evolutsion o‘zgarishlar</vt:lpstr>
      <vt:lpstr>Mustaqil  bajarish uchun topshiriqlar</vt:lpstr>
      <vt:lpstr>Mustaqil bajarish uchun topshiriqlar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916</cp:revision>
  <dcterms:created xsi:type="dcterms:W3CDTF">2020-05-11T10:31:43Z</dcterms:created>
  <dcterms:modified xsi:type="dcterms:W3CDTF">2021-02-20T06:34:25Z</dcterms:modified>
</cp:coreProperties>
</file>