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7"/>
  </p:notesMasterIdLst>
  <p:sldIdLst>
    <p:sldId id="296" r:id="rId3"/>
    <p:sldId id="486" r:id="rId4"/>
    <p:sldId id="503" r:id="rId5"/>
    <p:sldId id="504" r:id="rId6"/>
    <p:sldId id="505" r:id="rId7"/>
    <p:sldId id="516" r:id="rId8"/>
    <p:sldId id="517" r:id="rId9"/>
    <p:sldId id="518" r:id="rId10"/>
    <p:sldId id="511" r:id="rId11"/>
    <p:sldId id="519" r:id="rId12"/>
    <p:sldId id="501" r:id="rId13"/>
    <p:sldId id="520" r:id="rId14"/>
    <p:sldId id="521" r:id="rId15"/>
    <p:sldId id="352" r:id="rId16"/>
  </p:sldIdLst>
  <p:sldSz cx="12192000" cy="6858000"/>
  <p:notesSz cx="6858000" cy="9144000"/>
  <p:custDataLst>
    <p:tags r:id="rId1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1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2/26/2021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65226" y="2544763"/>
            <a:ext cx="9318178" cy="3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Mavzu:</a:t>
            </a:r>
            <a:r>
              <a:rPr lang="en-US" altLang="ru-RU" sz="4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ru-RU" altLang="ru-RU" sz="4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12-Amaliy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mashg‘ulot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: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Umurtqasiz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va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umurtqali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hayvonlarning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nerv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sistemasi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tiplarini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o‘zaro</a:t>
            </a:r>
            <a:r>
              <a:rPr lang="en-US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taqqoslash</a:t>
            </a:r>
            <a:r>
              <a:rPr lang="es-ES" alt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en-US" altLang="ru-RU" sz="4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392113" y="2544763"/>
            <a:ext cx="650876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392113" y="4298785"/>
            <a:ext cx="650876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819118" y="526188"/>
            <a:ext cx="188869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9819118" y="527050"/>
            <a:ext cx="189504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9873301" y="799453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585" y="4501858"/>
            <a:ext cx="1373277" cy="173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Nerv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filogenezi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031" y="1480297"/>
            <a:ext cx="6491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025" y="1480297"/>
            <a:ext cx="3505504" cy="3639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28" y="5377703"/>
            <a:ext cx="1052870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 smtClean="0"/>
              <a:t>bajarish</a:t>
            </a:r>
            <a:r>
              <a:rPr lang="en-US" sz="4000" dirty="0" smtClean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1348051" cy="4262705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boshqariladi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endokrin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aloqadorlikni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gumoral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318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 smtClean="0"/>
              <a:t>bajarish</a:t>
            </a:r>
            <a:r>
              <a:rPr lang="en-US" sz="4000" dirty="0" smtClean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1348051" cy="1369606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gumoral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boshqarilishning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38121"/>
              </p:ext>
            </p:extLst>
          </p:nvPr>
        </p:nvGraphicFramePr>
        <p:xfrm>
          <a:off x="2361235" y="2726069"/>
          <a:ext cx="7037408" cy="24015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31026"/>
                <a:gridCol w="3506382"/>
              </a:tblGrid>
              <a:tr h="837145">
                <a:tc gridSpan="2">
                  <a:txBody>
                    <a:bodyPr/>
                    <a:lstStyle/>
                    <a:p>
                      <a:pPr marL="768985" marR="763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gumoral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boshqarilishning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o‘ziga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xos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xususiyatlari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145">
                <a:tc>
                  <a:txBody>
                    <a:bodyPr/>
                    <a:lstStyle/>
                    <a:p>
                      <a:pPr marL="25590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 sistemasi orqali boshqarish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11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Gumoral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boshqarish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7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 err="1"/>
              <a:t>Mustaqil</a:t>
            </a:r>
            <a:r>
              <a:rPr lang="en-US" sz="4000" dirty="0"/>
              <a:t> </a:t>
            </a:r>
            <a:r>
              <a:rPr lang="en-US" sz="4000" dirty="0" err="1" smtClean="0"/>
              <a:t>bajarish</a:t>
            </a:r>
            <a:r>
              <a:rPr lang="en-US" sz="4000" dirty="0" smtClean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1348051" cy="1877437"/>
          </a:xfrm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600"/>
              </a:spcAft>
              <a:buAutoNum type="arabicPeriod" startAt="2"/>
            </a:pP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AutoNum type="arabicPeriod" startAt="2"/>
            </a:pP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74851"/>
              </p:ext>
            </p:extLst>
          </p:nvPr>
        </p:nvGraphicFramePr>
        <p:xfrm>
          <a:off x="2476982" y="2419106"/>
          <a:ext cx="7893934" cy="3692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59577"/>
                <a:gridCol w="3934357"/>
              </a:tblGrid>
              <a:tr h="492310">
                <a:tc>
                  <a:txBody>
                    <a:bodyPr/>
                    <a:lstStyle/>
                    <a:p>
                      <a:pPr marL="57658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Hayvon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guruhlari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Nerv sistemasining o‘ziga xos xususiyatlari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Bo‘shliqichlilar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Yassi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chuvalchanglar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To‘garak chuvalchanglar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Halqali chuvalchanglar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Molluskalar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Bo‘g‘imoyoqlilar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Lansetnik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Baliqlar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10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Suvda hamda quruqlikda yashovchilar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Sudralib yuruvchilar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Qushlar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55">
                <a:tc>
                  <a:txBody>
                    <a:bodyPr/>
                    <a:lstStyle/>
                    <a:p>
                      <a:pPr marL="50165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Sutemizuvchilar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00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4400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202-204</a:t>
            </a:r>
            <a:r>
              <a:rPr lang="en-US" altLang="ru-RU" sz="4400" dirty="0" smtClean="0">
                <a:latin typeface="Arial" charset="0"/>
                <a:cs typeface="Arial" charset="0"/>
              </a:rPr>
              <a:t>-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5758"/>
            <a:ext cx="109728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3200" dirty="0"/>
              <a:t>Tirik </a:t>
            </a:r>
            <a:r>
              <a:rPr lang="en-US" sz="3200" dirty="0" err="1"/>
              <a:t>organizmlarda</a:t>
            </a:r>
            <a:r>
              <a:rPr lang="en-US" sz="3200" dirty="0"/>
              <a:t> </a:t>
            </a:r>
            <a:r>
              <a:rPr lang="en-US" sz="3200" dirty="0" err="1"/>
              <a:t>o‘z-o‘zini</a:t>
            </a:r>
            <a:r>
              <a:rPr lang="en-US" sz="3200" dirty="0"/>
              <a:t> </a:t>
            </a:r>
            <a:r>
              <a:rPr lang="en-US" sz="3200" dirty="0" err="1"/>
              <a:t>idora</a:t>
            </a:r>
            <a:r>
              <a:rPr lang="en-US" sz="3200" dirty="0"/>
              <a:t> </a:t>
            </a:r>
            <a:r>
              <a:rPr lang="en-US" sz="3200" dirty="0" err="1"/>
              <a:t>etish</a:t>
            </a:r>
            <a:r>
              <a:rPr lang="en-US" sz="3200" dirty="0"/>
              <a:t> </a:t>
            </a:r>
            <a:r>
              <a:rPr lang="en-US" sz="3200" dirty="0" err="1"/>
              <a:t>organlari</a:t>
            </a:r>
            <a:r>
              <a:rPr lang="en-US" sz="32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2107" y="1278048"/>
            <a:ext cx="5738286" cy="5321457"/>
          </a:xfrm>
        </p:spPr>
        <p:txBody>
          <a:bodyPr/>
          <a:lstStyle/>
          <a:p>
            <a:pPr marL="0" indent="531813" algn="just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ko‘rsatkichlarini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avtomatik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darajasigacha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0687"/>
          <a:stretch/>
        </p:blipFill>
        <p:spPr>
          <a:xfrm>
            <a:off x="6568123" y="1793850"/>
            <a:ext cx="4876800" cy="41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/>
              <a:t>Tirik </a:t>
            </a:r>
            <a:r>
              <a:rPr lang="en-US" sz="3200" dirty="0" err="1"/>
              <a:t>organizmlarda</a:t>
            </a:r>
            <a:r>
              <a:rPr lang="en-US" sz="3200" dirty="0"/>
              <a:t> </a:t>
            </a:r>
            <a:r>
              <a:rPr lang="en-US" sz="3200" dirty="0" err="1"/>
              <a:t>o‘z-o‘zini</a:t>
            </a:r>
            <a:r>
              <a:rPr lang="en-US" sz="3200" dirty="0"/>
              <a:t> </a:t>
            </a:r>
            <a:r>
              <a:rPr lang="en-US" sz="3200" dirty="0" err="1"/>
              <a:t>idora</a:t>
            </a:r>
            <a:r>
              <a:rPr lang="en-US" sz="3200" dirty="0"/>
              <a:t> </a:t>
            </a:r>
            <a:r>
              <a:rPr lang="en-US" sz="3200" dirty="0" err="1"/>
              <a:t>etish</a:t>
            </a:r>
            <a:r>
              <a:rPr lang="en-US" sz="3200" dirty="0"/>
              <a:t> </a:t>
            </a:r>
            <a:r>
              <a:rPr lang="en-US" sz="3200" dirty="0" err="1"/>
              <a:t>organlari</a:t>
            </a:r>
            <a:r>
              <a:rPr lang="en-US" sz="3200" dirty="0"/>
              <a:t>.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59" y="1274046"/>
            <a:ext cx="5100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konsentratsiyasi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805" y="1560775"/>
            <a:ext cx="6252693" cy="46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1134"/>
            <a:ext cx="10972800" cy="1143000"/>
          </a:xfrm>
        </p:spPr>
        <p:txBody>
          <a:bodyPr/>
          <a:lstStyle/>
          <a:p>
            <a:r>
              <a:rPr lang="en-US" sz="3200" dirty="0"/>
              <a:t>Tirik </a:t>
            </a:r>
            <a:r>
              <a:rPr lang="en-US" sz="3200" dirty="0" err="1"/>
              <a:t>organizmlarda</a:t>
            </a:r>
            <a:r>
              <a:rPr lang="en-US" sz="3200" dirty="0"/>
              <a:t> </a:t>
            </a:r>
            <a:r>
              <a:rPr lang="en-US" sz="3200" dirty="0" err="1"/>
              <a:t>o‘z-o‘zini</a:t>
            </a:r>
            <a:r>
              <a:rPr lang="en-US" sz="3200" dirty="0"/>
              <a:t> </a:t>
            </a:r>
            <a:r>
              <a:rPr lang="en-US" sz="3200" dirty="0" err="1"/>
              <a:t>idora</a:t>
            </a:r>
            <a:r>
              <a:rPr lang="en-US" sz="3200" dirty="0"/>
              <a:t> </a:t>
            </a:r>
            <a:r>
              <a:rPr lang="en-US" sz="3200" dirty="0" err="1"/>
              <a:t>etish</a:t>
            </a:r>
            <a:r>
              <a:rPr lang="en-US" sz="3200" dirty="0"/>
              <a:t> </a:t>
            </a:r>
            <a:r>
              <a:rPr lang="en-US" sz="3200" dirty="0" err="1"/>
              <a:t>organlari</a:t>
            </a:r>
            <a:r>
              <a:rPr lang="en-US" sz="3200" dirty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469" y="1473227"/>
            <a:ext cx="5926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go‘yoki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mexanizmi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6" y="1306991"/>
            <a:ext cx="3065171" cy="2428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842" y="3878241"/>
            <a:ext cx="3331413" cy="25758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29914" y="4178822"/>
            <a:ext cx="2376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Yorug‘lik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ta’sirida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hujayrada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xloroplastlarning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–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yorug‘lik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yetarli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bulutli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Nerv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862" y="1551563"/>
            <a:ext cx="101371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sis-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temasining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8435"/>
          <a:stretch/>
        </p:blipFill>
        <p:spPr>
          <a:xfrm>
            <a:off x="5379178" y="3493395"/>
            <a:ext cx="6220393" cy="25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Nerv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838" y="1307148"/>
            <a:ext cx="6608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to‘rsimon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Bo‘shliqichlilarda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o‘simtalari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5" y="1425286"/>
            <a:ext cx="3503052" cy="36380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7052" y="5345667"/>
            <a:ext cx="10437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tiplari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–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kovakich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diffuz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 –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sistemasi;4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30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Nerv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742" y="1613590"/>
            <a:ext cx="64857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yoni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stvolidan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stvollari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narvonni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03" y="1424520"/>
            <a:ext cx="3499407" cy="3639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0" y="5345667"/>
            <a:ext cx="1052870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Nerv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filogenezi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972" y="1458200"/>
            <a:ext cx="55836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So‘rg‘ichli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tasmasimon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so‘rg‘ichlariga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651" y="1458200"/>
            <a:ext cx="3499407" cy="3639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54" y="5388618"/>
            <a:ext cx="1052870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200" dirty="0" err="1"/>
              <a:t>Nerv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filogenezi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287" y="1480297"/>
            <a:ext cx="65053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stvollarining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rivojlangan.To‘garak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stvollarni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nervlardan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stvollarining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12" y="1609186"/>
            <a:ext cx="3505504" cy="3639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76" y="5377703"/>
            <a:ext cx="1052870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5297</TotalTime>
  <Words>614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Тема Office</vt:lpstr>
      <vt:lpstr>1_Тема Office</vt:lpstr>
      <vt:lpstr>Презентация PowerPoint</vt:lpstr>
      <vt:lpstr> Tirik organizmlarda o‘z-o‘zini idora etish organlari.</vt:lpstr>
      <vt:lpstr>Tirik organizmlarda o‘z-o‘zini idora etish organlari.</vt:lpstr>
      <vt:lpstr>Tirik organizmlarda o‘z-o‘zini idora etish organlari.</vt:lpstr>
      <vt:lpstr>Nerv sistemasi filogenezi</vt:lpstr>
      <vt:lpstr>Nerv sistemasi filogenezi</vt:lpstr>
      <vt:lpstr>Nerv sistemasi filogenezi</vt:lpstr>
      <vt:lpstr>Nerv sistemasi filogenezi</vt:lpstr>
      <vt:lpstr>Nerv sistemasi filogenezi</vt:lpstr>
      <vt:lpstr>Nerv sistemasi filogenezi</vt:lpstr>
      <vt:lpstr>Mustaqil bajarish uchun topshiriqlar</vt:lpstr>
      <vt:lpstr>Mustaqil bajarish uchun topshiriqlar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918</cp:revision>
  <dcterms:created xsi:type="dcterms:W3CDTF">2020-05-11T10:31:43Z</dcterms:created>
  <dcterms:modified xsi:type="dcterms:W3CDTF">2021-02-25T21:42:47Z</dcterms:modified>
</cp:coreProperties>
</file>