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  <p:sldMasterId id="2147485122" r:id="rId3"/>
  </p:sldMasterIdLst>
  <p:notesMasterIdLst>
    <p:notesMasterId r:id="rId21"/>
  </p:notesMasterIdLst>
  <p:sldIdLst>
    <p:sldId id="296" r:id="rId4"/>
    <p:sldId id="479" r:id="rId5"/>
    <p:sldId id="480" r:id="rId6"/>
    <p:sldId id="481" r:id="rId7"/>
    <p:sldId id="482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3" r:id="rId16"/>
    <p:sldId id="495" r:id="rId17"/>
    <p:sldId id="494" r:id="rId18"/>
    <p:sldId id="496" r:id="rId19"/>
    <p:sldId id="352" r:id="rId20"/>
  </p:sldIdLst>
  <p:sldSz cx="12192000" cy="6858000"/>
  <p:notesSz cx="6858000" cy="9144000"/>
  <p:custDataLst>
    <p:tags r:id="rId22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1/7/2021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3C4C8-ADAA-4F38-930B-87136509156A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59F6D-EC53-4FD4-BE69-07B12A64EB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2222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98BD7-AD9B-4953-8042-74BBDE32AA9D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3DFC-F042-4C8B-A820-2A06379739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536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0D0C6-CB1A-4D30-8429-972A28AD381F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4B5C6-E547-4020-9EB0-E045CE8BBF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584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9EC3-DC42-42C8-AD5A-B6740A17A4A7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91DC2-C6F2-4CA6-ADE1-3B9A968FD9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961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FBEDD-5927-4CA1-B0E8-29C2D93FEC5B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508C-ADBB-4A0B-867D-53863DA921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6237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337D7-6DE6-446F-BC9B-D60832CE8B1A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F009-EE18-4E73-8C54-D4867D7812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3276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E11D1-5F0F-4700-B0AB-D8F9C07F2059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D5136-4ABD-47AD-A495-81034CC1F0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0674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F8E7-C5A3-4BF2-8B39-55C55E8029A3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ABCF2-3755-4D03-A98A-834A4E9509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3608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A202B-CF49-42A1-9B0B-29FCE2E9BB97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6CD0F-3C1F-4E9F-A5E7-D0E3909602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488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5C4CA-1E7D-4EE6-861B-10330CDE6C7B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E824-521D-4F98-AE4D-8D33A1E6F5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1335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DD833-D89C-4FAA-BF78-A40BDA90A118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29898-0ECA-4602-B698-0D8D4C53C0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5743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29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1E8073F8-02C3-4D48-B4E2-695D9C45815B}" type="datetimeFigureOut">
              <a:rPr lang="en-US" altLang="ru-RU"/>
              <a:pPr>
                <a:defRPr/>
              </a:pPr>
              <a:t>1/7/2021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A9FBE810-E506-4B95-BC6D-35DBF9B6BD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4247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22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44AC65-57A2-4E81-A2C1-07C96FB9CE32}" type="datetimeFigureOut">
              <a:rPr lang="ru-RU" altLang="ru-RU"/>
              <a:pPr>
                <a:defRPr/>
              </a:pPr>
              <a:t>07.01.2021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5D4D7E7-BC0F-4E9F-AF1C-7E733A6519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903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  <p:sldLayoutId id="2147485124" r:id="rId2"/>
    <p:sldLayoutId id="2147485125" r:id="rId3"/>
    <p:sldLayoutId id="2147485126" r:id="rId4"/>
    <p:sldLayoutId id="2147485127" r:id="rId5"/>
    <p:sldLayoutId id="2147485128" r:id="rId6"/>
    <p:sldLayoutId id="2147485129" r:id="rId7"/>
    <p:sldLayoutId id="2147485130" r:id="rId8"/>
    <p:sldLayoutId id="2147485131" r:id="rId9"/>
    <p:sldLayoutId id="2147485132" r:id="rId10"/>
    <p:sldLayoutId id="2147485133" r:id="rId11"/>
    <p:sldLayoutId id="2147485134" r:id="rId12"/>
    <p:sldLayoutId id="2147485135" r:id="rId13"/>
    <p:sldLayoutId id="2147485136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10274680" cy="208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Mavzu:</a:t>
            </a:r>
            <a:endParaRPr lang="en-US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238"/>
              </a:spcBef>
              <a:spcAft>
                <a:spcPts val="0"/>
              </a:spcAft>
            </a:pP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Biogeokimyoviy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sikllar</a:t>
            </a: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(1-qism)</a:t>
            </a:r>
          </a:p>
        </p:txBody>
      </p:sp>
      <p:sp>
        <p:nvSpPr>
          <p:cNvPr id="16" name="object 5"/>
          <p:cNvSpPr/>
          <p:nvPr/>
        </p:nvSpPr>
        <p:spPr>
          <a:xfrm>
            <a:off x="622300" y="254476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61988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>
                <a:solidFill>
                  <a:srgbClr val="FEFEFE"/>
                </a:solidFill>
                <a:latin typeface="Arial" charset="0"/>
                <a:cs typeface="Arial" charset="0"/>
              </a:rPr>
              <a:t>11-sinf</a:t>
            </a:r>
            <a:endParaRPr lang="ru-RU" altLang="ru-RU" sz="280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88" y="4737494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/>
              <a:t>Azotning </a:t>
            </a:r>
            <a:r>
              <a:rPr lang="en-US" sz="3200" dirty="0" err="1"/>
              <a:t>davriy</a:t>
            </a:r>
            <a:r>
              <a:rPr lang="en-US" sz="3200" dirty="0"/>
              <a:t> </a:t>
            </a:r>
            <a:r>
              <a:rPr lang="en-US" sz="3200" dirty="0" err="1"/>
              <a:t>aylanishi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5057" y="1607988"/>
            <a:ext cx="4666340" cy="3739485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fanidan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ma’lumki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molekulyar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bog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qobiliyatiga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fiksatsiyalash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o‘tkazish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jarayonlardan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58" y="1512473"/>
            <a:ext cx="6598118" cy="45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1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3806"/>
            <a:ext cx="10972800" cy="1143000"/>
          </a:xfrm>
        </p:spPr>
        <p:txBody>
          <a:bodyPr/>
          <a:lstStyle/>
          <a:p>
            <a:r>
              <a:rPr lang="en-US" sz="3200" dirty="0"/>
              <a:t>Azotning </a:t>
            </a:r>
            <a:r>
              <a:rPr lang="en-US" sz="3200" dirty="0" err="1"/>
              <a:t>davriy</a:t>
            </a:r>
            <a:r>
              <a:rPr lang="en-US" sz="3200" dirty="0"/>
              <a:t> </a:t>
            </a:r>
            <a:r>
              <a:rPr lang="en-US" sz="3200" dirty="0" err="1"/>
              <a:t>aylanishi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80765" y="2182505"/>
            <a:ext cx="4645026" cy="1246495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chaqmoq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(NO2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HNO2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HNO3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kislotalarni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tuproqqa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10" y="1645110"/>
            <a:ext cx="6299379" cy="39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800" dirty="0"/>
              <a:t>Azotning </a:t>
            </a:r>
            <a:r>
              <a:rPr lang="en-US" sz="4800" dirty="0" err="1"/>
              <a:t>davriy</a:t>
            </a:r>
            <a:r>
              <a:rPr lang="en-US" sz="4800" dirty="0"/>
              <a:t> </a:t>
            </a:r>
            <a:r>
              <a:rPr lang="en-US" sz="4800" dirty="0" err="1"/>
              <a:t>aylanishi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95656" y="1281621"/>
            <a:ext cx="5724737" cy="3877985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Tuproqqa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dissotsiatsiyasi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NO2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NO3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ionlarni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o‘ynaydi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55" y="1675994"/>
            <a:ext cx="4772803" cy="30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5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Azotning </a:t>
            </a:r>
            <a:r>
              <a:rPr lang="en-US" sz="4000" dirty="0" err="1"/>
              <a:t>davriy</a:t>
            </a:r>
            <a:r>
              <a:rPr lang="en-US" sz="4000" dirty="0"/>
              <a:t> </a:t>
            </a:r>
            <a:r>
              <a:rPr lang="en-US" sz="4000" dirty="0" err="1"/>
              <a:t>aylanishi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89397" y="1310425"/>
            <a:ext cx="11449748" cy="1610697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azotning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fiksatsiyasi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fiksatsiyalovchi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azotobakteriyalar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dukkakli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simbioz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tugunak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gazsimon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ammoniy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tuzlariga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Ammoniy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49" t="25207" b="13076"/>
          <a:stretch/>
        </p:blipFill>
        <p:spPr>
          <a:xfrm>
            <a:off x="1761401" y="3251915"/>
            <a:ext cx="9034960" cy="32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Azotning </a:t>
            </a:r>
            <a:r>
              <a:rPr lang="en-US" sz="4000" dirty="0" err="1"/>
              <a:t>davriy</a:t>
            </a:r>
            <a:r>
              <a:rPr lang="en-US" sz="4000" dirty="0"/>
              <a:t> </a:t>
            </a:r>
            <a:r>
              <a:rPr lang="en-US" sz="4000" dirty="0" err="1"/>
              <a:t>aylanishi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359089"/>
            <a:ext cx="5802363" cy="3323987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oqsillariga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bo‘lgach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chirishi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boyiydi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Chirituvchi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mochevina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ammiakkacha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parchalaydi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ammonifikatsiya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14" y="1359089"/>
            <a:ext cx="3077273" cy="1730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245" y="1359089"/>
            <a:ext cx="2198356" cy="2170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914" y="3090055"/>
            <a:ext cx="2619375" cy="1924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087" y="3595186"/>
            <a:ext cx="1994192" cy="2036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86" y="5208104"/>
            <a:ext cx="1469068" cy="12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Azotning </a:t>
            </a:r>
            <a:r>
              <a:rPr lang="en-US" sz="4000" dirty="0" err="1"/>
              <a:t>davriy</a:t>
            </a:r>
            <a:r>
              <a:rPr lang="en-US" sz="4000" dirty="0"/>
              <a:t> </a:t>
            </a:r>
            <a:r>
              <a:rPr lang="en-US" sz="4000" dirty="0" err="1"/>
              <a:t>aylanishi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7" y="1335043"/>
            <a:ext cx="11288763" cy="1431674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ammiak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nitrit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nitratlargacha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oksidlanadi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jarayonda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nitrifikatsiyalovchi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ammiakni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nitrit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kislotaga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nitritni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kislotaga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oksidlaydi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nitrifikatsiya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ammiakni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oksidlash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birikmalardan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sintezlaydi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666" t="21940" r="6206" b="17552"/>
          <a:stretch/>
        </p:blipFill>
        <p:spPr>
          <a:xfrm>
            <a:off x="2009104" y="3004414"/>
            <a:ext cx="8757634" cy="32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09600" y="20665"/>
            <a:ext cx="10972800" cy="1143000"/>
          </a:xfrm>
        </p:spPr>
        <p:txBody>
          <a:bodyPr/>
          <a:lstStyle/>
          <a:p>
            <a:r>
              <a:rPr lang="en-US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7" name="Прямоугольник 9"/>
          <p:cNvSpPr>
            <a:spLocks noChangeArrowheads="1"/>
          </p:cNvSpPr>
          <p:nvPr/>
        </p:nvSpPr>
        <p:spPr bwMode="auto">
          <a:xfrm>
            <a:off x="609600" y="2449380"/>
            <a:ext cx="51873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44-rasm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uglerodning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aylanishini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ru-RU" altLang="ru-RU" sz="2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qayerda</a:t>
            </a:r>
            <a:r>
              <a:rPr lang="en-US" altLang="ru-RU" sz="2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Tirik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ru-RU" altLang="ru-RU" sz="2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altLang="ru-RU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 sz="20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718" y="1393312"/>
            <a:ext cx="4493141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endParaRPr lang="en-US" altLang="ru-RU" dirty="0" smtClean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Darslikdagi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ru-RU" altLang="ru-RU" sz="3600" b="1" dirty="0" smtClean="0">
                <a:latin typeface="Arial" charset="0"/>
                <a:cs typeface="Arial" charset="0"/>
              </a:rPr>
              <a:t>154-156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sahifalardagi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mavzularni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o‘qing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va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tushunganlaringizni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daftaringizga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yozib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oling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Mustaqil 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bajarish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uchun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topshiriq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err="1" smtClean="0"/>
              <a:t>Dars</a:t>
            </a:r>
            <a:r>
              <a:rPr lang="en-US" dirty="0" smtClean="0"/>
              <a:t> </a:t>
            </a:r>
            <a:r>
              <a:rPr lang="en-US" dirty="0" err="1" smtClean="0"/>
              <a:t>mazmuni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123490" y="1628855"/>
            <a:ext cx="7559038" cy="1674305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Biogeokimyoviy </a:t>
            </a: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</a:t>
            </a: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Uglerodning </a:t>
            </a: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Azotning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7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Biogeokimyoviy </a:t>
            </a:r>
            <a:r>
              <a:rPr lang="en-US" dirty="0" err="1"/>
              <a:t>sikl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4562" y="1426002"/>
            <a:ext cx="11107840" cy="1255728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Biogeokimyoviy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muhitdan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chiqarilishi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aylanishidir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681" y="2729717"/>
            <a:ext cx="7455834" cy="29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Biogeokimyoviy </a:t>
            </a:r>
            <a:r>
              <a:rPr lang="en-US" dirty="0" err="1"/>
              <a:t>sikl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5674" y="1297213"/>
            <a:ext cx="11614405" cy="1477328"/>
          </a:xfrm>
        </p:spPr>
        <p:txBody>
          <a:bodyPr/>
          <a:lstStyle/>
          <a:p>
            <a:pPr marL="0" indent="355600" algn="just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Biogen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faoliyatidagi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qobig‘idagi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miqdoriga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biogeokimyoviy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517" y="3162770"/>
            <a:ext cx="5378717" cy="302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5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Biogeokimyoviy </a:t>
            </a:r>
            <a:r>
              <a:rPr lang="en-US" dirty="0" err="1"/>
              <a:t>sikl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48804" y="1322971"/>
            <a:ext cx="10987635" cy="1920526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biosferadagi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aylanishdan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aylanishda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qatnashmaydi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qatnashmaydi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7" y="2780763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8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sz="4000" dirty="0"/>
              <a:t>Uglerodning </a:t>
            </a:r>
            <a:r>
              <a:rPr lang="en-US" sz="4000" dirty="0" err="1" smtClean="0"/>
              <a:t>aylanishi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4562" y="1426002"/>
            <a:ext cx="11107840" cy="1107996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elementdir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moddalardan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moddalarga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o‘tishidir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3" y="2730322"/>
            <a:ext cx="5506220" cy="340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4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6000" dirty="0"/>
              <a:t>Uglerodning </a:t>
            </a:r>
            <a:r>
              <a:rPr lang="en-US" sz="6000" dirty="0" err="1"/>
              <a:t>aylanishi</a:t>
            </a:r>
            <a:r>
              <a:rPr lang="en-US" sz="6000" dirty="0"/>
              <a:t> 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10964" y="1339219"/>
            <a:ext cx="11350477" cy="1610697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Uglerodning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ogranizmlar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atmosferaga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qaytariladi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o‘zlashtirgan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096" y="3376342"/>
            <a:ext cx="6858594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26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400" dirty="0"/>
              <a:t>Uglerodning </a:t>
            </a:r>
            <a:r>
              <a:rPr lang="en-US" sz="4400" dirty="0" err="1"/>
              <a:t>aylanishi</a:t>
            </a:r>
            <a:r>
              <a:rPr lang="en-US" sz="4400" dirty="0"/>
              <a:t> 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25004" y="1380009"/>
            <a:ext cx="6413678" cy="4097981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korall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poliplari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molluskalar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skeleti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chig‘anoqlarini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bo‘lgach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qoldiqlaridan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muddatga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muddatga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aylanishdan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chetga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jarayonlarida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318" y="1498834"/>
            <a:ext cx="4490963" cy="455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21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/>
              <a:t>Azotning </a:t>
            </a:r>
            <a:r>
              <a:rPr lang="en-US" sz="3200" dirty="0" err="1"/>
              <a:t>davriy</a:t>
            </a:r>
            <a:r>
              <a:rPr lang="en-US" sz="3200" dirty="0"/>
              <a:t> </a:t>
            </a:r>
            <a:r>
              <a:rPr lang="en-US" sz="3200" dirty="0" err="1"/>
              <a:t>aylanishi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54354" y="1247715"/>
            <a:ext cx="11419967" cy="1195199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elementlardan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lipoprotein,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N2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803" y="2818115"/>
            <a:ext cx="6220393" cy="34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108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9a0ba26529122037c01e934afd8113bfad9e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4752</TotalTime>
  <Words>645</Words>
  <Application>Microsoft Office PowerPoint</Application>
  <PresentationFormat>Широкоэкранный</PresentationFormat>
  <Paragraphs>53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Tw Cen MT</vt:lpstr>
      <vt:lpstr>Wingdings</vt:lpstr>
      <vt:lpstr>Тема Office</vt:lpstr>
      <vt:lpstr>1_Тема Office</vt:lpstr>
      <vt:lpstr>2_Тема Office</vt:lpstr>
      <vt:lpstr>Презентация PowerPoint</vt:lpstr>
      <vt:lpstr>Dars mazmuni </vt:lpstr>
      <vt:lpstr>Biogeokimyoviy sikl</vt:lpstr>
      <vt:lpstr>Biogeokimyoviy sikl</vt:lpstr>
      <vt:lpstr>Biogeokimyoviy sikl</vt:lpstr>
      <vt:lpstr>Uglerodning aylanishi </vt:lpstr>
      <vt:lpstr>Uglerodning aylanishi </vt:lpstr>
      <vt:lpstr>Uglerodning aylanishi </vt:lpstr>
      <vt:lpstr>Azotning davriy aylanishi</vt:lpstr>
      <vt:lpstr>Azotning davriy aylanishi</vt:lpstr>
      <vt:lpstr>Azotning davriy aylanishi</vt:lpstr>
      <vt:lpstr>Azotning davriy aylanishi</vt:lpstr>
      <vt:lpstr>Azotning davriy aylanishi</vt:lpstr>
      <vt:lpstr>Azotning davriy aylanishi</vt:lpstr>
      <vt:lpstr>Azotning davriy aylanishi</vt:lpstr>
      <vt:lpstr>Mustaqil bajarish uchun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867</cp:revision>
  <dcterms:created xsi:type="dcterms:W3CDTF">2020-05-11T10:31:43Z</dcterms:created>
  <dcterms:modified xsi:type="dcterms:W3CDTF">2021-01-07T11:29:53Z</dcterms:modified>
</cp:coreProperties>
</file>