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  <p:sldMasterId id="2147485122" r:id="rId3"/>
  </p:sldMasterIdLst>
  <p:notesMasterIdLst>
    <p:notesMasterId r:id="rId24"/>
  </p:notesMasterIdLst>
  <p:sldIdLst>
    <p:sldId id="296" r:id="rId4"/>
    <p:sldId id="479" r:id="rId5"/>
    <p:sldId id="496" r:id="rId6"/>
    <p:sldId id="486" r:id="rId7"/>
    <p:sldId id="480" r:id="rId8"/>
    <p:sldId id="481" r:id="rId9"/>
    <p:sldId id="482" r:id="rId10"/>
    <p:sldId id="484" r:id="rId11"/>
    <p:sldId id="485" r:id="rId12"/>
    <p:sldId id="487" r:id="rId13"/>
    <p:sldId id="488" r:id="rId14"/>
    <p:sldId id="489" r:id="rId15"/>
    <p:sldId id="490" r:id="rId16"/>
    <p:sldId id="493" r:id="rId17"/>
    <p:sldId id="497" r:id="rId18"/>
    <p:sldId id="498" r:id="rId19"/>
    <p:sldId id="499" r:id="rId20"/>
    <p:sldId id="500" r:id="rId21"/>
    <p:sldId id="501" r:id="rId22"/>
    <p:sldId id="352" r:id="rId23"/>
  </p:sldIdLst>
  <p:sldSz cx="12192000" cy="6858000"/>
  <p:notesSz cx="6858000" cy="9144000"/>
  <p:custDataLst>
    <p:tags r:id="rId25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5831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1/7/2021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3C4C8-ADAA-4F38-930B-87136509156A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59F6D-EC53-4FD4-BE69-07B12A64EB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2222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98BD7-AD9B-4953-8042-74BBDE32AA9D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A3DFC-F042-4C8B-A820-2A06379739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536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0D0C6-CB1A-4D30-8429-972A28AD381F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5C6-E547-4020-9EB0-E045CE8BBF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1584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B9EC3-DC42-42C8-AD5A-B6740A17A4A7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91DC2-C6F2-4CA6-ADE1-3B9A968FD9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9613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FBEDD-5927-4CA1-B0E8-29C2D93FEC5B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F508C-ADBB-4A0B-867D-53863DA921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6237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337D7-6DE6-446F-BC9B-D60832CE8B1A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EF009-EE18-4E73-8C54-D4867D7812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3276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11D1-5F0F-4700-B0AB-D8F9C07F2059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D5136-4ABD-47AD-A495-81034CC1F0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0674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AF8E7-C5A3-4BF2-8B39-55C55E8029A3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ABCF2-3755-4D03-A98A-834A4E9509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3608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A202B-CF49-42A1-9B0B-29FCE2E9BB97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6CD0F-3C1F-4E9F-A5E7-D0E3909602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488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5C4CA-1E7D-4EE6-861B-10330CDE6C7B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E824-521D-4F98-AE4D-8D33A1E6F5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1335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DD833-D89C-4FAA-BF78-A40BDA90A118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29898-0ECA-4602-B698-0D8D4C53C0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5743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29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1E8073F8-02C3-4D48-B4E2-695D9C45815B}" type="datetimeFigureOut">
              <a:rPr lang="en-US" altLang="ru-RU"/>
              <a:pPr>
                <a:defRPr/>
              </a:pPr>
              <a:t>1/7/2021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A9FBE810-E506-4B95-BC6D-35DBF9B6BD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42474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22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19" r:id="rId12"/>
    <p:sldLayoutId id="2147485120" r:id="rId13"/>
    <p:sldLayoutId id="214748512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244AC65-57A2-4E81-A2C1-07C96FB9CE32}" type="datetimeFigureOut">
              <a:rPr lang="ru-RU" altLang="ru-RU"/>
              <a:pPr>
                <a:defRPr/>
              </a:pPr>
              <a:t>07.01.2021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5D4D7E7-BC0F-4E9F-AF1C-7E733A6519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903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3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  <p:sldLayoutId id="2147485134" r:id="rId12"/>
    <p:sldLayoutId id="2147485135" r:id="rId13"/>
    <p:sldLayoutId id="2147485136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754188" y="2144118"/>
            <a:ext cx="10274680" cy="208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16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400" b="1" dirty="0">
                <a:solidFill>
                  <a:srgbClr val="0070C0"/>
                </a:solidFill>
                <a:latin typeface="Arial" charset="0"/>
                <a:cs typeface="Arial" charset="0"/>
              </a:rPr>
              <a:t>Mavzu:</a:t>
            </a:r>
            <a:endParaRPr lang="en-US" altLang="ru-RU" sz="44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>
              <a:spcBef>
                <a:spcPts val="238"/>
              </a:spcBef>
              <a:spcAft>
                <a:spcPts val="0"/>
              </a:spcAft>
            </a:pPr>
            <a:r>
              <a:rPr lang="en-US" altLang="ru-RU" sz="4000" b="1" dirty="0">
                <a:solidFill>
                  <a:srgbClr val="0070C0"/>
                </a:solidFill>
                <a:latin typeface="Arial" charset="0"/>
                <a:cs typeface="Arial" charset="0"/>
              </a:rPr>
              <a:t>Biogeokimyoviy </a:t>
            </a:r>
            <a:r>
              <a:rPr lang="en-US" altLang="ru-RU" sz="40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sikllar</a:t>
            </a:r>
            <a:r>
              <a:rPr lang="en-US" altLang="ru-RU" sz="40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(2-qism</a:t>
            </a:r>
            <a:r>
              <a:rPr lang="en-US" altLang="ru-RU" sz="4000" b="1" dirty="0">
                <a:solidFill>
                  <a:srgbClr val="0070C0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6" name="object 5"/>
          <p:cNvSpPr/>
          <p:nvPr/>
        </p:nvSpPr>
        <p:spPr>
          <a:xfrm>
            <a:off x="622300" y="2544763"/>
            <a:ext cx="727075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661988" y="4341813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01" y="527050"/>
            <a:ext cx="7524750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en-US" altLang="ru-RU" sz="6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BIOLOGIYA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88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0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0009188" y="526188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10015538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10036175" y="787400"/>
            <a:ext cx="1657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en-US" altLang="ru-RU" sz="3600" b="1">
                <a:solidFill>
                  <a:srgbClr val="FEFEFE"/>
                </a:solidFill>
                <a:latin typeface="Arial" charset="0"/>
                <a:cs typeface="Arial" charset="0"/>
              </a:rPr>
              <a:t>11-sinf</a:t>
            </a:r>
            <a:endParaRPr lang="ru-RU" altLang="ru-RU" sz="280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9188" y="4737494"/>
            <a:ext cx="1653906" cy="2085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6000" dirty="0"/>
              <a:t>Suv </a:t>
            </a:r>
            <a:r>
              <a:rPr lang="en-US" sz="6000" dirty="0" err="1"/>
              <a:t>aylanishi</a:t>
            </a:r>
            <a:endParaRPr lang="ru-RU" sz="6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05871" y="1466656"/>
            <a:ext cx="4800226" cy="2908489"/>
          </a:xfrm>
        </p:spPr>
        <p:txBody>
          <a:bodyPr/>
          <a:lstStyle/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dengizlar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yog‘ingarchilikdan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oladigan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miqdoridan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bug‘latadi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quruqlikning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yog‘ingarchilik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oladigan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bug‘lanadigan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miqdoridan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Suvning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davriy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aylanishini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ta’minlovchi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energiyasidir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773" y="1463359"/>
            <a:ext cx="6217508" cy="4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10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5400" dirty="0"/>
              <a:t>Suv </a:t>
            </a:r>
            <a:r>
              <a:rPr lang="en-US" sz="5400" dirty="0" err="1"/>
              <a:t>aylanishi</a:t>
            </a:r>
            <a:endParaRPr lang="ru-RU" sz="5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95057" y="1607988"/>
            <a:ext cx="4048154" cy="2908489"/>
          </a:xfrm>
        </p:spPr>
        <p:txBody>
          <a:bodyPr/>
          <a:lstStyle/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hisobiga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yuzasidan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bug‘lanadi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Suv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quruqlik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yuzasidan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o‘simliklardan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transpiratsiya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bug‘lanadi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Suv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bug‘lari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oqimlari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joydan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joyga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past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haroratli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zonalarda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bulutlarda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kondensatsiyalanadi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386" y="1524000"/>
            <a:ext cx="666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31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3806"/>
            <a:ext cx="10972800" cy="1143000"/>
          </a:xfrm>
        </p:spPr>
        <p:txBody>
          <a:bodyPr/>
          <a:lstStyle/>
          <a:p>
            <a:r>
              <a:rPr lang="en-US" sz="3200" dirty="0" err="1"/>
              <a:t>Fosforning</a:t>
            </a:r>
            <a:r>
              <a:rPr lang="en-US" sz="3200" dirty="0"/>
              <a:t> </a:t>
            </a:r>
            <a:r>
              <a:rPr lang="en-US" sz="3200" dirty="0" err="1"/>
              <a:t>davriy</a:t>
            </a:r>
            <a:r>
              <a:rPr lang="en-US" sz="3200" dirty="0"/>
              <a:t> </a:t>
            </a:r>
            <a:r>
              <a:rPr lang="en-US" sz="3200" dirty="0" err="1"/>
              <a:t>aylanishi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67886" y="1577198"/>
            <a:ext cx="6448069" cy="6364819"/>
          </a:xfrm>
        </p:spPr>
        <p:txBody>
          <a:bodyPr/>
          <a:lstStyle/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Fosfor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biogen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elementlardan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biridir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nuklein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kislotalar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ATF,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membranasi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dentin (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tish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qatlami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suyak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to‘qimasi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tarkibiga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Fosforning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davriy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tirik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chambarchas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Redutsentlar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fosforning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birikmalarini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parchalab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mineral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holdagi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fosfatlarga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aylantiradi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fosfatlar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ildizlari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o‘zlashtiriladi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Azot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ugleroddan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fosfor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uchramaydi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geologik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davrlar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mobaynida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tog‘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jinslari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manbayi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655" y="1481605"/>
            <a:ext cx="4889278" cy="470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17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800" dirty="0"/>
              <a:t>Oltingugurtning </a:t>
            </a:r>
            <a:r>
              <a:rPr lang="en-US" sz="4800" dirty="0" err="1"/>
              <a:t>davriy</a:t>
            </a:r>
            <a:r>
              <a:rPr lang="en-US" sz="4800" dirty="0"/>
              <a:t> </a:t>
            </a:r>
            <a:r>
              <a:rPr lang="en-US" sz="4800" dirty="0" err="1"/>
              <a:t>aylanishi</a:t>
            </a:r>
            <a:endParaRPr lang="ru-RU" sz="4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95656" y="1281621"/>
            <a:ext cx="5724737" cy="4339650"/>
          </a:xfrm>
        </p:spPr>
        <p:txBody>
          <a:bodyPr/>
          <a:lstStyle/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Oltingugurt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aminokislotaning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tarkibiy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qismidir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oltingugurt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sulfid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SO2 –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sulfid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angidrid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holatida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mineral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sulfidlar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sulfid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tuzlari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sulfatlar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sulfat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tuzlari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ko‘rinishida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erish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xususiyatiga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sulfatlar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oltingugurt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manbayi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652" y="1596391"/>
            <a:ext cx="4640348" cy="371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55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Oltingugurtning </a:t>
            </a:r>
            <a:r>
              <a:rPr lang="en-US" sz="4000" dirty="0" err="1"/>
              <a:t>davriy</a:t>
            </a:r>
            <a:r>
              <a:rPr lang="en-US" sz="4000" dirty="0"/>
              <a:t> </a:t>
            </a:r>
            <a:r>
              <a:rPr lang="en-US" sz="4000" dirty="0" err="1"/>
              <a:t>aylanishi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89397" y="1310425"/>
            <a:ext cx="10895527" cy="1195199"/>
          </a:xfrm>
        </p:spPr>
        <p:txBody>
          <a:bodyPr/>
          <a:lstStyle/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O‘simliklar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sulfatlarni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o‘zlashtirib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oltingugurt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saqlovchi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oltingugurtni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o‘zlashtiradi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nobud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redutsentlar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parchalangandan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oltingugurt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muhitga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qaytariladi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49" t="25207" b="13076"/>
          <a:stretch/>
        </p:blipFill>
        <p:spPr>
          <a:xfrm>
            <a:off x="1851553" y="3067249"/>
            <a:ext cx="9034960" cy="32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74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 err="1"/>
              <a:t>Mustaqil</a:t>
            </a:r>
            <a:r>
              <a:rPr lang="en-US" sz="4000" dirty="0"/>
              <a:t>  </a:t>
            </a:r>
            <a:r>
              <a:rPr lang="en-US" sz="4000" dirty="0" err="1"/>
              <a:t>bajarish</a:t>
            </a:r>
            <a:r>
              <a:rPr lang="en-US" sz="4000" dirty="0"/>
              <a:t> </a:t>
            </a:r>
            <a:r>
              <a:rPr lang="en-US" sz="4000" dirty="0" err="1"/>
              <a:t>uchun</a:t>
            </a:r>
            <a:r>
              <a:rPr lang="en-US" sz="4000" dirty="0"/>
              <a:t> </a:t>
            </a:r>
            <a:r>
              <a:rPr lang="en-US" sz="4000" dirty="0" err="1"/>
              <a:t>topshiriq</a:t>
            </a:r>
            <a:endParaRPr lang="en-US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89397" y="1310425"/>
            <a:ext cx="10895527" cy="830997"/>
          </a:xfrm>
        </p:spPr>
        <p:txBody>
          <a:bodyPr/>
          <a:lstStyle/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45-rasm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azotning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biokimyoviy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siklini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O‘simliklar,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mikroorganizmlar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azotni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shaklda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o‘zlashtiradilar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896" y="2541989"/>
            <a:ext cx="7920507" cy="363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64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 err="1"/>
              <a:t>Mustaqil</a:t>
            </a:r>
            <a:r>
              <a:rPr lang="en-US" sz="4000" dirty="0"/>
              <a:t>  </a:t>
            </a:r>
            <a:r>
              <a:rPr lang="en-US" sz="4000" dirty="0" err="1"/>
              <a:t>bajarish</a:t>
            </a:r>
            <a:r>
              <a:rPr lang="en-US" sz="4000" dirty="0"/>
              <a:t> </a:t>
            </a:r>
            <a:r>
              <a:rPr lang="en-US" sz="4000" dirty="0" err="1"/>
              <a:t>uchun</a:t>
            </a:r>
            <a:r>
              <a:rPr lang="en-US" sz="4000" dirty="0"/>
              <a:t> </a:t>
            </a:r>
            <a:r>
              <a:rPr lang="en-US" sz="4000" dirty="0" err="1"/>
              <a:t>topshiriq</a:t>
            </a:r>
            <a:endParaRPr lang="en-US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89397" y="1310425"/>
            <a:ext cx="10895527" cy="779701"/>
          </a:xfrm>
        </p:spPr>
        <p:txBody>
          <a:bodyPr/>
          <a:lstStyle/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46-rasm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kislorodning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biokimyoviy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siklini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Kislorodning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hayotidagi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ahamiyatini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866" y="2497725"/>
            <a:ext cx="7688686" cy="335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44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 err="1"/>
              <a:t>Mustaqil</a:t>
            </a:r>
            <a:r>
              <a:rPr lang="en-US" sz="4000" dirty="0"/>
              <a:t>  </a:t>
            </a:r>
            <a:r>
              <a:rPr lang="en-US" sz="4000" dirty="0" err="1"/>
              <a:t>bajarish</a:t>
            </a:r>
            <a:r>
              <a:rPr lang="en-US" sz="4000" dirty="0"/>
              <a:t> </a:t>
            </a:r>
            <a:r>
              <a:rPr lang="en-US" sz="4000" dirty="0" err="1"/>
              <a:t>uchun</a:t>
            </a:r>
            <a:r>
              <a:rPr lang="en-US" sz="4000" dirty="0"/>
              <a:t> </a:t>
            </a:r>
            <a:r>
              <a:rPr lang="en-US" sz="4000" dirty="0" err="1"/>
              <a:t>topshiriq</a:t>
            </a:r>
            <a:endParaRPr lang="en-US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89397" y="1310425"/>
            <a:ext cx="10895527" cy="779701"/>
          </a:xfrm>
        </p:spPr>
        <p:txBody>
          <a:bodyPr/>
          <a:lstStyle/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47-rasm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suvning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biokimyoviy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siklini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Suvning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davriy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aylanishining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387" y="2529759"/>
            <a:ext cx="5583898" cy="319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22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 err="1"/>
              <a:t>Mustaqil</a:t>
            </a:r>
            <a:r>
              <a:rPr lang="en-US" sz="4000" dirty="0"/>
              <a:t>  </a:t>
            </a:r>
            <a:r>
              <a:rPr lang="en-US" sz="4000" dirty="0" err="1"/>
              <a:t>bajarish</a:t>
            </a:r>
            <a:r>
              <a:rPr lang="en-US" sz="4000" dirty="0"/>
              <a:t> </a:t>
            </a:r>
            <a:r>
              <a:rPr lang="en-US" sz="4000" dirty="0" err="1"/>
              <a:t>uchun</a:t>
            </a:r>
            <a:r>
              <a:rPr lang="en-US" sz="4000" dirty="0"/>
              <a:t> </a:t>
            </a:r>
            <a:r>
              <a:rPr lang="en-US" sz="4000" dirty="0" err="1"/>
              <a:t>topshiriq</a:t>
            </a:r>
            <a:endParaRPr lang="en-US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89397" y="1310425"/>
            <a:ext cx="10895527" cy="779701"/>
          </a:xfrm>
        </p:spPr>
        <p:txBody>
          <a:bodyPr/>
          <a:lstStyle/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49-rasm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oltingugurtning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biokimyoviy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siklini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Oltingugurtning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xemosintez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tutgan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o‘rnini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aytib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70" y="2459865"/>
            <a:ext cx="5570203" cy="340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90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 err="1"/>
              <a:t>Mustaqil</a:t>
            </a:r>
            <a:r>
              <a:rPr lang="en-US" sz="4000" dirty="0"/>
              <a:t>  </a:t>
            </a:r>
            <a:r>
              <a:rPr lang="en-US" sz="4000" dirty="0" err="1"/>
              <a:t>bajarish</a:t>
            </a:r>
            <a:r>
              <a:rPr lang="en-US" sz="4000" dirty="0"/>
              <a:t> </a:t>
            </a:r>
            <a:r>
              <a:rPr lang="en-US" sz="4000" dirty="0" err="1"/>
              <a:t>uchun</a:t>
            </a:r>
            <a:r>
              <a:rPr lang="en-US" sz="4000" dirty="0"/>
              <a:t> </a:t>
            </a:r>
            <a:r>
              <a:rPr lang="en-US" sz="4000" dirty="0" err="1"/>
              <a:t>topshiriq</a:t>
            </a:r>
            <a:endParaRPr lang="en-US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89397" y="1310425"/>
            <a:ext cx="10895527" cy="779701"/>
          </a:xfrm>
        </p:spPr>
        <p:txBody>
          <a:bodyPr/>
          <a:lstStyle/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48-rasm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fosforning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biokimyoviy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siklini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Biosferada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fosfor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qayerda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to‘planadi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856" y="2257551"/>
            <a:ext cx="7650050" cy="416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49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1143000"/>
          </a:xfrm>
        </p:spPr>
        <p:txBody>
          <a:bodyPr/>
          <a:lstStyle/>
          <a:p>
            <a:r>
              <a:rPr lang="en-US" dirty="0" err="1" smtClean="0"/>
              <a:t>Dars</a:t>
            </a:r>
            <a:r>
              <a:rPr lang="en-US" dirty="0" smtClean="0"/>
              <a:t> </a:t>
            </a:r>
            <a:r>
              <a:rPr lang="en-US" dirty="0" err="1" smtClean="0"/>
              <a:t>mazmuni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97097" y="1628855"/>
            <a:ext cx="11964474" cy="2265236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Kislorodning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davriy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aylanishi</a:t>
            </a:r>
            <a:endParaRPr lang="en-US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aylanishi</a:t>
            </a:r>
            <a:endParaRPr lang="en-US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Fosforning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davriy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aylanishi</a:t>
            </a:r>
            <a:endParaRPr lang="en-US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Oltingugurtning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davriy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aylanishi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973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1"/>
          <p:cNvSpPr>
            <a:spLocks noGrp="1"/>
          </p:cNvSpPr>
          <p:nvPr>
            <p:ph idx="1"/>
          </p:nvPr>
        </p:nvSpPr>
        <p:spPr>
          <a:xfrm>
            <a:off x="755650" y="1749425"/>
            <a:ext cx="10661650" cy="4525963"/>
          </a:xfrm>
        </p:spPr>
        <p:txBody>
          <a:bodyPr/>
          <a:lstStyle/>
          <a:p>
            <a:endParaRPr lang="en-US" altLang="ru-RU" dirty="0" smtClean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ru-RU" sz="3600" b="1" dirty="0" err="1" smtClean="0">
                <a:latin typeface="Arial" charset="0"/>
                <a:cs typeface="Arial" charset="0"/>
              </a:rPr>
              <a:t>Darslikdagi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ru-RU" altLang="ru-RU" sz="3600" b="1" dirty="0" smtClean="0">
                <a:latin typeface="Arial" charset="0"/>
                <a:cs typeface="Arial" charset="0"/>
              </a:rPr>
              <a:t>156-161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sahifalardagi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mavzularni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o‘qing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va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tushunganlaringizni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daftaringizga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ru-RU" sz="3600" b="1" dirty="0" err="1" smtClean="0">
                <a:latin typeface="Arial" charset="0"/>
                <a:cs typeface="Arial" charset="0"/>
              </a:rPr>
              <a:t>yozib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oling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altLang="ru-RU" sz="3600" dirty="0" smtClean="0">
              <a:latin typeface="Arial" charset="0"/>
              <a:cs typeface="Arial" charset="0"/>
            </a:endParaRPr>
          </a:p>
        </p:txBody>
      </p:sp>
      <p:sp>
        <p:nvSpPr>
          <p:cNvPr id="30723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3604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Mustaqil 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bajarish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uchun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topshiriq</a:t>
            </a:r>
            <a:endParaRPr lang="ru-RU" altLang="ru-RU" sz="4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072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3" y="4546600"/>
            <a:ext cx="17287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09600" y="131763"/>
            <a:ext cx="10972800" cy="1143000"/>
          </a:xfrm>
        </p:spPr>
        <p:txBody>
          <a:bodyPr/>
          <a:lstStyle/>
          <a:p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O’tilgan </a:t>
            </a:r>
            <a:r>
              <a:rPr lang="en-US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yuzasidan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7" name="Прямоугольник 9"/>
          <p:cNvSpPr>
            <a:spLocks noChangeArrowheads="1"/>
          </p:cNvSpPr>
          <p:nvPr/>
        </p:nvSpPr>
        <p:spPr bwMode="auto">
          <a:xfrm>
            <a:off x="609600" y="2449380"/>
            <a:ext cx="51873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44-rasm </a:t>
            </a:r>
            <a:r>
              <a:rPr lang="en-US" altLang="ru-RU" sz="2000" b="1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altLang="ru-RU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uglerodning</a:t>
            </a:r>
            <a:r>
              <a:rPr lang="en-US" altLang="ru-RU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davriy</a:t>
            </a:r>
            <a:r>
              <a:rPr lang="en-US" altLang="ru-RU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aylanishini</a:t>
            </a:r>
            <a:r>
              <a:rPr lang="en-US" altLang="ru-RU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altLang="ru-RU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sz="2000" b="1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Biosferada</a:t>
            </a:r>
            <a:r>
              <a:rPr lang="en-US" altLang="ru-RU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ru-RU" altLang="ru-RU" sz="2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qayerda</a:t>
            </a:r>
            <a:r>
              <a:rPr lang="en-US" altLang="ru-RU" sz="2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to‘planadi</a:t>
            </a:r>
            <a:r>
              <a:rPr lang="en-US" altLang="ru-RU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Tirik </a:t>
            </a:r>
            <a:r>
              <a:rPr lang="en-US" altLang="ru-RU" sz="2000" b="1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altLang="ru-RU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altLang="ru-RU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altLang="ru-RU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altLang="ru-RU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ru-RU" altLang="ru-RU" sz="2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altLang="ru-RU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altLang="ru-RU" sz="2000" b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718" y="1393312"/>
            <a:ext cx="4493141" cy="45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8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400" dirty="0"/>
              <a:t>Uglerodning </a:t>
            </a:r>
            <a:r>
              <a:rPr lang="en-US" sz="4400" dirty="0" err="1"/>
              <a:t>aylanishi</a:t>
            </a:r>
            <a:r>
              <a:rPr lang="en-US" sz="4400" dirty="0"/>
              <a:t> 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5004" y="1380009"/>
            <a:ext cx="6413678" cy="4097981"/>
          </a:xfrm>
        </p:spPr>
        <p:txBody>
          <a:bodyPr/>
          <a:lstStyle/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korall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poliplari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molluskalar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birikmalaridan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skeleti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chig‘anoqlarini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qilishda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foydalanadi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nobud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bo‘lgach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qoldiqlaridan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ohaktosh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yotqiziqlari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tarzda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muddatga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davriy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aylanishdan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chiqariladi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Uglerodni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muddatga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davriy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aylanishdan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chetga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chiqishi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ko‘mir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torf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qazilma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boyliklarning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O‘simliklar,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hayotiy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jarayonlarida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qaytadan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davriy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aylanishga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qo‘shiladi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318" y="1498834"/>
            <a:ext cx="4490963" cy="455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21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-16459"/>
            <a:ext cx="10972800" cy="1143000"/>
          </a:xfrm>
        </p:spPr>
        <p:txBody>
          <a:bodyPr/>
          <a:lstStyle/>
          <a:p>
            <a:r>
              <a:rPr lang="en-US" dirty="0"/>
              <a:t>Kislorodning </a:t>
            </a:r>
            <a:r>
              <a:rPr lang="en-US" dirty="0" err="1"/>
              <a:t>davriy</a:t>
            </a:r>
            <a:r>
              <a:rPr lang="en-US" dirty="0"/>
              <a:t> </a:t>
            </a:r>
            <a:r>
              <a:rPr lang="en-US" dirty="0" err="1"/>
              <a:t>aylanishi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74562" y="1426002"/>
            <a:ext cx="11107840" cy="738664"/>
          </a:xfrm>
        </p:spPr>
        <p:txBody>
          <a:bodyPr/>
          <a:lstStyle/>
          <a:p>
            <a:pPr marL="0" indent="355600" algn="ctr">
              <a:buNone/>
            </a:pP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Yerdagi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hayotni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atmosferadagi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gazlar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tarkibini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muvozanatda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ushlab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turadigan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fotosintez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kislorodning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davriy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aylanishiga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zamin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tayyorlaydi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019" y="2464127"/>
            <a:ext cx="6619741" cy="36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6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-16459"/>
            <a:ext cx="10972800" cy="1143000"/>
          </a:xfrm>
        </p:spPr>
        <p:txBody>
          <a:bodyPr/>
          <a:lstStyle/>
          <a:p>
            <a:r>
              <a:rPr lang="en-US" dirty="0"/>
              <a:t>Kislorodning </a:t>
            </a:r>
            <a:r>
              <a:rPr lang="en-US" dirty="0" err="1"/>
              <a:t>davriy</a:t>
            </a:r>
            <a:r>
              <a:rPr lang="en-US" dirty="0"/>
              <a:t> </a:t>
            </a:r>
            <a:r>
              <a:rPr lang="en-US" dirty="0" err="1"/>
              <a:t>aylanishi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14464" y="1400244"/>
            <a:ext cx="6205278" cy="2289858"/>
          </a:xfrm>
        </p:spPr>
        <p:txBody>
          <a:bodyPr/>
          <a:lstStyle/>
          <a:p>
            <a:pPr marL="0" indent="355600" algn="just"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sianobakteriyalar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biosferaga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kislorodni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yetkazib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beruvchilar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fotosintez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tirik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olishida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birikmalarning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sarflanadi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tirik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organizmlarda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uchraydigan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anorganik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karbonat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kislotaga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kalsiy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karbonat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birikmalarning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021" y="1400244"/>
            <a:ext cx="4504381" cy="396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52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-16459"/>
            <a:ext cx="10972800" cy="1143000"/>
          </a:xfrm>
        </p:spPr>
        <p:txBody>
          <a:bodyPr/>
          <a:lstStyle/>
          <a:p>
            <a:r>
              <a:rPr lang="en-US" dirty="0"/>
              <a:t>Kislorodning </a:t>
            </a:r>
            <a:r>
              <a:rPr lang="en-US" dirty="0" err="1"/>
              <a:t>davriy</a:t>
            </a:r>
            <a:r>
              <a:rPr lang="en-US" dirty="0"/>
              <a:t> </a:t>
            </a:r>
            <a:r>
              <a:rPr lang="en-US" dirty="0" err="1"/>
              <a:t>aylanishi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48804" y="1322971"/>
            <a:ext cx="11425517" cy="1107996"/>
          </a:xfrm>
        </p:spPr>
        <p:txBody>
          <a:bodyPr/>
          <a:lstStyle/>
          <a:p>
            <a:pPr marL="0" indent="355600" algn="just">
              <a:buNone/>
            </a:pP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chig‘anoqlari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kislorodga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boy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kalsiy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karbonat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moddasi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halok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bo‘lgandan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qoldiqlari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tubiga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tushadi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litosferaning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cho‘kindi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jinslariga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aylanadi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919" y="3103136"/>
            <a:ext cx="4432324" cy="26022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325" y="3103136"/>
            <a:ext cx="3910414" cy="260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86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-16459"/>
            <a:ext cx="10972800" cy="1143000"/>
          </a:xfrm>
        </p:spPr>
        <p:txBody>
          <a:bodyPr/>
          <a:lstStyle/>
          <a:p>
            <a:r>
              <a:rPr lang="en-US" sz="4000" dirty="0"/>
              <a:t>Kislorodning </a:t>
            </a:r>
            <a:r>
              <a:rPr lang="en-US" sz="4000" dirty="0" err="1"/>
              <a:t>davriy</a:t>
            </a:r>
            <a:r>
              <a:rPr lang="en-US" sz="4000" dirty="0"/>
              <a:t> </a:t>
            </a:r>
            <a:r>
              <a:rPr lang="en-US" sz="4000" dirty="0" err="1"/>
              <a:t>aylanishi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99245" y="1426002"/>
            <a:ext cx="11423561" cy="1477328"/>
          </a:xfrm>
        </p:spPr>
        <p:txBody>
          <a:bodyPr/>
          <a:lstStyle/>
          <a:p>
            <a:pPr marL="0" indent="355600" algn="ctr">
              <a:buNone/>
            </a:pP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Fotosintez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O2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atmosferada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ultrabinafsha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nurlar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ozonga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(O3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aylanadi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Ozonning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to‘planib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borishi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atmosferaning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qatlamlarida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ekrani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915" y="2903330"/>
            <a:ext cx="5506220" cy="340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41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6000" dirty="0"/>
              <a:t>Suv </a:t>
            </a:r>
            <a:r>
              <a:rPr lang="en-US" sz="6000" dirty="0" err="1"/>
              <a:t>aylanishi</a:t>
            </a:r>
            <a:endParaRPr lang="ru-RU" sz="6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0761" y="1362670"/>
            <a:ext cx="11350477" cy="1661993"/>
          </a:xfrm>
        </p:spPr>
        <p:txBody>
          <a:bodyPr/>
          <a:lstStyle/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davriy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bug‘lanishi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oqimlari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suvning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harakatlanishi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bug‘larini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kondensatsiyalanishi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kondensatsiya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suyuq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holatga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o‘tishi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yog‘ingarchilik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suvlarining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havzalariga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qo‘shilishi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bug‘lanishining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okeanlar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hissasiga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326" t="7324" r="17613" b="18648"/>
          <a:stretch/>
        </p:blipFill>
        <p:spPr>
          <a:xfrm>
            <a:off x="5602310" y="2831479"/>
            <a:ext cx="5095845" cy="326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264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9a0ba26529122037c01e934afd8113bfad9e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4783</TotalTime>
  <Words>693</Words>
  <Application>Microsoft Office PowerPoint</Application>
  <PresentationFormat>Широкоэкранный</PresentationFormat>
  <Paragraphs>60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Tw Cen MT</vt:lpstr>
      <vt:lpstr>Wingdings</vt:lpstr>
      <vt:lpstr>Тема Office</vt:lpstr>
      <vt:lpstr>1_Тема Office</vt:lpstr>
      <vt:lpstr>2_Тема Office</vt:lpstr>
      <vt:lpstr>Презентация PowerPoint</vt:lpstr>
      <vt:lpstr>Dars mazmuni </vt:lpstr>
      <vt:lpstr>O’tilgan mavzu yuzasidan </vt:lpstr>
      <vt:lpstr>Uglerodning aylanishi </vt:lpstr>
      <vt:lpstr>Kislorodning davriy aylanishi</vt:lpstr>
      <vt:lpstr>Kislorodning davriy aylanishi</vt:lpstr>
      <vt:lpstr>Kislorodning davriy aylanishi</vt:lpstr>
      <vt:lpstr>Kislorodning davriy aylanishi</vt:lpstr>
      <vt:lpstr>Suv aylanishi</vt:lpstr>
      <vt:lpstr>Suv aylanishi</vt:lpstr>
      <vt:lpstr>Suv aylanishi</vt:lpstr>
      <vt:lpstr>Fosforning davriy aylanishi</vt:lpstr>
      <vt:lpstr>Oltingugurtning davriy aylanishi</vt:lpstr>
      <vt:lpstr>Oltingugurtning davriy aylanishi</vt:lpstr>
      <vt:lpstr>Mustaqil  bajarish uchun topshiriq</vt:lpstr>
      <vt:lpstr>Mustaqil  bajarish uchun topshiriq</vt:lpstr>
      <vt:lpstr>Mustaqil  bajarish uchun topshiriq</vt:lpstr>
      <vt:lpstr>Mustaqil  bajarish uchun topshiriq</vt:lpstr>
      <vt:lpstr>Mustaqil  bajarish uchun topshiriq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870</cp:revision>
  <dcterms:created xsi:type="dcterms:W3CDTF">2020-05-11T10:31:43Z</dcterms:created>
  <dcterms:modified xsi:type="dcterms:W3CDTF">2021-01-07T11:28:46Z</dcterms:modified>
</cp:coreProperties>
</file>