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5"/>
  </p:notesMasterIdLst>
  <p:sldIdLst>
    <p:sldId id="296" r:id="rId3"/>
    <p:sldId id="479" r:id="rId4"/>
    <p:sldId id="486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1" r:id="rId13"/>
    <p:sldId id="352" r:id="rId14"/>
  </p:sldIdLst>
  <p:sldSz cx="12192000" cy="6858000"/>
  <p:notesSz cx="6858000" cy="9144000"/>
  <p:custDataLst>
    <p:tags r:id="rId1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1/14/2021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14.01.2021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576232"/>
            <a:ext cx="10274680" cy="20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Biosfera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evolutsiyasi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</a:t>
            </a:r>
            <a:r>
              <a:rPr lang="en-US" altLang="ru-RU" sz="40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Noogenez</a:t>
            </a:r>
            <a:endParaRPr lang="en-US" altLang="ru-RU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Noogenez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596" y="1408837"/>
            <a:ext cx="10850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Antropobiosferaning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global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krisis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bartaraf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473865"/>
            <a:ext cx="5715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2124" y="1498130"/>
            <a:ext cx="10895527" cy="56650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1205"/>
              </p:ext>
            </p:extLst>
          </p:nvPr>
        </p:nvGraphicFramePr>
        <p:xfrm>
          <a:off x="2047742" y="2595840"/>
          <a:ext cx="8615965" cy="28978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071">
                <a:tc>
                  <a:txBody>
                    <a:bodyPr/>
                    <a:lstStyle/>
                    <a:p>
                      <a:pPr marL="5588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Antropogenez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bosqichi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Vakillari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Miya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hajmi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sm</a:t>
                      </a:r>
                      <a:r>
                        <a:rPr lang="ru-RU" sz="2400" b="1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Bo‘yi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24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Belgilari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b="1" smtClean="0">
                <a:latin typeface="Arial" charset="0"/>
                <a:cs typeface="Arial" charset="0"/>
              </a:rPr>
              <a:t>167-170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Dars</a:t>
            </a:r>
            <a:r>
              <a:rPr lang="en-US" dirty="0" smtClean="0"/>
              <a:t> </a:t>
            </a:r>
            <a:r>
              <a:rPr lang="en-US" dirty="0" err="1" smtClean="0"/>
              <a:t>mazmuni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7097" y="1628855"/>
            <a:ext cx="11964474" cy="49244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52" y="2507444"/>
            <a:ext cx="5745856" cy="38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400" dirty="0"/>
              <a:t>Noosfera </a:t>
            </a:r>
            <a:r>
              <a:rPr lang="en-US" sz="4400" dirty="0" err="1"/>
              <a:t>haqida</a:t>
            </a:r>
            <a:r>
              <a:rPr lang="en-US" sz="4400" dirty="0"/>
              <a:t> </a:t>
            </a:r>
            <a:r>
              <a:rPr lang="en-US" sz="4400" dirty="0" err="1"/>
              <a:t>tushuncha</a:t>
            </a:r>
            <a:endParaRPr lang="en-US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734044" y="2499418"/>
            <a:ext cx="5924282" cy="185916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o‘zgartirilgan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59" y="1749845"/>
            <a:ext cx="4655807" cy="3491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8562886" y="3367043"/>
            <a:ext cx="1709159" cy="427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Noosfera </a:t>
            </a:r>
            <a:r>
              <a:rPr lang="en-US" sz="3200" dirty="0" err="1"/>
              <a:t>haqida</a:t>
            </a:r>
            <a:r>
              <a:rPr lang="en-US" sz="3200" dirty="0"/>
              <a:t> </a:t>
            </a:r>
            <a:r>
              <a:rPr lang="en-US" sz="3200" dirty="0" err="1"/>
              <a:t>tushuncha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481" y="191139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Fransuz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Eduard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Lerua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sphaira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U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shakllantiriladigan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atadi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95" y="1911392"/>
            <a:ext cx="3693105" cy="266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7107" y="4910985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Lerua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92416" y="5644803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(1870-1954 )</a:t>
            </a:r>
          </a:p>
        </p:txBody>
      </p:sp>
    </p:spTree>
    <p:extLst>
      <p:ext uri="{BB962C8B-B14F-4D97-AF65-F5344CB8AC3E}">
        <p14:creationId xmlns:p14="http://schemas.microsoft.com/office/powerpoint/2010/main" val="14102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Noosfera </a:t>
            </a:r>
            <a:r>
              <a:rPr lang="en-US" sz="3200" dirty="0" err="1"/>
              <a:t>haqida</a:t>
            </a:r>
            <a:r>
              <a:rPr lang="en-US" sz="3200" dirty="0"/>
              <a:t> </a:t>
            </a:r>
            <a:r>
              <a:rPr lang="en-US" sz="3200" dirty="0" err="1"/>
              <a:t>tushuncha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160" y="187472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 –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tafakkuri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fan-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jamoasini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26" y="1633324"/>
            <a:ext cx="3960684" cy="39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Noosfera </a:t>
            </a:r>
            <a:r>
              <a:rPr lang="en-US" sz="3200" dirty="0" err="1"/>
              <a:t>haqida</a:t>
            </a:r>
            <a:r>
              <a:rPr lang="en-US" sz="3200" dirty="0"/>
              <a:t> </a:t>
            </a:r>
            <a:r>
              <a:rPr lang="en-US" sz="3200" dirty="0" err="1"/>
              <a:t>tushuncha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692" y="167467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Noosfera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Boshqacha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9154"/>
          <a:stretch/>
        </p:blipFill>
        <p:spPr>
          <a:xfrm>
            <a:off x="7061595" y="2312312"/>
            <a:ext cx="4466713" cy="2028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18647" y="3429000"/>
            <a:ext cx="4409661" cy="57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Noosfera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Noogenez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840" y="1401510"/>
            <a:ext cx="10866778" cy="157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 50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ekologiyaning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antropogen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hissasini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noogenez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429000"/>
            <a:ext cx="5715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Noogenez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172" y="1383080"/>
            <a:ext cx="11276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bo‘ysuna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urug‘larni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takomillashtirish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chorvachilikning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o‘zgartiruvchi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76" y="4284295"/>
            <a:ext cx="59626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Noogenez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6597" y="1408837"/>
            <a:ext cx="7026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noogenika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Noogenika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sayyoramizdagi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kelajagimizni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kunimizni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rejalashtirish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munosabatidagi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muvozanatni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buzilishlarining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oqibatlarning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ru-RU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239" y="1997970"/>
            <a:ext cx="3726042" cy="30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5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390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Noosfera haqida tushuncha</vt:lpstr>
      <vt:lpstr>Noosfera haqida tushuncha</vt:lpstr>
      <vt:lpstr>Noosfera haqida tushuncha</vt:lpstr>
      <vt:lpstr>Noosfera haqida tushuncha</vt:lpstr>
      <vt:lpstr>Noogenez</vt:lpstr>
      <vt:lpstr>Noogenez</vt:lpstr>
      <vt:lpstr>Noogenez</vt:lpstr>
      <vt:lpstr>Noogenez</vt:lpstr>
      <vt:lpstr>Mustaqil 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878</cp:revision>
  <dcterms:created xsi:type="dcterms:W3CDTF">2020-05-11T10:31:43Z</dcterms:created>
  <dcterms:modified xsi:type="dcterms:W3CDTF">2021-01-14T05:24:43Z</dcterms:modified>
</cp:coreProperties>
</file>