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3"/>
  </p:notesMasterIdLst>
  <p:sldIdLst>
    <p:sldId id="296" r:id="rId3"/>
    <p:sldId id="479" r:id="rId4"/>
    <p:sldId id="486" r:id="rId5"/>
    <p:sldId id="509" r:id="rId6"/>
    <p:sldId id="503" r:id="rId7"/>
    <p:sldId id="504" r:id="rId8"/>
    <p:sldId id="505" r:id="rId9"/>
    <p:sldId id="506" r:id="rId10"/>
    <p:sldId id="501" r:id="rId11"/>
    <p:sldId id="352" r:id="rId12"/>
  </p:sldIdLst>
  <p:sldSz cx="12192000" cy="6858000"/>
  <p:notesSz cx="6858000" cy="9144000"/>
  <p:custDataLst>
    <p:tags r:id="rId1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2/13/2021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4764" y="1733550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Inson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biosfera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omili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sifatida</a:t>
            </a:r>
            <a:r>
              <a:rPr lang="en-US" altLang="ru-RU" sz="4000" b="1">
                <a:solidFill>
                  <a:srgbClr val="0070C0"/>
                </a:solidFill>
                <a:latin typeface="Arial" charset="0"/>
                <a:cs typeface="Arial" charset="0"/>
              </a:rPr>
              <a:t>. 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smtClean="0">
                <a:latin typeface="Arial" charset="0"/>
                <a:cs typeface="Arial" charset="0"/>
              </a:rPr>
              <a:t>171-174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2855" y="1744765"/>
            <a:ext cx="11964474" cy="1674305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Inson </a:t>
            </a:r>
            <a:r>
              <a:rPr lang="en-US" sz="4400" dirty="0" err="1"/>
              <a:t>biosfera</a:t>
            </a:r>
            <a:r>
              <a:rPr lang="en-US" sz="4400" dirty="0"/>
              <a:t> </a:t>
            </a:r>
            <a:r>
              <a:rPr lang="en-US" sz="4400" dirty="0" err="1"/>
              <a:t>omili</a:t>
            </a:r>
            <a:r>
              <a:rPr lang="en-US" sz="4400" dirty="0"/>
              <a:t> </a:t>
            </a:r>
            <a:r>
              <a:rPr lang="en-US" sz="4400" dirty="0" err="1"/>
              <a:t>sifatida</a:t>
            </a:r>
            <a:endParaRPr lang="en-US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5" y="1420501"/>
            <a:ext cx="5924282" cy="438632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tuzilmasini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o‘zgartirmoqda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XVIII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7,5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259" y="1749845"/>
            <a:ext cx="4655807" cy="34918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Insonning </a:t>
            </a:r>
            <a:r>
              <a:rPr lang="en-US" sz="4400" dirty="0" err="1"/>
              <a:t>biosferaga</a:t>
            </a:r>
            <a:r>
              <a:rPr lang="en-US" sz="4400" dirty="0"/>
              <a:t> </a:t>
            </a:r>
            <a:r>
              <a:rPr lang="en-US" sz="4400" dirty="0" err="1"/>
              <a:t>ta’sir</a:t>
            </a:r>
            <a:r>
              <a:rPr lang="en-US" sz="4400" dirty="0"/>
              <a:t> </a:t>
            </a:r>
            <a:r>
              <a:rPr lang="en-US" sz="4400" dirty="0" err="1"/>
              <a:t>qilish</a:t>
            </a:r>
            <a:r>
              <a:rPr lang="en-US" sz="4400" dirty="0"/>
              <a:t> </a:t>
            </a:r>
            <a:r>
              <a:rPr lang="en-US" sz="4400" dirty="0" err="1"/>
              <a:t>usullari</a:t>
            </a:r>
            <a:endParaRPr lang="en-US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558" y="1378039"/>
            <a:ext cx="8680360" cy="391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4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Insonning </a:t>
            </a:r>
            <a:r>
              <a:rPr lang="en-US" sz="3200" dirty="0" err="1"/>
              <a:t>biosferaga</a:t>
            </a:r>
            <a:r>
              <a:rPr lang="en-US" sz="3200" dirty="0"/>
              <a:t> </a:t>
            </a:r>
            <a:r>
              <a:rPr lang="en-US" sz="3200" dirty="0" err="1"/>
              <a:t>ta’sir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usullari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2176" y="1288308"/>
            <a:ext cx="67030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tashlanmoqda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to‘planmoqda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issiqxona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99" y="1898225"/>
            <a:ext cx="4583373" cy="306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Tabiatdan </a:t>
            </a:r>
            <a:r>
              <a:rPr lang="en-US" sz="3200" dirty="0" err="1"/>
              <a:t>oqilona</a:t>
            </a:r>
            <a:r>
              <a:rPr lang="en-US" sz="3200" dirty="0"/>
              <a:t> </a:t>
            </a:r>
            <a:r>
              <a:rPr lang="en-US" sz="3200" dirty="0" err="1"/>
              <a:t>foydalanish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4903" y="1323304"/>
            <a:ext cx="112303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zararkunandalariga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993" y="4000960"/>
            <a:ext cx="6233374" cy="2543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Tabiatdan </a:t>
            </a:r>
            <a:r>
              <a:rPr lang="en-US" sz="3200" dirty="0" err="1"/>
              <a:t>oqilona</a:t>
            </a:r>
            <a:r>
              <a:rPr lang="en-US" sz="3200" dirty="0"/>
              <a:t> </a:t>
            </a:r>
            <a:r>
              <a:rPr lang="en-US" sz="3200" dirty="0" err="1"/>
              <a:t>foydalanish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596" y="1408837"/>
            <a:ext cx="108500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115" y="2978497"/>
            <a:ext cx="5184981" cy="3458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Kamchiqindili</a:t>
            </a:r>
            <a:r>
              <a:rPr lang="en-US" sz="3200" dirty="0"/>
              <a:t> </a:t>
            </a:r>
            <a:r>
              <a:rPr lang="en-US" sz="3200" dirty="0" err="1"/>
              <a:t>texnologiyalar</a:t>
            </a:r>
            <a:r>
              <a:rPr lang="en-US" sz="3200" dirty="0"/>
              <a:t> 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383080"/>
            <a:ext cx="54420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ishlanayotgan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atrofmuhitga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81" y="1855121"/>
            <a:ext cx="5270611" cy="3517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2124" y="1498130"/>
            <a:ext cx="10895527" cy="4046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723247"/>
              </p:ext>
            </p:extLst>
          </p:nvPr>
        </p:nvGraphicFramePr>
        <p:xfrm>
          <a:off x="2434107" y="2073500"/>
          <a:ext cx="8422783" cy="25720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013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969">
                <a:tc>
                  <a:txBody>
                    <a:bodyPr/>
                    <a:lstStyle/>
                    <a:p>
                      <a:pPr marL="818515" indent="-466725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818515" indent="-466725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Ekotizimlarning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818515" indent="-466725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818515" indent="-466725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antropogen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o‘zgarishlari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9755" indent="-226695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atrofingizdagi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atrof-muhitni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muhofaza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faoliyati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4879</TotalTime>
  <Words>354</Words>
  <Application>Microsoft Office PowerPoint</Application>
  <PresentationFormat>Широкоэкранный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Inson biosfera omili sifatida</vt:lpstr>
      <vt:lpstr>Insonning biosferaga ta’sir qilish usullari</vt:lpstr>
      <vt:lpstr>Insonning biosferaga ta’sir qilish usullari</vt:lpstr>
      <vt:lpstr>Tabiatdan oqilona foydalanish</vt:lpstr>
      <vt:lpstr>Tabiatdan oqilona foydalanish</vt:lpstr>
      <vt:lpstr>Kamchiqindili texnologiyalar </vt:lpstr>
      <vt:lpstr>Mustaqil 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881</cp:revision>
  <dcterms:created xsi:type="dcterms:W3CDTF">2020-05-11T10:31:43Z</dcterms:created>
  <dcterms:modified xsi:type="dcterms:W3CDTF">2021-02-13T13:20:24Z</dcterms:modified>
</cp:coreProperties>
</file>