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13"/>
  </p:notesMasterIdLst>
  <p:sldIdLst>
    <p:sldId id="296" r:id="rId3"/>
    <p:sldId id="479" r:id="rId4"/>
    <p:sldId id="486" r:id="rId5"/>
    <p:sldId id="509" r:id="rId6"/>
    <p:sldId id="503" r:id="rId7"/>
    <p:sldId id="504" r:id="rId8"/>
    <p:sldId id="505" r:id="rId9"/>
    <p:sldId id="506" r:id="rId10"/>
    <p:sldId id="501" r:id="rId11"/>
    <p:sldId id="352" r:id="rId12"/>
  </p:sldIdLst>
  <p:sldSz cx="12192000" cy="6858000"/>
  <p:notesSz cx="6858000" cy="9144000"/>
  <p:custDataLst>
    <p:tags r:id="rId14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13.02.2021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13.02.2021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13.02.2021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13.02.2021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13.02.2021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13.02.2021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13.02.2021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13.02.2021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13.02.2021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13.02.2021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13.02.2021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13.02.2021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13.02.2021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13.02.2021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13.02.2021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13.02.2021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583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2/13/2021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13.02.2021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13.02.2021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13.02.2021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13.02.2021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13.02.2021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13.02.2021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13.02.2021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13.02.2021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13.02.2021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9" r:id="rId12"/>
    <p:sldLayoutId id="2147485120" r:id="rId13"/>
    <p:sldLayoutId id="214748512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394764" y="1733550"/>
            <a:ext cx="10274680" cy="208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16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Mavzu:</a:t>
            </a:r>
          </a:p>
          <a:p>
            <a:pPr algn="ctr">
              <a:spcBef>
                <a:spcPts val="238"/>
              </a:spcBef>
              <a:spcAft>
                <a:spcPts val="1800"/>
              </a:spcAft>
            </a:pPr>
            <a:r>
              <a:rPr lang="en-US" altLang="ru-RU" sz="4000" b="1" dirty="0">
                <a:solidFill>
                  <a:srgbClr val="0070C0"/>
                </a:solidFill>
                <a:latin typeface="Arial" charset="0"/>
                <a:cs typeface="Arial" charset="0"/>
              </a:rPr>
              <a:t>Inson </a:t>
            </a:r>
            <a:r>
              <a:rPr lang="en-US" altLang="ru-RU" sz="40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biosfera</a:t>
            </a:r>
            <a:r>
              <a:rPr lang="en-US" altLang="ru-RU" sz="40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0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omili</a:t>
            </a:r>
            <a:r>
              <a:rPr lang="en-US" altLang="ru-RU" sz="40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0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sifatida</a:t>
            </a:r>
            <a:r>
              <a:rPr lang="en-US" altLang="ru-RU" sz="4000" b="1">
                <a:solidFill>
                  <a:srgbClr val="0070C0"/>
                </a:solidFill>
                <a:latin typeface="Arial" charset="0"/>
                <a:cs typeface="Arial" charset="0"/>
              </a:rPr>
              <a:t>. </a:t>
            </a:r>
            <a:endParaRPr lang="en-US" altLang="ru-RU" sz="40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622300" y="2544763"/>
            <a:ext cx="7270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661988" y="4341813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en-US" altLang="ru-RU" sz="6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BIOLOGIYA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188" y="526188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36175" y="787400"/>
            <a:ext cx="165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en-US" altLang="ru-RU" sz="3600" b="1">
                <a:solidFill>
                  <a:srgbClr val="FEFEFE"/>
                </a:solidFill>
                <a:latin typeface="Arial" charset="0"/>
                <a:cs typeface="Arial" charset="0"/>
              </a:rPr>
              <a:t>11-sinf</a:t>
            </a:r>
            <a:endParaRPr lang="ru-RU" altLang="ru-RU" sz="280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0886" y="5048133"/>
            <a:ext cx="1373277" cy="1731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1"/>
          <p:cNvSpPr>
            <a:spLocks noGrp="1"/>
          </p:cNvSpPr>
          <p:nvPr>
            <p:ph idx="1"/>
          </p:nvPr>
        </p:nvSpPr>
        <p:spPr>
          <a:xfrm>
            <a:off x="755650" y="1749425"/>
            <a:ext cx="10661650" cy="4525963"/>
          </a:xfrm>
        </p:spPr>
        <p:txBody>
          <a:bodyPr/>
          <a:lstStyle/>
          <a:p>
            <a:endParaRPr lang="en-US" altLang="ru-RU" dirty="0" smtClean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sz="3600" b="1" dirty="0" err="1" smtClean="0">
                <a:latin typeface="Arial" charset="0"/>
                <a:cs typeface="Arial" charset="0"/>
              </a:rPr>
              <a:t>Darslikdagi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ru-RU" altLang="ru-RU" sz="3600" b="1" smtClean="0">
                <a:latin typeface="Arial" charset="0"/>
                <a:cs typeface="Arial" charset="0"/>
              </a:rPr>
              <a:t>171-174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sahifalardagi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mavzularni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o‘qing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va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tushunganlaringizni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daftaringizga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sz="3600" b="1" dirty="0" err="1" smtClean="0">
                <a:latin typeface="Arial" charset="0"/>
                <a:cs typeface="Arial" charset="0"/>
              </a:rPr>
              <a:t>yozib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oling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altLang="ru-RU" sz="3600" dirty="0" smtClean="0">
              <a:latin typeface="Arial" charset="0"/>
              <a:cs typeface="Arial" charset="0"/>
            </a:endParaRPr>
          </a:p>
        </p:txBody>
      </p:sp>
      <p:sp>
        <p:nvSpPr>
          <p:cNvPr id="30723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3604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Mustaqil 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bajarish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uchun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topshiriq</a:t>
            </a:r>
            <a:endParaRPr lang="ru-RU" altLang="ru-RU" sz="4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072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3" y="4546600"/>
            <a:ext cx="17287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r>
              <a:rPr lang="en-US" dirty="0" err="1" smtClean="0"/>
              <a:t>Dars</a:t>
            </a:r>
            <a:r>
              <a:rPr lang="en-US" dirty="0" smtClean="0"/>
              <a:t> </a:t>
            </a:r>
            <a:r>
              <a:rPr lang="en-US" dirty="0" err="1" smtClean="0"/>
              <a:t>mazmuni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2855" y="1744765"/>
            <a:ext cx="11964474" cy="1674305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Insonning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biosferaga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usullari</a:t>
            </a:r>
            <a:endPara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Tabiatdan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oqilona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endPara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Kamchiqindili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texnologiyalar</a:t>
            </a:r>
            <a:endParaRPr lang="en-US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7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400" dirty="0"/>
              <a:t>Inson </a:t>
            </a:r>
            <a:r>
              <a:rPr lang="en-US" sz="4400" dirty="0" err="1"/>
              <a:t>biosfera</a:t>
            </a:r>
            <a:r>
              <a:rPr lang="en-US" sz="4400" dirty="0"/>
              <a:t> </a:t>
            </a:r>
            <a:r>
              <a:rPr lang="en-US" sz="4400" dirty="0" err="1"/>
              <a:t>omili</a:t>
            </a:r>
            <a:r>
              <a:rPr lang="en-US" sz="4400" dirty="0"/>
              <a:t> </a:t>
            </a:r>
            <a:r>
              <a:rPr lang="en-US" sz="4400" dirty="0" err="1"/>
              <a:t>sifatida</a:t>
            </a:r>
            <a:endParaRPr lang="en-US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28035" y="1420501"/>
            <a:ext cx="5924282" cy="4386329"/>
          </a:xfrm>
        </p:spPr>
        <p:txBody>
          <a:bodyPr/>
          <a:lstStyle/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Kishilik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jamiyatining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tabiatga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tubdan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o‘zgartiruvchi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muqarrar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sonining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o‘sishi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biosferada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energiyadan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xo‘jalik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maqsadlarida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foydalanishning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tobora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borishi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undagi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aloqa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bog‘liqlik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tuzilmasini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qurish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jamiyatning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biosferaga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kuchayib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bormoqda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Inson </a:t>
            </a:r>
            <a:r>
              <a:rPr 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sayyoraning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qiyofasini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tobora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kuchliroq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o‘zgartirmoqda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sonining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ortishi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insonning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tabiatga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ta’sirining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kuchayishi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bo‘lmoqda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Agar XVIII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boshlarida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taxminan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600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kishidan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paytda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7,5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mlrd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oshib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259" y="1749845"/>
            <a:ext cx="4655807" cy="34918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71421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400" dirty="0"/>
              <a:t>Insonning </a:t>
            </a:r>
            <a:r>
              <a:rPr lang="en-US" sz="4400" dirty="0" err="1"/>
              <a:t>biosferaga</a:t>
            </a:r>
            <a:r>
              <a:rPr lang="en-US" sz="4400" dirty="0"/>
              <a:t> </a:t>
            </a:r>
            <a:r>
              <a:rPr lang="en-US" sz="4400" dirty="0" err="1"/>
              <a:t>ta’sir</a:t>
            </a:r>
            <a:r>
              <a:rPr lang="en-US" sz="4400" dirty="0"/>
              <a:t> </a:t>
            </a:r>
            <a:r>
              <a:rPr lang="en-US" sz="4400" dirty="0" err="1"/>
              <a:t>qilish</a:t>
            </a:r>
            <a:r>
              <a:rPr lang="en-US" sz="4400" dirty="0"/>
              <a:t> </a:t>
            </a:r>
            <a:r>
              <a:rPr lang="en-US" sz="4400" dirty="0" err="1"/>
              <a:t>usullari</a:t>
            </a:r>
            <a:endParaRPr lang="en-US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58" y="1378039"/>
            <a:ext cx="8680360" cy="391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4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/>
              <a:t>Insonning </a:t>
            </a:r>
            <a:r>
              <a:rPr lang="en-US" sz="3200" dirty="0" err="1"/>
              <a:t>biosferaga</a:t>
            </a:r>
            <a:r>
              <a:rPr lang="en-US" sz="3200" dirty="0"/>
              <a:t> </a:t>
            </a:r>
            <a:r>
              <a:rPr lang="en-US" sz="3200" dirty="0" err="1"/>
              <a:t>ta’sir</a:t>
            </a:r>
            <a:r>
              <a:rPr lang="en-US" sz="3200" dirty="0"/>
              <a:t> </a:t>
            </a:r>
            <a:r>
              <a:rPr lang="en-US" sz="3200" dirty="0" err="1"/>
              <a:t>qilish</a:t>
            </a:r>
            <a:r>
              <a:rPr lang="en-US" sz="3200" dirty="0"/>
              <a:t> </a:t>
            </a:r>
            <a:r>
              <a:rPr lang="en-US" sz="3200" dirty="0" err="1"/>
              <a:t>usullari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2176" y="1288308"/>
            <a:ext cx="67030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jiddiy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muammolaridan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navbatda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angidrid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chiqarib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tashlanmoqda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fotosintez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jarayoniga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bo‘lmasligi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sayyora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iqlimining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asta-sekin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isishi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bermoqda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Oqibatda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qatlamlarida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to‘planmoqda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issiqxona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nomlanuvchi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to‘sqinlik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qilmoqda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99" y="1898225"/>
            <a:ext cx="4583373" cy="3061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891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/>
              <a:t>Tabiatdan </a:t>
            </a:r>
            <a:r>
              <a:rPr lang="en-US" sz="3200" dirty="0" err="1"/>
              <a:t>oqilona</a:t>
            </a:r>
            <a:r>
              <a:rPr lang="en-US" sz="3200" dirty="0"/>
              <a:t> </a:t>
            </a:r>
            <a:r>
              <a:rPr lang="en-US" sz="3200" dirty="0" err="1"/>
              <a:t>foydalanish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4903" y="1323304"/>
            <a:ext cx="112303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Tabiatdan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oqilona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atrof-muhit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munosabatlari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boyliklarni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oqilona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o‘zlashtirish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faoliyatining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salbiy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oqibatlari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landshaftlarni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kamchiqindi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chiqindisiz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texnologiyalarni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zararkunandalariga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kurashishning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usullarini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tatbiq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yoqilg‘i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texnologiyasini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takomillashtirishni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993" y="4000960"/>
            <a:ext cx="6233374" cy="254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5925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/>
              <a:t>Tabiatdan </a:t>
            </a:r>
            <a:r>
              <a:rPr lang="en-US" sz="3200" dirty="0" err="1"/>
              <a:t>oqilona</a:t>
            </a:r>
            <a:r>
              <a:rPr lang="en-US" sz="3200" dirty="0"/>
              <a:t> </a:t>
            </a:r>
            <a:r>
              <a:rPr lang="en-US" sz="3200" dirty="0" err="1"/>
              <a:t>foydalanish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6596" y="1408837"/>
            <a:ext cx="108500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shamol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to‘lqin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oqimi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ekologik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tiklanadigan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mahsulotlaridan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bioyoqilg‘i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oqilona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yo‘llaridan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sanaladi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115" y="2978497"/>
            <a:ext cx="5184981" cy="3458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1650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 err="1"/>
              <a:t>Kamchiqindili</a:t>
            </a:r>
            <a:r>
              <a:rPr lang="en-US" sz="3200" dirty="0"/>
              <a:t> </a:t>
            </a:r>
            <a:r>
              <a:rPr lang="en-US" sz="3200" dirty="0" err="1"/>
              <a:t>texnologiyalar</a:t>
            </a:r>
            <a:r>
              <a:rPr lang="en-US" sz="3200" dirty="0"/>
              <a:t> 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9172" y="1383080"/>
            <a:ext cx="54420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Kamchiqindili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texnologiyalar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ishlanayotgan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chiqindilardan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ta’minlaydigan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Mazkur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texnologiya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atrofmuhitga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zararsiz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qaytadi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881" y="1855121"/>
            <a:ext cx="5270611" cy="3517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0985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Mustaqil  </a:t>
            </a:r>
            <a:r>
              <a:rPr lang="en-US" sz="4000" dirty="0" err="1"/>
              <a:t>bajarish</a:t>
            </a:r>
            <a:r>
              <a:rPr lang="en-US" sz="4000" dirty="0"/>
              <a:t> </a:t>
            </a:r>
            <a:r>
              <a:rPr lang="en-US" sz="4000" dirty="0" err="1"/>
              <a:t>uchun</a:t>
            </a:r>
            <a:r>
              <a:rPr lang="en-US" sz="4000" dirty="0"/>
              <a:t> </a:t>
            </a:r>
            <a:r>
              <a:rPr lang="en-US" sz="4000" dirty="0" err="1"/>
              <a:t>topshiriq</a:t>
            </a:r>
            <a:endParaRPr lang="en-US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12124" y="1498130"/>
            <a:ext cx="10895527" cy="404663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723247"/>
              </p:ext>
            </p:extLst>
          </p:nvPr>
        </p:nvGraphicFramePr>
        <p:xfrm>
          <a:off x="2434107" y="2073500"/>
          <a:ext cx="8422783" cy="25720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13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8969">
                <a:tc>
                  <a:txBody>
                    <a:bodyPr/>
                    <a:lstStyle/>
                    <a:p>
                      <a:pPr marL="818515" indent="-466725">
                        <a:lnSpc>
                          <a:spcPts val="13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818515" indent="-466725">
                        <a:lnSpc>
                          <a:spcPts val="13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Ekotizimlarning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18515" indent="-466725">
                        <a:lnSpc>
                          <a:spcPts val="13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18515" indent="-466725">
                        <a:lnSpc>
                          <a:spcPts val="13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antropogen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o‘zgarishlari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9755" indent="-226695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O‘z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atrofingizdagi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atrof-muhitni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muhofaza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qilish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faoliyati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3496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9a0ba26529122037c01e934afd8113bfad9e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4879</TotalTime>
  <Words>354</Words>
  <Application>Microsoft Office PowerPoint</Application>
  <PresentationFormat>Широкоэкранный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Tw Cen MT</vt:lpstr>
      <vt:lpstr>Wingdings</vt:lpstr>
      <vt:lpstr>Тема Office</vt:lpstr>
      <vt:lpstr>1_Тема Office</vt:lpstr>
      <vt:lpstr>Презентация PowerPoint</vt:lpstr>
      <vt:lpstr>Dars mazmuni </vt:lpstr>
      <vt:lpstr>Inson biosfera omili sifatida</vt:lpstr>
      <vt:lpstr>Insonning biosferaga ta’sir qilish usullari</vt:lpstr>
      <vt:lpstr>Insonning biosferaga ta’sir qilish usullari</vt:lpstr>
      <vt:lpstr>Tabiatdan oqilona foydalanish</vt:lpstr>
      <vt:lpstr>Tabiatdan oqilona foydalanish</vt:lpstr>
      <vt:lpstr>Kamchiqindili texnologiyalar </vt:lpstr>
      <vt:lpstr>Mustaqil  bajarish uchun topshiriq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881</cp:revision>
  <dcterms:created xsi:type="dcterms:W3CDTF">2020-05-11T10:31:43Z</dcterms:created>
  <dcterms:modified xsi:type="dcterms:W3CDTF">2021-02-13T13:20:24Z</dcterms:modified>
</cp:coreProperties>
</file>