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16"/>
  </p:notesMasterIdLst>
  <p:sldIdLst>
    <p:sldId id="296" r:id="rId3"/>
    <p:sldId id="479" r:id="rId4"/>
    <p:sldId id="486" r:id="rId5"/>
    <p:sldId id="503" r:id="rId6"/>
    <p:sldId id="504" r:id="rId7"/>
    <p:sldId id="505" r:id="rId8"/>
    <p:sldId id="506" r:id="rId9"/>
    <p:sldId id="508" r:id="rId10"/>
    <p:sldId id="510" r:id="rId11"/>
    <p:sldId id="509" r:id="rId12"/>
    <p:sldId id="507" r:id="rId13"/>
    <p:sldId id="501" r:id="rId14"/>
    <p:sldId id="352" r:id="rId15"/>
  </p:sldIdLst>
  <p:sldSz cx="12192000" cy="6858000"/>
  <p:notesSz cx="6858000" cy="9144000"/>
  <p:custDataLst>
    <p:tags r:id="rId17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29" autoAdjust="0"/>
    <p:restoredTop sz="94660"/>
  </p:normalViewPr>
  <p:slideViewPr>
    <p:cSldViewPr snapToGrid="0">
      <p:cViewPr varScale="1">
        <p:scale>
          <a:sx n="70" d="100"/>
          <a:sy n="70" d="100"/>
        </p:scale>
        <p:origin x="516" y="6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1/18/2021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18.01.2021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560513" y="2544763"/>
            <a:ext cx="10274680" cy="2697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Mavzu: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en-US" altLang="ru-RU" sz="4000" b="1" dirty="0" err="1" smtClean="0">
                <a:solidFill>
                  <a:srgbClr val="0070C0"/>
                </a:solidFill>
                <a:latin typeface="Arial" charset="0"/>
                <a:cs typeface="Arial" charset="0"/>
              </a:rPr>
              <a:t>O‘simlik</a:t>
            </a:r>
            <a:r>
              <a:rPr lang="en-US" altLang="ru-RU" sz="40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va</a:t>
            </a: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hayvonot</a:t>
            </a: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  </a:t>
            </a:r>
            <a:r>
              <a:rPr lang="en-US" altLang="ru-RU" sz="40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olamini</a:t>
            </a: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muhofaza</a:t>
            </a: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 err="1" smtClean="0">
                <a:solidFill>
                  <a:srgbClr val="0070C0"/>
                </a:solidFill>
                <a:latin typeface="Arial" charset="0"/>
                <a:cs typeface="Arial" charset="0"/>
              </a:rPr>
              <a:t>qilish</a:t>
            </a:r>
            <a:r>
              <a:rPr lang="en-US" altLang="ru-RU" sz="40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(1-qism)</a:t>
            </a:r>
          </a:p>
        </p:txBody>
      </p:sp>
      <p:sp>
        <p:nvSpPr>
          <p:cNvPr id="16" name="object 5"/>
          <p:cNvSpPr/>
          <p:nvPr/>
        </p:nvSpPr>
        <p:spPr>
          <a:xfrm>
            <a:off x="622300" y="254476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61988" y="4341813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>
                <a:solidFill>
                  <a:srgbClr val="FEFEFE"/>
                </a:solidFill>
                <a:latin typeface="Arial" charset="0"/>
                <a:cs typeface="Arial" charset="0"/>
              </a:rPr>
              <a:t>11-sinf</a:t>
            </a:r>
            <a:endParaRPr lang="ru-RU" altLang="ru-RU" sz="280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0886" y="5048133"/>
            <a:ext cx="1373277" cy="17313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400" dirty="0" err="1"/>
              <a:t>Qizil</a:t>
            </a:r>
            <a:r>
              <a:rPr lang="en-US" sz="4400" dirty="0"/>
              <a:t> </a:t>
            </a:r>
            <a:r>
              <a:rPr lang="en-US" sz="4400" dirty="0" err="1" smtClean="0"/>
              <a:t>kitob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9172" y="1383080"/>
            <a:ext cx="65239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borayotgan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to‘g‘risidagi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1979-yil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ta’sis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kitob”da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kitobi”ning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faunaga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bag‘ishlangan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1983-yil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nashrdan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63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1984-yil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bag‘ishlangan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nashriga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163 tur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nashr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2276" y="1712804"/>
            <a:ext cx="3097305" cy="423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26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5400" dirty="0" err="1"/>
              <a:t>Qizil</a:t>
            </a:r>
            <a:r>
              <a:rPr lang="en-US" sz="5400" dirty="0"/>
              <a:t> </a:t>
            </a:r>
            <a:r>
              <a:rPr lang="en-US" sz="5400" dirty="0" err="1" smtClean="0"/>
              <a:t>kitob</a:t>
            </a:r>
            <a:endParaRPr lang="ru-RU" sz="5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9172" y="1171168"/>
            <a:ext cx="10567870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spcAft>
                <a:spcPts val="600"/>
              </a:spcAft>
            </a:pPr>
            <a:r>
              <a:rPr lang="en-US" sz="25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kiritiladigan</a:t>
            </a:r>
            <a:r>
              <a:rPr lang="en-US" sz="25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5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Tabiatni </a:t>
            </a:r>
            <a:r>
              <a:rPr lang="en-US" sz="25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2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Ittifoqi</a:t>
            </a:r>
            <a:r>
              <a:rPr lang="en-US" sz="2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25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5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tasnifga</a:t>
            </a:r>
            <a:r>
              <a:rPr lang="en-US" sz="2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binoan</a:t>
            </a:r>
            <a:r>
              <a:rPr lang="en-US" sz="2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5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2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2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spcAft>
                <a:spcPts val="600"/>
              </a:spcAft>
            </a:pP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yo‘qolgan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yo‘qolish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arafasida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jiddiy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en-US" sz="2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yo‘qolib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borayotgan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areali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sayin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borayotgan</a:t>
            </a:r>
            <a:r>
              <a:rPr lang="en-US" sz="2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muhofazaga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muhtoj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kamyob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bevosita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yo‘qolish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xavfi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maydonlarda</a:t>
            </a:r>
            <a:r>
              <a:rPr lang="en-US" sz="2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kamdan</a:t>
            </a:r>
            <a:r>
              <a:rPr lang="en-US" sz="2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uchraydigan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muhofazaga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muhtoj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maydonlari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endParaRPr lang="en-US" sz="25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sabablarga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qisqarib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borayotgan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nazorat</a:t>
            </a:r>
            <a:r>
              <a:rPr lang="en-US" sz="2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turish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qilinadigan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5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25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5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300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Mustaqil  </a:t>
            </a:r>
            <a:r>
              <a:rPr lang="en-US" sz="4000" dirty="0" err="1"/>
              <a:t>bajarish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/>
              <a:t>topshiriq</a:t>
            </a:r>
            <a:endParaRPr lang="en-US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12124" y="1498130"/>
            <a:ext cx="10895527" cy="566502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4569307"/>
              </p:ext>
            </p:extLst>
          </p:nvPr>
        </p:nvGraphicFramePr>
        <p:xfrm>
          <a:off x="1140210" y="2464525"/>
          <a:ext cx="10277341" cy="257201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8974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79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88969">
                <a:tc>
                  <a:txBody>
                    <a:bodyPr/>
                    <a:lstStyle/>
                    <a:p>
                      <a:pPr marL="818515" indent="-466725" algn="ctr">
                        <a:lnSpc>
                          <a:spcPts val="13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endParaRPr lang="ru-RU" sz="2400" b="1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818515" indent="-466725" algn="ctr">
                        <a:lnSpc>
                          <a:spcPts val="13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2400" b="1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Qizil</a:t>
                      </a:r>
                      <a:r>
                        <a:rPr lang="en-US" sz="24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kitob”ga</a:t>
                      </a:r>
                      <a:r>
                        <a:rPr lang="en-US" sz="24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kiritilgan</a:t>
                      </a:r>
                      <a:r>
                        <a:rPr lang="en-US" sz="24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</a:p>
                    <a:p>
                      <a:pPr marL="818515" indent="-466725" algn="ctr">
                        <a:lnSpc>
                          <a:spcPts val="13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endParaRPr lang="en-US" sz="2400" b="1" dirty="0" smtClean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818515" indent="-466725" algn="ctr">
                        <a:lnSpc>
                          <a:spcPts val="13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hayvonlar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9755" indent="-226695" algn="ctr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en-US" sz="2400" b="1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Qizil</a:t>
                      </a:r>
                      <a:r>
                        <a:rPr lang="en-US" sz="24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kitob”ga</a:t>
                      </a:r>
                      <a:r>
                        <a:rPr lang="en-US" sz="24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kiritilgan</a:t>
                      </a:r>
                      <a:r>
                        <a:rPr lang="en-US" sz="2400" b="1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o‘simliklar</a:t>
                      </a:r>
                      <a:endParaRPr lang="ru-RU" sz="24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30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5349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endParaRPr lang="en-US" altLang="ru-RU" dirty="0" smtClean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 smtClean="0">
                <a:latin typeface="Arial" charset="0"/>
                <a:cs typeface="Arial" charset="0"/>
              </a:rPr>
              <a:t>Darslikdagi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ru-RU" altLang="ru-RU" sz="3600" b="1" dirty="0" smtClean="0">
                <a:latin typeface="Arial" charset="0"/>
                <a:cs typeface="Arial" charset="0"/>
              </a:rPr>
              <a:t>17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5</a:t>
            </a:r>
            <a:r>
              <a:rPr lang="ru-RU" altLang="ru-RU" sz="3600" b="1" dirty="0" smtClean="0">
                <a:latin typeface="Arial" charset="0"/>
                <a:cs typeface="Arial" charset="0"/>
              </a:rPr>
              <a:t>-17</a:t>
            </a:r>
            <a:r>
              <a:rPr lang="en-US" altLang="ru-RU" sz="3600" b="1" smtClean="0">
                <a:latin typeface="Arial" charset="0"/>
                <a:cs typeface="Arial" charset="0"/>
              </a:rPr>
              <a:t>8</a:t>
            </a:r>
            <a:r>
              <a:rPr lang="ru-RU" altLang="ru-RU" sz="3600" b="1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sahifalardagi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mavzularni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o‘qing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va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tushunganlaringizni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daftaringizga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 smtClean="0">
                <a:latin typeface="Arial" charset="0"/>
                <a:cs typeface="Arial" charset="0"/>
              </a:rPr>
              <a:t>yozib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oling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en-US" altLang="ru-RU" sz="3600" dirty="0" smtClean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Mustaqil 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 smtClean="0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en-US" dirty="0" err="1" smtClean="0"/>
              <a:t>Dars</a:t>
            </a:r>
            <a:r>
              <a:rPr lang="en-US" dirty="0" smtClean="0"/>
              <a:t> </a:t>
            </a:r>
            <a:r>
              <a:rPr lang="en-US" dirty="0" err="1" smtClean="0"/>
              <a:t>mazmuni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2855" y="1744765"/>
            <a:ext cx="11964474" cy="2265236"/>
          </a:xfrm>
        </p:spPr>
        <p:txBody>
          <a:bodyPr/>
          <a:lstStyle/>
          <a:p>
            <a:pPr algn="just"/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endPara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endPara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973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400" dirty="0"/>
              <a:t>Tabiatni </a:t>
            </a:r>
            <a:r>
              <a:rPr lang="en-US" sz="4400" dirty="0" err="1"/>
              <a:t>muhofaza</a:t>
            </a:r>
            <a:r>
              <a:rPr lang="en-US" sz="4400" dirty="0"/>
              <a:t> </a:t>
            </a:r>
            <a:r>
              <a:rPr lang="en-US" sz="4400" dirty="0" err="1"/>
              <a:t>qilish</a:t>
            </a:r>
            <a:endParaRPr lang="en-US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28035" y="1420501"/>
            <a:ext cx="6022890" cy="4363502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boyliklardan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oqilona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mintaqaviy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majmuyi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insoniyatning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kelajak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manfaatlarini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596" y="1606169"/>
            <a:ext cx="4663369" cy="353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421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Tabiatni </a:t>
            </a:r>
            <a:r>
              <a:rPr lang="en-US" sz="4000" dirty="0" err="1"/>
              <a:t>muhofaza</a:t>
            </a:r>
            <a:r>
              <a:rPr lang="en-US" sz="4000" dirty="0"/>
              <a:t> </a:t>
            </a:r>
            <a:r>
              <a:rPr lang="en-US" sz="4000" dirty="0" err="1"/>
              <a:t>qilish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7546" y="1272700"/>
            <a:ext cx="717872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turlarining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xilma-xilligini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genofondini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abiotik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antropogen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olinsa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samarali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atrof-muhitning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ajralmas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uzviy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9581" y="1898225"/>
            <a:ext cx="4105700" cy="306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915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275" y="0"/>
            <a:ext cx="11001006" cy="1143000"/>
          </a:xfrm>
        </p:spPr>
        <p:txBody>
          <a:bodyPr/>
          <a:lstStyle/>
          <a:p>
            <a:r>
              <a:rPr lang="en-US" sz="4000" dirty="0"/>
              <a:t>Tabiatni </a:t>
            </a:r>
            <a:r>
              <a:rPr lang="en-US" sz="4000" dirty="0" err="1"/>
              <a:t>muhofaza</a:t>
            </a:r>
            <a:r>
              <a:rPr lang="en-US" sz="4000" dirty="0"/>
              <a:t> </a:t>
            </a:r>
            <a:r>
              <a:rPr lang="en-US" sz="4000" dirty="0" err="1"/>
              <a:t>qilish</a:t>
            </a:r>
            <a:endParaRPr lang="ru-RU" sz="7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4903" y="1323304"/>
            <a:ext cx="1123037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Tabiatdan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oqilona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atrof-muhit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munosabatlari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oqilona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faoliyatining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salbiy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landshaftlarni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kamchiqindi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chiqindisiz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texnologiyalarni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zararkunandalariga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kurashishning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tatbiq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texnologiyasini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takomillashtirishni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6993" y="4181264"/>
            <a:ext cx="5792416" cy="236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925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3200" dirty="0"/>
              <a:t>Tabiatdan </a:t>
            </a:r>
            <a:r>
              <a:rPr lang="en-US" sz="3200" dirty="0" err="1"/>
              <a:t>oqilona</a:t>
            </a:r>
            <a:r>
              <a:rPr lang="en-US" sz="3200" dirty="0"/>
              <a:t> </a:t>
            </a:r>
            <a:r>
              <a:rPr lang="en-US" sz="3200" dirty="0" err="1"/>
              <a:t>foydalanish</a:t>
            </a:r>
            <a:endParaRPr lang="ru-RU" sz="6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6596" y="1408837"/>
            <a:ext cx="108500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to‘lqin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tiklanadigan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manbalari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mahsulotlaridan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bioyoqilg‘i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oqilona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yo‘llaridan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9115" y="3244334"/>
            <a:ext cx="5184981" cy="319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509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800" dirty="0" err="1"/>
              <a:t>Qizil</a:t>
            </a:r>
            <a:r>
              <a:rPr lang="en-US" sz="4800" dirty="0"/>
              <a:t> </a:t>
            </a:r>
            <a:r>
              <a:rPr lang="en-US" sz="4800" dirty="0" err="1" smtClean="0"/>
              <a:t>kitob</a:t>
            </a:r>
            <a:endParaRPr lang="ru-RU" sz="4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1877" y="1843951"/>
            <a:ext cx="544207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klassifikatsiyasini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shakllantirishda</a:t>
            </a:r>
            <a:endParaRPr lang="en-US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taraqqiyot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endParaRPr lang="en-US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qirilib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ketganligini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aniqlashgan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1607" y="1989653"/>
            <a:ext cx="5772150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985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800" dirty="0" err="1"/>
              <a:t>Qizil</a:t>
            </a:r>
            <a:r>
              <a:rPr lang="en-US" sz="4800" dirty="0"/>
              <a:t> </a:t>
            </a:r>
            <a:r>
              <a:rPr lang="en-US" sz="4800" dirty="0" err="1" smtClean="0"/>
              <a:t>kitob</a:t>
            </a:r>
            <a:endParaRPr lang="ru-RU" sz="4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8680" y="4110119"/>
            <a:ext cx="1172342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junli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karkidon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ovlanishi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qirilib</a:t>
            </a:r>
            <a:r>
              <a:rPr lang="en-US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0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Mavrikiy</a:t>
            </a:r>
            <a:r>
              <a:rPr lang="en-US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orollarida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kaptarsimonlar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oilasiga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dront</a:t>
            </a:r>
            <a:r>
              <a:rPr lang="en-US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dodo)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avlodiga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kiruvchi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uchmaydigan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XVIII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qirib</a:t>
            </a:r>
            <a:r>
              <a:rPr lang="en-US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tashlangan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0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Amerikadagi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sayohatchi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kaptar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XIX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qirib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tashlangan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0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Tasmaniyadagi</a:t>
            </a:r>
            <a:r>
              <a:rPr lang="en-US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qopchiqli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XIX </a:t>
            </a:r>
            <a:r>
              <a:rPr lang="en-US" sz="2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40-yillarida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uchrab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paytga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qirib</a:t>
            </a:r>
            <a:r>
              <a:rPr lang="en-US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tashlangan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0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ovvoyi</a:t>
            </a:r>
            <a:r>
              <a:rPr lang="en-US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qoramol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 XVIII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r>
              <a:rPr lang="en-US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" y="1159893"/>
            <a:ext cx="4533333" cy="29333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72501" y="1307347"/>
            <a:ext cx="6592780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asrgacha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Stellerov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sigiri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junli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karkidon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xaltali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kaptar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tur; </a:t>
            </a:r>
            <a:endParaRPr lang="en-US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dront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gigant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dinornis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865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800" dirty="0" err="1"/>
              <a:t>Qizil</a:t>
            </a:r>
            <a:r>
              <a:rPr lang="en-US" sz="4800" dirty="0"/>
              <a:t> </a:t>
            </a:r>
            <a:r>
              <a:rPr lang="en-US" sz="4800" dirty="0" err="1" smtClean="0"/>
              <a:t>kitob</a:t>
            </a:r>
            <a:endParaRPr lang="ru-RU" sz="4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9172" y="1383080"/>
            <a:ext cx="613081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1813" algn="just"/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qirib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tashlanishi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joylarini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buzib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tashlanishi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keldiki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ko‘pchiligi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kamyob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muhtoj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TMQHI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tashabbusiga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1966-yilda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qilinishi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turlarni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nashr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5511" y="1545464"/>
            <a:ext cx="4390623" cy="4390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1092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4960</TotalTime>
  <Words>643</Words>
  <Application>Microsoft Office PowerPoint</Application>
  <PresentationFormat>Широкоэкранный</PresentationFormat>
  <Paragraphs>74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Times New Roman</vt:lpstr>
      <vt:lpstr>Tw Cen MT</vt:lpstr>
      <vt:lpstr>Wingdings</vt:lpstr>
      <vt:lpstr>Тема Office</vt:lpstr>
      <vt:lpstr>1_Тема Office</vt:lpstr>
      <vt:lpstr>Презентация PowerPoint</vt:lpstr>
      <vt:lpstr>Dars mazmuni </vt:lpstr>
      <vt:lpstr>Tabiatni muhofaza qilish</vt:lpstr>
      <vt:lpstr>Tabiatni muhofaza qilish</vt:lpstr>
      <vt:lpstr>Tabiatni muhofaza qilish</vt:lpstr>
      <vt:lpstr>Tabiatdan oqilona foydalanish</vt:lpstr>
      <vt:lpstr>Qizil kitob</vt:lpstr>
      <vt:lpstr>Qizil kitob</vt:lpstr>
      <vt:lpstr>Qizil kitob</vt:lpstr>
      <vt:lpstr>Qizil kitob</vt:lpstr>
      <vt:lpstr>Qizil kitob</vt:lpstr>
      <vt:lpstr>Mustaqil  bajarish uchun topshiriq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886</cp:revision>
  <dcterms:created xsi:type="dcterms:W3CDTF">2020-05-11T10:31:43Z</dcterms:created>
  <dcterms:modified xsi:type="dcterms:W3CDTF">2021-01-18T18:41:13Z</dcterms:modified>
</cp:coreProperties>
</file>