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6"/>
  </p:notesMasterIdLst>
  <p:sldIdLst>
    <p:sldId id="296" r:id="rId3"/>
    <p:sldId id="479" r:id="rId4"/>
    <p:sldId id="486" r:id="rId5"/>
    <p:sldId id="503" r:id="rId6"/>
    <p:sldId id="504" r:id="rId7"/>
    <p:sldId id="505" r:id="rId8"/>
    <p:sldId id="506" r:id="rId9"/>
    <p:sldId id="508" r:id="rId10"/>
    <p:sldId id="510" r:id="rId11"/>
    <p:sldId id="509" r:id="rId12"/>
    <p:sldId id="507" r:id="rId13"/>
    <p:sldId id="501" r:id="rId14"/>
    <p:sldId id="352" r:id="rId15"/>
  </p:sldIdLst>
  <p:sldSz cx="12192000" cy="6858000"/>
  <p:notesSz cx="6858000" cy="9144000"/>
  <p:custDataLst>
    <p:tags r:id="rId1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1/18/2021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18.01.2021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544763"/>
            <a:ext cx="10274680" cy="26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O‘simlik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hayvonot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olamini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muhofaza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qilish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(1-qism)</a:t>
            </a: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 err="1"/>
              <a:t>Qizil</a:t>
            </a:r>
            <a:r>
              <a:rPr lang="en-US" sz="4400" dirty="0"/>
              <a:t> </a:t>
            </a:r>
            <a:r>
              <a:rPr lang="en-US" sz="4400" dirty="0" err="1" smtClean="0"/>
              <a:t>kitob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172" y="1383080"/>
            <a:ext cx="6523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1979-yil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kitob”da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kitobi”ning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faunaga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bag‘ishlangan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1983-yil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1984-yil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bag‘ishlangan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163 tur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76" y="1712804"/>
            <a:ext cx="3097305" cy="4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 err="1"/>
              <a:t>Qizil</a:t>
            </a:r>
            <a:r>
              <a:rPr lang="en-US" sz="5400" dirty="0"/>
              <a:t> </a:t>
            </a:r>
            <a:r>
              <a:rPr lang="en-US" sz="5400" dirty="0" err="1" smtClean="0"/>
              <a:t>kitob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172" y="1171168"/>
            <a:ext cx="1056787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600"/>
              </a:spcAft>
            </a:pP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kiritiladigan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Tabiatni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tasnifga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binoan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arafasida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areali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muhofazaga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kamyob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yo‘qolish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maydonlarda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kamdan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muhofazaga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sabablarga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qisqarib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0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2124" y="1498130"/>
            <a:ext cx="10895527" cy="56650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69307"/>
              </p:ext>
            </p:extLst>
          </p:nvPr>
        </p:nvGraphicFramePr>
        <p:xfrm>
          <a:off x="1140210" y="2464525"/>
          <a:ext cx="10277341" cy="25720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9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969">
                <a:tc>
                  <a:txBody>
                    <a:bodyPr/>
                    <a:lstStyle/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Qizil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kitob”ga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kiritilgan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18515" indent="-466725" algn="ctr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hayvonlar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9755" indent="-22669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Qizil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kitob”ga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kiritilgan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o‘simliklar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17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5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-17</a:t>
            </a:r>
            <a:r>
              <a:rPr lang="en-US" altLang="ru-RU" sz="3600" b="1" smtClean="0">
                <a:latin typeface="Arial" charset="0"/>
                <a:cs typeface="Arial" charset="0"/>
              </a:rPr>
              <a:t>8</a:t>
            </a:r>
            <a:r>
              <a:rPr lang="ru-RU" altLang="ru-RU" sz="3600" b="1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2855" y="1744765"/>
            <a:ext cx="11964474" cy="2265236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Tabiatni </a:t>
            </a:r>
            <a:r>
              <a:rPr lang="en-US" sz="4400" dirty="0" err="1"/>
              <a:t>muhofaza</a:t>
            </a:r>
            <a:r>
              <a:rPr lang="en-US" sz="4400" dirty="0"/>
              <a:t> </a:t>
            </a:r>
            <a:r>
              <a:rPr lang="en-US" sz="4400" dirty="0" err="1"/>
              <a:t>qilish</a:t>
            </a:r>
            <a:endParaRPr lang="en-US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5" y="1420501"/>
            <a:ext cx="6022890" cy="4363502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mintaqaviy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majmuyi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96" y="1606169"/>
            <a:ext cx="4663369" cy="3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Tabiatni </a:t>
            </a:r>
            <a:r>
              <a:rPr lang="en-US" sz="4000" dirty="0" err="1"/>
              <a:t>muhofaza</a:t>
            </a:r>
            <a:r>
              <a:rPr lang="en-US" sz="4000" dirty="0"/>
              <a:t> </a:t>
            </a:r>
            <a:r>
              <a:rPr lang="en-US" sz="4000" dirty="0" err="1"/>
              <a:t>qilish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46" y="1272700"/>
            <a:ext cx="71787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xilma-xilligini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genofondini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antropogen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olinsa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81" y="1898225"/>
            <a:ext cx="4105700" cy="30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0"/>
            <a:ext cx="11001006" cy="1143000"/>
          </a:xfrm>
        </p:spPr>
        <p:txBody>
          <a:bodyPr/>
          <a:lstStyle/>
          <a:p>
            <a:r>
              <a:rPr lang="en-US" sz="4000" dirty="0"/>
              <a:t>Tabiatni </a:t>
            </a:r>
            <a:r>
              <a:rPr lang="en-US" sz="4000" dirty="0" err="1"/>
              <a:t>muhofaza</a:t>
            </a:r>
            <a:r>
              <a:rPr lang="en-US" sz="4000" dirty="0"/>
              <a:t> </a:t>
            </a:r>
            <a:r>
              <a:rPr lang="en-US" sz="4000" dirty="0" err="1"/>
              <a:t>qilish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903" y="1323304"/>
            <a:ext cx="11230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landshaftlarni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zararkunandalariga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texnologiyasini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takomillashtirishni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3" y="4181264"/>
            <a:ext cx="5792416" cy="23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Tabiatdan </a:t>
            </a:r>
            <a:r>
              <a:rPr lang="en-US" sz="3200" dirty="0" err="1"/>
              <a:t>oqilona</a:t>
            </a:r>
            <a:r>
              <a:rPr lang="en-US" sz="3200" dirty="0"/>
              <a:t> </a:t>
            </a:r>
            <a:r>
              <a:rPr lang="en-US" sz="3200" dirty="0" err="1"/>
              <a:t>foydalanish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596" y="1408837"/>
            <a:ext cx="10850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15" y="3244334"/>
            <a:ext cx="5184981" cy="31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 err="1"/>
              <a:t>Qizil</a:t>
            </a:r>
            <a:r>
              <a:rPr lang="en-US" sz="4800" dirty="0"/>
              <a:t> </a:t>
            </a:r>
            <a:r>
              <a:rPr lang="en-US" sz="4800" dirty="0" err="1" smtClean="0"/>
              <a:t>kitob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877" y="1843951"/>
            <a:ext cx="5442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klassifikatsiyasini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shakllantirishda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ketganligini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07" y="1989653"/>
            <a:ext cx="57721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 err="1"/>
              <a:t>Qizil</a:t>
            </a:r>
            <a:r>
              <a:rPr lang="en-US" sz="4800" dirty="0"/>
              <a:t> </a:t>
            </a:r>
            <a:r>
              <a:rPr lang="en-US" sz="4800" dirty="0" err="1" smtClean="0"/>
              <a:t>kitob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680" y="4110119"/>
            <a:ext cx="117234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junli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karkidon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ovlanishi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qirilib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Mavrikiy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orollarida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kaptarsimonlar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dront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dodo)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avlodiga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uchmaydigan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XVIII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qirib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Amerikadagi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sayohatchi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kaptar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qirib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Tasmaniyadagi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qopchiqli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40-yillarida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uchrab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paytga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qirib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ovvoyi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XVIII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159893"/>
            <a:ext cx="4533333" cy="2933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72501" y="1307347"/>
            <a:ext cx="65927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asrgacha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Stellerov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junli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karkidon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xaltali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tur;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gigant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dinornis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 err="1"/>
              <a:t>Qizil</a:t>
            </a:r>
            <a:r>
              <a:rPr lang="en-US" sz="4800" dirty="0"/>
              <a:t> </a:t>
            </a:r>
            <a:r>
              <a:rPr lang="en-US" sz="4800" dirty="0" err="1" smtClean="0"/>
              <a:t>kitob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172" y="1383080"/>
            <a:ext cx="61308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kamyob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TMQHI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tashabbusiga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1966-yilda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muhofaza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11" y="1545464"/>
            <a:ext cx="4390623" cy="43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4960</TotalTime>
  <Words>643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Tabiatni muhofaza qilish</vt:lpstr>
      <vt:lpstr>Tabiatni muhofaza qilish</vt:lpstr>
      <vt:lpstr>Tabiatni muhofaza qilish</vt:lpstr>
      <vt:lpstr>Tabiatdan oqilona foydalanish</vt:lpstr>
      <vt:lpstr>Qizil kitob</vt:lpstr>
      <vt:lpstr>Qizil kitob</vt:lpstr>
      <vt:lpstr>Qizil kitob</vt:lpstr>
      <vt:lpstr>Qizil kitob</vt:lpstr>
      <vt:lpstr>Qizil kitob</vt:lpstr>
      <vt:lpstr>Mustaqil 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886</cp:revision>
  <dcterms:created xsi:type="dcterms:W3CDTF">2020-05-11T10:31:43Z</dcterms:created>
  <dcterms:modified xsi:type="dcterms:W3CDTF">2021-01-18T18:41:13Z</dcterms:modified>
</cp:coreProperties>
</file>