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2"/>
  </p:notesMasterIdLst>
  <p:sldIdLst>
    <p:sldId id="296" r:id="rId3"/>
    <p:sldId id="479" r:id="rId4"/>
    <p:sldId id="480" r:id="rId5"/>
    <p:sldId id="481" r:id="rId6"/>
    <p:sldId id="482" r:id="rId7"/>
    <p:sldId id="483" r:id="rId8"/>
    <p:sldId id="484" r:id="rId9"/>
    <p:sldId id="485" r:id="rId10"/>
    <p:sldId id="486" r:id="rId11"/>
    <p:sldId id="487" r:id="rId12"/>
    <p:sldId id="488" r:id="rId13"/>
    <p:sldId id="489" r:id="rId14"/>
    <p:sldId id="490" r:id="rId15"/>
    <p:sldId id="491" r:id="rId16"/>
    <p:sldId id="492" r:id="rId17"/>
    <p:sldId id="493" r:id="rId18"/>
    <p:sldId id="494" r:id="rId19"/>
    <p:sldId id="495" r:id="rId20"/>
    <p:sldId id="352" r:id="rId21"/>
  </p:sldIdLst>
  <p:sldSz cx="12192000" cy="6858000"/>
  <p:notesSz cx="6858000" cy="9144000"/>
  <p:custDataLst>
    <p:tags r:id="rId23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432" y="7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1/25/2021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25.01.2021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10274680" cy="208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Mavzu:</a:t>
            </a:r>
            <a:endParaRPr lang="en-US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algn="ctr">
              <a:spcBef>
                <a:spcPts val="238"/>
              </a:spcBef>
              <a:spcAft>
                <a:spcPts val="0"/>
              </a:spcAft>
            </a:pP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Umumlashtiruvchi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dars</a:t>
            </a:r>
            <a:endParaRPr lang="en-US" altLang="ru-RU" sz="40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622300" y="254476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61988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9188" y="4737494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 err="1"/>
              <a:t>Tropik</a:t>
            </a:r>
            <a:r>
              <a:rPr lang="en-US" sz="3200" dirty="0"/>
              <a:t> </a:t>
            </a:r>
            <a:r>
              <a:rPr lang="en-US" sz="3200" dirty="0" err="1"/>
              <a:t>adaptiv</a:t>
            </a:r>
            <a:r>
              <a:rPr lang="en-US" sz="3200" dirty="0"/>
              <a:t> tip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54355" y="1247715"/>
            <a:ext cx="6023718" cy="3323987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ratsionida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boy.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mushak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kamligi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oyoq-qo‘llarning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qafasi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torligi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bezlarining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xolesterin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miqdorining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kamligi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xarakterlanadi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4969" t="8854"/>
          <a:stretch/>
        </p:blipFill>
        <p:spPr>
          <a:xfrm>
            <a:off x="6722771" y="1608216"/>
            <a:ext cx="4645383" cy="401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210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Tog‘ </a:t>
            </a:r>
            <a:r>
              <a:rPr lang="en-US" sz="3200" dirty="0" err="1"/>
              <a:t>adaptiv</a:t>
            </a:r>
            <a:r>
              <a:rPr lang="en-US" sz="3200" dirty="0"/>
              <a:t> tipi</a:t>
            </a:r>
            <a:endParaRPr lang="ru-RU" sz="6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43540" y="1860039"/>
            <a:ext cx="5628067" cy="1195199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tipi –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gipoksiya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Xarakterli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qafasi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naysimon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suyaklar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eritrotsitlar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/>
          <a:srcRect l="61268" t="22652" b="12089"/>
          <a:stretch/>
        </p:blipFill>
        <p:spPr>
          <a:xfrm>
            <a:off x="7096259" y="1734446"/>
            <a:ext cx="3576034" cy="338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31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3806"/>
            <a:ext cx="10972800" cy="1143000"/>
          </a:xfrm>
        </p:spPr>
        <p:txBody>
          <a:bodyPr/>
          <a:lstStyle/>
          <a:p>
            <a:r>
              <a:rPr lang="en-US" sz="3200" dirty="0"/>
              <a:t>Cho‘l-</a:t>
            </a:r>
            <a:r>
              <a:rPr lang="en-US" sz="3200" dirty="0" err="1"/>
              <a:t>sahro</a:t>
            </a:r>
            <a:r>
              <a:rPr lang="en-US" sz="3200" dirty="0"/>
              <a:t> </a:t>
            </a:r>
            <a:r>
              <a:rPr lang="en-US" sz="3200" dirty="0" err="1"/>
              <a:t>adaptiv</a:t>
            </a:r>
            <a:r>
              <a:rPr lang="en-US" sz="3200" dirty="0"/>
              <a:t> tipi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3644" y="1397110"/>
            <a:ext cx="10955925" cy="2954655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Cho‘l-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tipi –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radiatsiyasi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jazirama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sharoitlarida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Xarakterli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ajratilishi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bezlari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tipga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706" y="2569919"/>
            <a:ext cx="60198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717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800" dirty="0"/>
              <a:t>Biosfera </a:t>
            </a:r>
            <a:r>
              <a:rPr lang="en-US" sz="4800" dirty="0" err="1"/>
              <a:t>chegaralari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5656" y="1281621"/>
            <a:ext cx="6033933" cy="2769989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Biosfera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shart-sharoitlar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shart-sharoitlarga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3541" y="1699715"/>
            <a:ext cx="4772803" cy="308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055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dirty="0" smtClean="0"/>
              <a:t>Biosfera </a:t>
            </a:r>
            <a:r>
              <a:rPr lang="en-US" dirty="0" err="1" smtClean="0"/>
              <a:t>chegaralari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3335" y="1405713"/>
            <a:ext cx="6573860" cy="3770263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shart-sharoitlar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Yer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sharining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ru-RU" sz="2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8072" y="1711895"/>
            <a:ext cx="4639077" cy="4639077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9182637" y="2574068"/>
            <a:ext cx="1171977" cy="28333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ҳаво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359730" y="4575220"/>
            <a:ext cx="888642" cy="28333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сув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0471278" y="4501166"/>
            <a:ext cx="1385871" cy="43144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тупроқ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458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smtClean="0"/>
              <a:t>Biosfera </a:t>
            </a:r>
            <a:r>
              <a:rPr lang="en-US" sz="4000" dirty="0" err="1" smtClean="0"/>
              <a:t>biomassasi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6518" y="1400577"/>
            <a:ext cx="10972800" cy="1846659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Biosferadagi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sayyorasining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2423 milliard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biomassalari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1210613" y="3436581"/>
          <a:ext cx="9453094" cy="212293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972178"/>
                <a:gridCol w="1521816"/>
                <a:gridCol w="1326833"/>
                <a:gridCol w="1326833"/>
                <a:gridCol w="1305434"/>
              </a:tblGrid>
              <a:tr h="389927">
                <a:tc rowSpan="3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673735"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Organizmlar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729615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Tirik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modda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biomassasi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6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492125" marR="483235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Qit’alar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8925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Dunyo okeani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6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4790" marR="21844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mlrd 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2085" marR="16637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mlrd 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3210" algn="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02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Yashil o‘simliklar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4155" marR="21844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85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99,2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2085" marR="16637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0" algn="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02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Hayvonlar va mikroorganizmlar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4790" marR="21844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215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2085" marR="16637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3,0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9075" algn="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93,7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02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Jami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4790" marR="21844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2420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21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2085" marR="16637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3622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2090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Quruqlik</a:t>
            </a:r>
            <a:r>
              <a:rPr lang="en-US" sz="4000" dirty="0"/>
              <a:t> </a:t>
            </a:r>
            <a:r>
              <a:rPr lang="en-US" sz="4000" dirty="0" err="1"/>
              <a:t>biomassasi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9397" y="1310425"/>
            <a:ext cx="11449748" cy="2492990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sari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Yo‘sinlar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lishayniklardan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tundra (500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tur)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ignabargli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(2000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(3000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Tirik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mahsuldor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8000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949" t="25207" b="13076"/>
          <a:stretch/>
        </p:blipFill>
        <p:spPr>
          <a:xfrm>
            <a:off x="2524259" y="3436581"/>
            <a:ext cx="9034960" cy="322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74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Dunyo</a:t>
            </a:r>
            <a:r>
              <a:rPr lang="en-US" sz="4000" dirty="0"/>
              <a:t> </a:t>
            </a:r>
            <a:r>
              <a:rPr lang="en-US" sz="4000" dirty="0" err="1"/>
              <a:t>okeani</a:t>
            </a:r>
            <a:r>
              <a:rPr lang="en-US" sz="4000" dirty="0"/>
              <a:t> </a:t>
            </a:r>
            <a:r>
              <a:rPr lang="en-US" sz="4000" dirty="0" err="1"/>
              <a:t>biomassasi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6518" y="1400577"/>
            <a:ext cx="5872767" cy="5216813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2/3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plankton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mahsuldorligi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fitoplankton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zooplanktonning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sur’atlarda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o‘sishiga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9371" y="1401294"/>
            <a:ext cx="4785910" cy="370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1746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Tuproq</a:t>
            </a:r>
            <a:r>
              <a:rPr lang="en-US" sz="4000" dirty="0"/>
              <a:t> </a:t>
            </a:r>
            <a:r>
              <a:rPr lang="en-US" sz="4000" dirty="0" err="1"/>
              <a:t>biomassasi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6518" y="1359089"/>
            <a:ext cx="5802363" cy="4154984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biogeotsenoz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hamdir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shakllanishida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biotsenozlari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biotsenozlarni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lichinkalari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ko‘rsichqonlar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yumronqoziqlar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914" y="1359089"/>
            <a:ext cx="3077273" cy="17309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1245" y="1359089"/>
            <a:ext cx="2198356" cy="21704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6914" y="3090055"/>
            <a:ext cx="2619375" cy="1924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0087" y="3595186"/>
            <a:ext cx="1994192" cy="20369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4586" y="5208104"/>
            <a:ext cx="1469068" cy="122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079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 smtClean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Darslikdagi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barcha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mavzularni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qayta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takrorlab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o‘qing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va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tushunganlaringizni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daftaringizga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yozib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oling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en-US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err="1" smtClean="0"/>
              <a:t>Dars</a:t>
            </a:r>
            <a:r>
              <a:rPr lang="en-US" dirty="0" smtClean="0"/>
              <a:t> </a:t>
            </a:r>
            <a:r>
              <a:rPr lang="en-US" dirty="0" err="1" smtClean="0"/>
              <a:t>mazmuni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7097" y="1628855"/>
            <a:ext cx="11964474" cy="1674305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ekologiyasi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chegaralari</a:t>
            </a:r>
            <a:endParaRPr lang="uz-Cyrl-UZ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973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dirty="0" smtClean="0"/>
              <a:t>Inson </a:t>
            </a:r>
            <a:r>
              <a:rPr lang="en-US" dirty="0" err="1" smtClean="0"/>
              <a:t>ekologiyasi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4562" y="1426002"/>
            <a:ext cx="11107840" cy="1255728"/>
          </a:xfrm>
        </p:spPr>
        <p:txBody>
          <a:bodyPr/>
          <a:lstStyle/>
          <a:p>
            <a:pPr marL="0" indent="355600" algn="ctr">
              <a:buNone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hayotini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tabiatsiz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omillarisiz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55600" algn="ctr">
              <a:buNone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5600" algn="ctr">
              <a:buNone/>
            </a:pP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681" y="2729717"/>
            <a:ext cx="7455834" cy="291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69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dirty="0"/>
              <a:t>Inson </a:t>
            </a:r>
            <a:r>
              <a:rPr lang="en-US" dirty="0" err="1"/>
              <a:t>ekologiyasi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5674" y="1297213"/>
            <a:ext cx="11614405" cy="738664"/>
          </a:xfrm>
        </p:spPr>
        <p:txBody>
          <a:bodyPr/>
          <a:lstStyle/>
          <a:p>
            <a:pPr marL="0" indent="355600" algn="ctr">
              <a:buNone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1920-yillarda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munosabatlarni</a:t>
            </a:r>
            <a:r>
              <a:rPr lang="uz-Cyrl-UZ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o‘rganuvchi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ekologiyasi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antropoekologiya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uz-Cyrl-UZ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5728" y="2356833"/>
            <a:ext cx="7154930" cy="402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952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dirty="0"/>
              <a:t>Inson </a:t>
            </a:r>
            <a:r>
              <a:rPr lang="en-US" dirty="0" err="1"/>
              <a:t>ekologiyasi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48804" y="1322971"/>
            <a:ext cx="10987635" cy="812530"/>
          </a:xfrm>
        </p:spPr>
        <p:txBody>
          <a:bodyPr/>
          <a:lstStyle/>
          <a:p>
            <a:pPr marL="0" indent="355600" algn="ctr">
              <a:buNone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ekologiyasi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antropoekologik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sistemalarning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355600" algn="ctr">
              <a:buNone/>
            </a:pP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qonuniyatlarini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507" y="2780763"/>
            <a:ext cx="48768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86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/>
              <a:t>Insonning </a:t>
            </a:r>
            <a:r>
              <a:rPr lang="en-US" sz="3600" dirty="0" err="1"/>
              <a:t>ekologik</a:t>
            </a:r>
            <a:r>
              <a:rPr lang="en-US" sz="3600" dirty="0"/>
              <a:t> </a:t>
            </a:r>
            <a:r>
              <a:rPr lang="en-US" sz="3600" dirty="0" err="1"/>
              <a:t>omil</a:t>
            </a:r>
            <a:r>
              <a:rPr lang="en-US" sz="3600" dirty="0"/>
              <a:t> </a:t>
            </a:r>
            <a:r>
              <a:rPr lang="en-US" sz="3600" dirty="0" err="1"/>
              <a:t>sifatida</a:t>
            </a:r>
            <a:r>
              <a:rPr lang="en-US" sz="3600" dirty="0"/>
              <a:t> </a:t>
            </a:r>
            <a:r>
              <a:rPr lang="en-US" sz="3600" dirty="0" err="1"/>
              <a:t>o‘ziga</a:t>
            </a:r>
            <a:r>
              <a:rPr lang="en-US" sz="3600" dirty="0"/>
              <a:t> </a:t>
            </a:r>
            <a:r>
              <a:rPr lang="en-US" sz="3600" dirty="0" err="1"/>
              <a:t>xosligi</a:t>
            </a:r>
            <a:r>
              <a:rPr lang="en-US" sz="3600" dirty="0"/>
              <a:t> 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62834" y="1143000"/>
            <a:ext cx="11050875" cy="461665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xosligi</a:t>
            </a:r>
            <a:r>
              <a:rPr lang="uz-Cyrl-UZ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quyidagilardan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2580" y="1601572"/>
            <a:ext cx="10792495" cy="11029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Inson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ongli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ehtiyojlariga</a:t>
            </a:r>
            <a:r>
              <a:rPr lang="uz-Cyrl-UZ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moslashtiradi</a:t>
            </a:r>
            <a:r>
              <a:rPr lang="en-US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hukmronlik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uz-Cyrl-UZ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r>
              <a:rPr lang="en-US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kengaydi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sayyoraning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bo‘shliqlarini</a:t>
            </a:r>
            <a:r>
              <a:rPr lang="uz-Cyrl-UZ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</a:t>
            </a:r>
            <a:r>
              <a:rPr lang="en-US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qudratiga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2579" y="2816918"/>
            <a:ext cx="10792495" cy="1484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cheklangan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resursga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uz-Cyrl-UZ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sezilarli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Inson </a:t>
            </a:r>
            <a:r>
              <a:rPr lang="en-US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uz-Cyrl-UZ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energiyasidan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foydalansa</a:t>
            </a:r>
            <a:r>
              <a:rPr lang="en-US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Cyrl-UZ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darajasining</a:t>
            </a:r>
            <a:r>
              <a:rPr lang="en-US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moddalari</a:t>
            </a:r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energiyasidan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foydalanadi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Inson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manbalarini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termoyadro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yaratadi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foydalanadi</a:t>
            </a:r>
            <a:endParaRPr lang="ru-RU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2578" y="4413898"/>
            <a:ext cx="10792495" cy="10596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Insonning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xosligi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Cyrl-UZ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xarakterda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ekanligidir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Inson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</a:t>
            </a:r>
            <a:r>
              <a:rPr lang="uz-Cyrl-UZ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omillardan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172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sz="4000" dirty="0"/>
              <a:t>Insonlarning </a:t>
            </a:r>
            <a:r>
              <a:rPr lang="en-US" sz="4000" dirty="0" err="1"/>
              <a:t>ekologik</a:t>
            </a:r>
            <a:r>
              <a:rPr lang="en-US" sz="4000" dirty="0"/>
              <a:t> </a:t>
            </a:r>
            <a:r>
              <a:rPr lang="en-US" sz="4000" dirty="0" err="1"/>
              <a:t>muhitga</a:t>
            </a:r>
            <a:r>
              <a:rPr lang="en-US" sz="4000" dirty="0"/>
              <a:t> </a:t>
            </a:r>
            <a:r>
              <a:rPr lang="en-US" sz="4000" dirty="0" err="1"/>
              <a:t>moslanishlari</a:t>
            </a: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4562" y="1426002"/>
            <a:ext cx="11107840" cy="1698927"/>
          </a:xfrm>
        </p:spPr>
        <p:txBody>
          <a:bodyPr/>
          <a:lstStyle/>
          <a:p>
            <a:pPr marL="0" indent="355600" algn="ctr">
              <a:buNone/>
            </a:pP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insonga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5600" algn="ctr">
              <a:buNone/>
            </a:pP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insonga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Inson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5600" algn="ctr">
              <a:buNone/>
            </a:pP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kurrasi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moslashuvi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insonlarning</a:t>
            </a:r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5600" algn="ctr">
              <a:buNone/>
            </a:pP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tiplari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500" y="3231993"/>
            <a:ext cx="7455834" cy="291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41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6000" dirty="0" err="1"/>
              <a:t>Adaptiv</a:t>
            </a:r>
            <a:r>
              <a:rPr lang="en-US" sz="6000" dirty="0"/>
              <a:t> tip</a:t>
            </a:r>
            <a:endParaRPr lang="ru-RU" sz="6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215" y="1815738"/>
            <a:ext cx="6168980" cy="2857192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 –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sharoitiga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fiziologik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belgilovchi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normasidir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normasi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o‘zgaruvchanlikka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8627" t="15141" r="3344" b="13967"/>
          <a:stretch/>
        </p:blipFill>
        <p:spPr>
          <a:xfrm>
            <a:off x="7300871" y="1823502"/>
            <a:ext cx="3414351" cy="358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26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 err="1"/>
              <a:t>Arktik</a:t>
            </a:r>
            <a:r>
              <a:rPr lang="en-US" sz="3200" dirty="0"/>
              <a:t> </a:t>
            </a:r>
            <a:r>
              <a:rPr lang="en-US" sz="3200" dirty="0" err="1"/>
              <a:t>adaptiv</a:t>
            </a:r>
            <a:r>
              <a:rPr lang="en-US" sz="3200" dirty="0"/>
              <a:t> tip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06063" y="1213008"/>
            <a:ext cx="7714444" cy="3231654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vitaminini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suyakmuskul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qafasining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almashinuvining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lipid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xolesterin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miqdorining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almashinuvining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kuchliligi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termoregulatsiyaning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51319" t="21714" r="2466" b="12559"/>
          <a:stretch/>
        </p:blipFill>
        <p:spPr>
          <a:xfrm>
            <a:off x="8087931" y="2020840"/>
            <a:ext cx="3527021" cy="282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219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4707</TotalTime>
  <Words>925</Words>
  <Application>Microsoft Office PowerPoint</Application>
  <PresentationFormat>Широкоэкранный</PresentationFormat>
  <Paragraphs>100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Times New Roman</vt:lpstr>
      <vt:lpstr>Tw Cen MT</vt:lpstr>
      <vt:lpstr>Wingdings</vt:lpstr>
      <vt:lpstr>Тема Office</vt:lpstr>
      <vt:lpstr>1_Тема Office</vt:lpstr>
      <vt:lpstr>Презентация PowerPoint</vt:lpstr>
      <vt:lpstr>Dars mazmuni </vt:lpstr>
      <vt:lpstr>Inson ekologiyasi</vt:lpstr>
      <vt:lpstr>Inson ekologiyasi</vt:lpstr>
      <vt:lpstr>Inson ekologiyasi</vt:lpstr>
      <vt:lpstr>Insonning ekologik omil sifatida o‘ziga xosligi </vt:lpstr>
      <vt:lpstr>Insonlarning ekologik muhitga moslanishlari</vt:lpstr>
      <vt:lpstr>Adaptiv tip</vt:lpstr>
      <vt:lpstr>Arktik adaptiv tip</vt:lpstr>
      <vt:lpstr>Tropik adaptiv tip</vt:lpstr>
      <vt:lpstr>Tog‘ adaptiv tipi</vt:lpstr>
      <vt:lpstr>Cho‘l-sahro adaptiv tipi</vt:lpstr>
      <vt:lpstr>Biosfera chegaralari</vt:lpstr>
      <vt:lpstr>Biosfera chegaralari</vt:lpstr>
      <vt:lpstr>Biosfera biomassasi</vt:lpstr>
      <vt:lpstr>Quruqlik biomassasi</vt:lpstr>
      <vt:lpstr>Dunyo okeani biomassasi</vt:lpstr>
      <vt:lpstr>Tuproq biomassasi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RePack by Diakov</cp:lastModifiedBy>
  <cp:revision>859</cp:revision>
  <dcterms:created xsi:type="dcterms:W3CDTF">2020-05-11T10:31:43Z</dcterms:created>
  <dcterms:modified xsi:type="dcterms:W3CDTF">2021-01-25T12:25:58Z</dcterms:modified>
</cp:coreProperties>
</file>