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0"/>
  </p:notesMasterIdLst>
  <p:sldIdLst>
    <p:sldId id="296" r:id="rId3"/>
    <p:sldId id="479" r:id="rId4"/>
    <p:sldId id="486" r:id="rId5"/>
    <p:sldId id="503" r:id="rId6"/>
    <p:sldId id="504" r:id="rId7"/>
    <p:sldId id="505" r:id="rId8"/>
    <p:sldId id="506" r:id="rId9"/>
    <p:sldId id="508" r:id="rId10"/>
    <p:sldId id="510" r:id="rId11"/>
    <p:sldId id="509" r:id="rId12"/>
    <p:sldId id="507" r:id="rId13"/>
    <p:sldId id="512" r:id="rId14"/>
    <p:sldId id="514" r:id="rId15"/>
    <p:sldId id="511" r:id="rId16"/>
    <p:sldId id="513" r:id="rId17"/>
    <p:sldId id="501" r:id="rId18"/>
    <p:sldId id="352" r:id="rId19"/>
  </p:sldIdLst>
  <p:sldSz cx="12192000" cy="6858000"/>
  <p:notesSz cx="6858000" cy="9144000"/>
  <p:custDataLst>
    <p:tags r:id="rId21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70" d="100"/>
          <a:sy n="70" d="100"/>
        </p:scale>
        <p:origin x="516" y="6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1/18/2021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0650" y="2446338"/>
            <a:ext cx="10274680" cy="269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O‘simlik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hayvonot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olamini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muhofaza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qilish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(2-qism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6" name="object 5"/>
          <p:cNvSpPr/>
          <p:nvPr/>
        </p:nvSpPr>
        <p:spPr>
          <a:xfrm>
            <a:off x="557213" y="2587791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73881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 err="1"/>
              <a:t>Zomin</a:t>
            </a:r>
            <a:r>
              <a:rPr lang="en-US" sz="4400" dirty="0"/>
              <a:t> </a:t>
            </a:r>
            <a:r>
              <a:rPr lang="en-US" sz="4400" dirty="0" err="1"/>
              <a:t>davlat</a:t>
            </a:r>
            <a:r>
              <a:rPr lang="en-US" sz="4400" dirty="0"/>
              <a:t> </a:t>
            </a:r>
            <a:r>
              <a:rPr lang="en-US" sz="4400" dirty="0" err="1" smtClean="0"/>
              <a:t>qo‘riqxonasi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1" y="1383080"/>
            <a:ext cx="65948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parpi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oqsovrinjon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qumloq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bo‘znochi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valeriana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chipor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qorayaloq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boltatumshug‘i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ukkisi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maynasi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vahima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jiblajibon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boltayutarlar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56122"/>
          <a:stretch/>
        </p:blipFill>
        <p:spPr>
          <a:xfrm>
            <a:off x="7165075" y="1684553"/>
            <a:ext cx="4860874" cy="336459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71880" y="5102455"/>
            <a:ext cx="3993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Zomin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26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 err="1"/>
              <a:t>Qizilqum</a:t>
            </a:r>
            <a:r>
              <a:rPr lang="en-US" sz="5400" dirty="0"/>
              <a:t> </a:t>
            </a:r>
            <a:r>
              <a:rPr lang="en-US" sz="5400" dirty="0" err="1"/>
              <a:t>davlat</a:t>
            </a:r>
            <a:r>
              <a:rPr lang="en-US" sz="5400" dirty="0"/>
              <a:t> </a:t>
            </a:r>
            <a:r>
              <a:rPr lang="en-US" sz="5400" dirty="0" err="1" smtClean="0"/>
              <a:t>qo‘riqxonasi</a:t>
            </a:r>
            <a:r>
              <a:rPr lang="en-US" sz="5400" dirty="0" smtClean="0"/>
              <a:t> 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1" y="1383080"/>
            <a:ext cx="64720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Korolkov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turang‘il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qandimlarni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Bu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kitobi”ga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churrak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yo‘rg‘a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tuvaloq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kurakburuni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kurakburuni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893" y="1753918"/>
            <a:ext cx="4858441" cy="371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00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 err="1"/>
              <a:t>Surxon</a:t>
            </a:r>
            <a:r>
              <a:rPr lang="en-US" sz="5400" dirty="0"/>
              <a:t> </a:t>
            </a:r>
            <a:r>
              <a:rPr lang="en-US" sz="5400" dirty="0" err="1"/>
              <a:t>davlat</a:t>
            </a:r>
            <a:r>
              <a:rPr lang="en-US" sz="5400" dirty="0"/>
              <a:t> </a:t>
            </a:r>
            <a:r>
              <a:rPr lang="en-US" sz="5400" dirty="0" err="1" smtClean="0"/>
              <a:t>qo‘riqxonasi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2" y="1511731"/>
            <a:ext cx="58412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silovsini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boltayutar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tasqara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ilonburgut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mallabosh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lochinlar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kitobi”ga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982" y="1348990"/>
            <a:ext cx="3573491" cy="2363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728" y="3712334"/>
            <a:ext cx="3454700" cy="234073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02514" y="6097002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9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 err="1"/>
              <a:t>Zarafshon</a:t>
            </a:r>
            <a:r>
              <a:rPr lang="en-US" sz="3600" dirty="0"/>
              <a:t> </a:t>
            </a:r>
            <a:r>
              <a:rPr lang="en-US" sz="3600" dirty="0" err="1"/>
              <a:t>dasht-to‘qay</a:t>
            </a:r>
            <a:r>
              <a:rPr lang="en-US" sz="3600" dirty="0"/>
              <a:t> </a:t>
            </a:r>
            <a:r>
              <a:rPr lang="en-US" sz="3600" dirty="0" err="1" smtClean="0"/>
              <a:t>qo‘riqxonasi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1057" y="1843951"/>
            <a:ext cx="66084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tovushqoni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karaganka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68204"/>
          <a:stretch/>
        </p:blipFill>
        <p:spPr>
          <a:xfrm>
            <a:off x="7502809" y="1597966"/>
            <a:ext cx="3620495" cy="403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3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 err="1"/>
              <a:t>Kitob</a:t>
            </a:r>
            <a:r>
              <a:rPr lang="en-US" sz="5400" dirty="0"/>
              <a:t> </a:t>
            </a:r>
            <a:r>
              <a:rPr lang="en-US" sz="5400" dirty="0" err="1"/>
              <a:t>davlat</a:t>
            </a:r>
            <a:r>
              <a:rPr lang="en-US" sz="5400" dirty="0"/>
              <a:t> </a:t>
            </a:r>
            <a:r>
              <a:rPr lang="en-US" sz="5400" dirty="0" err="1"/>
              <a:t>qo‘riqxonasi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6728" y="1406965"/>
            <a:ext cx="57836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paleontologik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topilmalar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kitobi”ga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boltayutar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faunasini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442" y="1790201"/>
            <a:ext cx="5449373" cy="363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 err="1"/>
              <a:t>Chotqol</a:t>
            </a:r>
            <a:r>
              <a:rPr lang="en-US" sz="3600" dirty="0"/>
              <a:t> tog</a:t>
            </a:r>
            <a:r>
              <a:rPr lang="en-US" sz="3600" dirty="0" smtClean="0"/>
              <a:t>‘- </a:t>
            </a:r>
            <a:r>
              <a:rPr lang="en-US" sz="3600" dirty="0" err="1" smtClean="0"/>
              <a:t>o‘rmon</a:t>
            </a:r>
            <a:r>
              <a:rPr lang="en-US" sz="3600" dirty="0" smtClean="0"/>
              <a:t> </a:t>
            </a:r>
            <a:r>
              <a:rPr lang="en-US" sz="3600" dirty="0" err="1"/>
              <a:t>biosfera</a:t>
            </a:r>
            <a:r>
              <a:rPr lang="en-US" sz="3600" dirty="0"/>
              <a:t> </a:t>
            </a:r>
            <a:r>
              <a:rPr lang="en-US" sz="3600" dirty="0" err="1"/>
              <a:t>qo‘riqxonasi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2" y="1383080"/>
            <a:ext cx="641741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Chotqol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ekotizimlarining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faqatgina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endemik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kamyob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silovsini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gornostay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relikt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irbis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45489"/>
          <a:stretch/>
        </p:blipFill>
        <p:spPr>
          <a:xfrm>
            <a:off x="6983961" y="2112268"/>
            <a:ext cx="4996395" cy="325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47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0931857" cy="3908762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buyurtma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17</a:t>
            </a:r>
            <a:r>
              <a:rPr lang="en-US" altLang="ru-RU" sz="3600" b="1" dirty="0">
                <a:latin typeface="Arial" charset="0"/>
                <a:cs typeface="Arial" charset="0"/>
              </a:rPr>
              <a:t>8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-1</a:t>
            </a:r>
            <a:r>
              <a:rPr lang="en-US" altLang="ru-RU" sz="3600" b="1" smtClean="0">
                <a:latin typeface="Arial" charset="0"/>
                <a:cs typeface="Arial" charset="0"/>
              </a:rPr>
              <a:t>82</a:t>
            </a:r>
            <a:r>
              <a:rPr lang="ru-RU" altLang="ru-RU" sz="3600" b="1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2855" y="1744765"/>
            <a:ext cx="11964474" cy="1674305"/>
          </a:xfrm>
        </p:spPr>
        <p:txBody>
          <a:bodyPr/>
          <a:lstStyle/>
          <a:p>
            <a:pPr algn="just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etiladigan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Maxsus </a:t>
            </a:r>
            <a:r>
              <a:rPr lang="en-US" sz="4000" dirty="0" err="1"/>
              <a:t>muhofaza</a:t>
            </a:r>
            <a:r>
              <a:rPr lang="en-US" sz="4000" dirty="0"/>
              <a:t> </a:t>
            </a:r>
            <a:r>
              <a:rPr lang="en-US" sz="4000" dirty="0" err="1"/>
              <a:t>etiladigan</a:t>
            </a:r>
            <a:r>
              <a:rPr lang="en-US" sz="4000" dirty="0"/>
              <a:t> </a:t>
            </a:r>
            <a:r>
              <a:rPr lang="en-US" sz="4000" dirty="0" err="1"/>
              <a:t>tabiiy</a:t>
            </a:r>
            <a:r>
              <a:rPr lang="en-US" sz="4000" dirty="0"/>
              <a:t> </a:t>
            </a:r>
            <a:r>
              <a:rPr lang="en-US" sz="4000" dirty="0" err="1"/>
              <a:t>hududlar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034" y="1420501"/>
            <a:ext cx="6310647" cy="443198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to‘la-to‘kis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buyurtma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zakazniklar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912" y="1847415"/>
            <a:ext cx="4663369" cy="353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Qo‘riqxonalar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359" y="1274046"/>
            <a:ext cx="561119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umrbod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yurituvidan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981" y="1905839"/>
            <a:ext cx="4774863" cy="341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Davlat</a:t>
            </a:r>
            <a:r>
              <a:rPr lang="en-US" sz="4000" dirty="0"/>
              <a:t> </a:t>
            </a:r>
            <a:r>
              <a:rPr lang="en-US" sz="4000" dirty="0" err="1"/>
              <a:t>buyurtma</a:t>
            </a:r>
            <a:r>
              <a:rPr lang="en-US" sz="4000" dirty="0"/>
              <a:t> </a:t>
            </a:r>
            <a:r>
              <a:rPr lang="en-US" sz="4000" dirty="0" err="1"/>
              <a:t>qo‘riqxonalari</a:t>
            </a:r>
            <a:r>
              <a:rPr lang="en-US" sz="4000" dirty="0"/>
              <a:t> (</a:t>
            </a:r>
            <a:r>
              <a:rPr lang="en-US" sz="4000" dirty="0" err="1"/>
              <a:t>zakazniklar</a:t>
            </a:r>
            <a:r>
              <a:rPr lang="en-US" sz="4000" dirty="0"/>
              <a:t>)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0172" y="1418839"/>
            <a:ext cx="608690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buyurtma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zakazniklar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ovlanadigan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Zakazniklar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qo‘ziqorinlar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rezavor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755" y="1949067"/>
            <a:ext cx="4791998" cy="32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Milliy</a:t>
            </a:r>
            <a:r>
              <a:rPr lang="en-US" sz="4000" dirty="0"/>
              <a:t> (</a:t>
            </a:r>
            <a:r>
              <a:rPr lang="en-US" sz="4000" dirty="0" err="1"/>
              <a:t>tabiiy</a:t>
            </a:r>
            <a:r>
              <a:rPr lang="en-US" sz="4000" dirty="0"/>
              <a:t>) </a:t>
            </a:r>
            <a:r>
              <a:rPr lang="en-US" sz="4000" dirty="0" err="1"/>
              <a:t>bog‘lar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4842" y="1518019"/>
            <a:ext cx="60323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qo‘riqlanadigan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estetik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812" y="1635334"/>
            <a:ext cx="5031346" cy="394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Botanika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zoologiya</a:t>
            </a:r>
            <a:r>
              <a:rPr lang="en-US" sz="4000" dirty="0"/>
              <a:t> </a:t>
            </a:r>
            <a:r>
              <a:rPr lang="en-US" sz="4000" dirty="0" err="1" smtClean="0"/>
              <a:t>bog‘lari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3608" y="1560501"/>
            <a:ext cx="61505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botanika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zoologiya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qutqarish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genofondini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xilma-xilligini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875" y="1912453"/>
            <a:ext cx="5036579" cy="334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8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 err="1"/>
              <a:t>Tabiat</a:t>
            </a:r>
            <a:r>
              <a:rPr lang="en-US" sz="4800" dirty="0"/>
              <a:t> </a:t>
            </a:r>
            <a:r>
              <a:rPr lang="en-US" sz="4800" dirty="0" err="1"/>
              <a:t>yodgorliklari</a:t>
            </a:r>
            <a:r>
              <a:rPr lang="en-US" sz="4800" dirty="0"/>
              <a:t> 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9434" y="1843950"/>
            <a:ext cx="62233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estetik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qo‘riqlanadigan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sharsharalar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818" y="1702160"/>
            <a:ext cx="5099564" cy="382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6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 err="1"/>
              <a:t>Hisor</a:t>
            </a:r>
            <a:r>
              <a:rPr lang="en-US" sz="4800" dirty="0"/>
              <a:t> </a:t>
            </a:r>
            <a:r>
              <a:rPr lang="en-US" sz="4800" dirty="0" err="1"/>
              <a:t>davlat</a:t>
            </a:r>
            <a:r>
              <a:rPr lang="en-US" sz="4800" dirty="0"/>
              <a:t> </a:t>
            </a:r>
            <a:r>
              <a:rPr lang="en-US" sz="4800" dirty="0" err="1"/>
              <a:t>qo‘riqxonasi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9025" y="1581280"/>
            <a:ext cx="6103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umurtqasiz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kitobi”ga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ayig‘i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qunduzi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silovsini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taqaburun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taqaburun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ko‘rshapalaklari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boltayutar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lochin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55666"/>
          <a:stretch/>
        </p:blipFill>
        <p:spPr>
          <a:xfrm>
            <a:off x="6818335" y="2019560"/>
            <a:ext cx="4683268" cy="332610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401433" y="5345668"/>
            <a:ext cx="3943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1092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4997</TotalTime>
  <Words>819</Words>
  <Application>Microsoft Office PowerPoint</Application>
  <PresentationFormat>Широкоэкранный</PresentationFormat>
  <Paragraphs>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Maxsus muhofaza etiladigan tabiiy hududlar</vt:lpstr>
      <vt:lpstr>Qo‘riqxonalar</vt:lpstr>
      <vt:lpstr>Davlat buyurtma qo‘riqxonalari (zakazniklar)</vt:lpstr>
      <vt:lpstr>Milliy (tabiiy) bog‘lar</vt:lpstr>
      <vt:lpstr>Botanika va zoologiya bog‘lari</vt:lpstr>
      <vt:lpstr>Tabiat yodgorliklari </vt:lpstr>
      <vt:lpstr>Hisor davlat qo‘riqxonasi</vt:lpstr>
      <vt:lpstr>Zomin davlat qo‘riqxonasi</vt:lpstr>
      <vt:lpstr>Qizilqum davlat qo‘riqxonasi </vt:lpstr>
      <vt:lpstr>Surxon davlat qo‘riqxonasi</vt:lpstr>
      <vt:lpstr>Zarafshon dasht-to‘qay qo‘riqxonasi</vt:lpstr>
      <vt:lpstr>Kitob davlat qo‘riqxonasi</vt:lpstr>
      <vt:lpstr>Chotqol tog‘- o‘rmon biosfera qo‘riqxonasi</vt:lpstr>
      <vt:lpstr>Mustaqil  bajarish uchun topshiriqlar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892</cp:revision>
  <dcterms:created xsi:type="dcterms:W3CDTF">2020-05-11T10:31:43Z</dcterms:created>
  <dcterms:modified xsi:type="dcterms:W3CDTF">2021-01-18T19:02:25Z</dcterms:modified>
</cp:coreProperties>
</file>