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0"/>
  </p:notesMasterIdLst>
  <p:sldIdLst>
    <p:sldId id="1359" r:id="rId2"/>
    <p:sldId id="1398" r:id="rId3"/>
    <p:sldId id="1406" r:id="rId4"/>
    <p:sldId id="1407" r:id="rId5"/>
    <p:sldId id="1408" r:id="rId6"/>
    <p:sldId id="1409" r:id="rId7"/>
    <p:sldId id="1410" r:id="rId8"/>
    <p:sldId id="1412" r:id="rId9"/>
    <p:sldId id="1411" r:id="rId10"/>
    <p:sldId id="1415" r:id="rId11"/>
    <p:sldId id="1414" r:id="rId12"/>
    <p:sldId id="1413" r:id="rId13"/>
    <p:sldId id="1416" r:id="rId14"/>
    <p:sldId id="1417" r:id="rId15"/>
    <p:sldId id="1418" r:id="rId16"/>
    <p:sldId id="1420" r:id="rId17"/>
    <p:sldId id="1419" r:id="rId18"/>
    <p:sldId id="1405" r:id="rId19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9"/>
            <p14:sldId id="1398"/>
            <p14:sldId id="1406"/>
            <p14:sldId id="1407"/>
            <p14:sldId id="1408"/>
            <p14:sldId id="1409"/>
            <p14:sldId id="1410"/>
            <p14:sldId id="1412"/>
            <p14:sldId id="1411"/>
            <p14:sldId id="1415"/>
            <p14:sldId id="1414"/>
            <p14:sldId id="1413"/>
            <p14:sldId id="1416"/>
            <p14:sldId id="1417"/>
            <p14:sldId id="1418"/>
            <p14:sldId id="1420"/>
            <p14:sldId id="1419"/>
            <p14:sldId id="1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EDFF"/>
    <a:srgbClr val="CCCCFF"/>
    <a:srgbClr val="7FA2E9"/>
    <a:srgbClr val="1F50B1"/>
    <a:srgbClr val="FFD85D"/>
    <a:srgbClr val="ADDB7B"/>
    <a:srgbClr val="FFC9C9"/>
    <a:srgbClr val="CFA4FA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1" d="100"/>
          <a:sy n="141" d="100"/>
        </p:scale>
        <p:origin x="672" y="120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6406" y="1627674"/>
            <a:ext cx="5530292" cy="2107546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Bef>
                <a:spcPts val="175"/>
              </a:spcBef>
              <a:spcAft>
                <a:spcPts val="1905"/>
              </a:spcAft>
            </a:pPr>
            <a:r>
              <a:rPr sz="3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Bef>
                <a:spcPts val="175"/>
              </a:spcBef>
              <a:spcAft>
                <a:spcPts val="1905"/>
              </a:spcAft>
            </a:pP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4352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3279" y="1686725"/>
            <a:ext cx="577210" cy="13518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8312" y="3389706"/>
            <a:ext cx="572177" cy="13518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067211" y="385303"/>
            <a:ext cx="1345994" cy="6593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067211" y="361578"/>
            <a:ext cx="1345994" cy="69246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057784" y="451289"/>
            <a:ext cx="1345994" cy="471687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ru-RU" sz="2900" b="1" spc="16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900" b="1" spc="16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9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303628" y="342466"/>
            <a:ext cx="2989191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Documents and Settings\User\Рабочий стол\Erkin_Vahidov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79528" y="1698552"/>
            <a:ext cx="2268357" cy="3024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8"/>
            <a:ext cx="9144001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E’tirof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17418"/>
            <a:ext cx="7478261" cy="276268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449263" algn="just">
              <a:spcAft>
                <a:spcPts val="1200"/>
              </a:spcAft>
            </a:pP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Vohidovning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el-yurt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oldidagi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inobatga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olinib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ordeni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49263" algn="just"/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1999-yil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Qahramoni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unvoni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taqdirlandi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D:\1.   Jamoliddinxon-TEGMANG\0.   SLAYDLAR - 5-9 ADABIYOT\rasm\3. ijod ahli\erkin vohidov\uzbekiston_qahramo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4021" r="34466" b="2857"/>
          <a:stretch/>
        </p:blipFill>
        <p:spPr bwMode="auto">
          <a:xfrm>
            <a:off x="369148" y="3025369"/>
            <a:ext cx="932902" cy="196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1.   Jamoliddinxon-TEGMANG\0.   SLAYDLAR - 5-9 ADABIYOT\R-A-S-M\orden va medallar\buyuk xizmatlari uchun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8" y="870679"/>
            <a:ext cx="932902" cy="19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(1936-2016)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7654"/>
            <a:ext cx="5256583" cy="2116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2016-yil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30-may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Qabri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Chig‘atoy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qabristonida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1.   Jamoliddinxon-TEGMANG\0.   SLAYDLAR - 5-9 ADABIYOT\rasm\3. ijod ahli\erkin vohidov\a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9" y="1135512"/>
            <a:ext cx="2644369" cy="369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xotirasiga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bag‘ishlanadi</a:t>
            </a:r>
            <a:endParaRPr lang="en-US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3" y="1031456"/>
            <a:ext cx="5784351" cy="3884228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Rosa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tortishdilar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osmon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Shafaqqa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yanoqlar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chunon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Shoirni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meniki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Meniki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ammo.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-chi,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kuyladi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ikkalasin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ham,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Zamindan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kuch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samoga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hamdam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953"/>
              </a:spcAft>
            </a:pP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Sakson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chorlashdi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o‘rtaga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Oxir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tortishuvda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chiqdi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g‘olib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Oripov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02-iyun 2016-yil</a:t>
            </a:r>
          </a:p>
        </p:txBody>
      </p:sp>
      <p:pic>
        <p:nvPicPr>
          <p:cNvPr id="5123" name="Picture 3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646" y="1031456"/>
            <a:ext cx="2775163" cy="3919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6" name="Picture 2" descr="D:\1.   Jamoliddinxon-TEGMANG\0.   SLAYDLAR - 5-9 ADABIYOT\rasm\3. ijod ahli\erkin vohidov\11182368_901237203269547_780452346518065958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1672" r="27669" b="6903"/>
          <a:stretch/>
        </p:blipFill>
        <p:spPr bwMode="auto">
          <a:xfrm>
            <a:off x="1954598" y="627534"/>
            <a:ext cx="5076056" cy="37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2347" y="4386226"/>
            <a:ext cx="7548334" cy="59285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29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Oripov</a:t>
            </a:r>
            <a:r>
              <a:rPr lang="en-US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Qahramoni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6146" name="Picture 2" descr="C:\Documents and Settings\User\Рабочий стол\Умарали.jpg"/>
          <p:cNvPicPr>
            <a:picLocks noChangeAspect="1" noChangeArrowheads="1"/>
          </p:cNvPicPr>
          <p:nvPr/>
        </p:nvPicPr>
        <p:blipFill>
          <a:blip r:embed="rId2"/>
          <a:srcRect r="4761" b="8038"/>
          <a:stretch>
            <a:fillRect/>
          </a:stretch>
        </p:blipFill>
        <p:spPr bwMode="auto">
          <a:xfrm>
            <a:off x="6198594" y="484642"/>
            <a:ext cx="2722048" cy="4018632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8673" y="190252"/>
            <a:ext cx="5784351" cy="4762999"/>
          </a:xfrm>
          <a:prstGeom prst="round2DiagRect">
            <a:avLst/>
          </a:prstGeom>
          <a:solidFill>
            <a:srgbClr val="B9ED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61" tIns="72581" rIns="145161" bIns="72581" rtlCol="0" anchor="ctr"/>
          <a:lstStyle/>
          <a:p>
            <a:pPr algn="just"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dilbar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rubobiy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taronalari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armoni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fig‘oni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darajasiga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qatori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nozik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lutf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beozor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qochirimlar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paytda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istehzo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kinoya-kesatiqlar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pafos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yo‘g‘rilgan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hajviyoti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benazir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tabassumi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elimiz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ardoqlidir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r"/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Umarali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Normatov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adabiyotshunos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7170" name="Picture 2" descr="C:\Documents and Settings\User\Рабочий стол\абдугофу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6136" y="915566"/>
            <a:ext cx="2817607" cy="2997215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8672" y="120389"/>
            <a:ext cx="5330677" cy="4876404"/>
          </a:xfrm>
          <a:prstGeom prst="round2DiagRect">
            <a:avLst/>
          </a:prstGeom>
          <a:solidFill>
            <a:srgbClr val="B9ED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61" tIns="72581" rIns="145161" bIns="72581" rtlCol="0" anchor="ctr"/>
          <a:lstStyle/>
          <a:p>
            <a:pPr algn="just"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daholari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shod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darg‘alari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duosini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qalbiga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chuqur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san’atkordir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qachon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zavol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ko‘rmaydi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algn="r"/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Abdug‘afur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Rasulov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adabiyotshunos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8"/>
            <a:ext cx="9144001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dostoni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880" y="988136"/>
            <a:ext cx="8846655" cy="37629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ijodida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tutadi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63538" algn="just">
              <a:spcAft>
                <a:spcPts val="60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yarmida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yashab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otashin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bengal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Islomning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qahramonona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fojiali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taqdiriga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bag‘ishlanadi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63538" algn="just">
              <a:spcAft>
                <a:spcPts val="60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Shoirga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qalbidagi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dardini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ifodalash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Islomning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achchiq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qismati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vosita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Dostonda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Vatanining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mustamlakachilaridan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orzu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umri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baxshida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vatanparvar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Islomning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tutqunlikdagi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his-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tuyg‘ulari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tasvirlanadi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dostoni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3" y="1019401"/>
            <a:ext cx="8846655" cy="399378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Dostondagi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qo‘shig‘i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hind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asriy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qullikka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ozodligi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 bosh ko‘tarishga da’vat etadi:</a:t>
            </a:r>
          </a:p>
          <a:p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So‘yla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So‘yla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qadding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ko‘tarib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baland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Yuksaklikda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sening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qadring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Himolay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monand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Uyg‘onmoqning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Bosh 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uyg‘on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!..</a:t>
            </a:r>
            <a:endParaRPr lang="ru-RU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8"/>
            <a:ext cx="9144001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091" y="1197095"/>
            <a:ext cx="8632506" cy="186756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362903" indent="-362903" algn="just">
              <a:spcAft>
                <a:spcPts val="1905"/>
              </a:spcAft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bilasiz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62903" indent="-362903" algn="just"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 “</a:t>
            </a:r>
            <a:r>
              <a:rPr lang="en-US" sz="3200" dirty="0" err="1">
                <a:solidFill>
                  <a:srgbClr val="002060"/>
                </a:solidFill>
              </a:rPr>
              <a:t>Ruhlar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isyoni</a:t>
            </a:r>
            <a:r>
              <a:rPr lang="en-US" sz="3200" dirty="0">
                <a:solidFill>
                  <a:srgbClr val="002060"/>
                </a:solidFill>
              </a:rPr>
              <a:t>” </a:t>
            </a:r>
            <a:r>
              <a:rPr lang="en-US" sz="3200" dirty="0" err="1">
                <a:solidFill>
                  <a:srgbClr val="002060"/>
                </a:solidFill>
              </a:rPr>
              <a:t>dostoni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qanday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tarixiy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haqiqatga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bag‘ishlangan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cuments and Settings\User\Рабочий стол\book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811" y="3715928"/>
            <a:ext cx="1480786" cy="1259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(1936-2016)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2050" name="Picture 2" descr="C:\Documents and Settings\User\Рабочий стол\Erkin_Vohidov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72" y="1406087"/>
            <a:ext cx="4109990" cy="2923613"/>
          </a:xfrm>
          <a:prstGeom prst="rect">
            <a:avLst/>
          </a:prstGeom>
          <a:noFill/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14826" y="1291031"/>
            <a:ext cx="4083072" cy="3283242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45161" tIns="72581" rIns="145161" bIns="72581">
            <a:noAutofit/>
          </a:bodyPr>
          <a:lstStyle/>
          <a:p>
            <a:pPr algn="just" defTabSz="91429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uz-Cyrl-UZ" sz="2500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O‘zbekiston xalq shoiri Erkin Vohidov</a:t>
            </a:r>
            <a:r>
              <a:rPr lang="en-US" sz="2500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uz-Cyrl-UZ" sz="2500" b="1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1936-yil</a:t>
            </a:r>
            <a:r>
              <a:rPr lang="en-US" sz="2500" b="1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uz-Cyrl-UZ" sz="2500" b="1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28</a:t>
            </a:r>
            <a:r>
              <a:rPr lang="en-US" sz="2500" b="1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-</a:t>
            </a:r>
            <a:r>
              <a:rPr lang="uz-Cyrl-UZ" sz="2500" b="1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dekabrd</a:t>
            </a:r>
            <a:r>
              <a:rPr lang="en-US" sz="2500" b="1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 </a:t>
            </a:r>
            <a:r>
              <a:rPr lang="uz-Cyrl-UZ" sz="2500" kern="800" spc="-10" dirty="0">
                <a:solidFill>
                  <a:srgbClr val="0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Farg‘ona viloyatining Oltiariq tumanida muallim oilasida tug‘ilgan.</a:t>
            </a:r>
            <a:endParaRPr lang="ru-RU" sz="2500" kern="800" spc="-10" dirty="0">
              <a:solidFill>
                <a:srgbClr val="00000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Oilasi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3074" name="Picture 2" descr="C:\Documents and Settings\User\Рабочий стол\Э.Вохид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5" y="1429615"/>
            <a:ext cx="3911653" cy="31834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7701" y="1576466"/>
            <a:ext cx="4783367" cy="27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Oyisining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ismi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Roziyaxon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Otasining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ismi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Chuyanboy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muallim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Oilasi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4098" name="Picture 2" descr="C:\Documents and Settings\User\Рабочий стол\Э.Вохидов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75" y="1150026"/>
            <a:ext cx="4210668" cy="34021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3419" y="1459124"/>
            <a:ext cx="4464789" cy="254062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Bef>
                <a:spcPts val="953"/>
              </a:spcBef>
              <a:buClr>
                <a:srgbClr val="B13F9A"/>
              </a:buClr>
              <a:buSzPct val="73000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“…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bizning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farzand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qiz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go‘dakligida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zotiljamdan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Ukam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Elbursni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eslayman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Mendan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Qizamiq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og‘rib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yasharligida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Oilasi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3" y="1210893"/>
            <a:ext cx="4990420" cy="2860143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Bef>
                <a:spcPts val="953"/>
              </a:spcBef>
              <a:buClr>
                <a:srgbClr val="B13F9A"/>
              </a:buClr>
              <a:buSzPct val="73000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yetar-yetmas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ham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onadan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ajrab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tog‘asi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tarbiyasiga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953"/>
              </a:spcBef>
              <a:buClr>
                <a:srgbClr val="B13F9A"/>
              </a:buClr>
              <a:buSzPct val="73000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tog‘asinikiga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bo‘lajak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o‘qishlarini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ettiradi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Picture 2" descr="D:\1.   Jamoliddinxon-TEGMANG\0.   SLAYDLAR - 5-9 ADABIYOT\rasm\3. ijod ahli\erkin vohidov\92e48889d0dbc3dbe1a6bef3d246eb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5713" r="17392"/>
          <a:stretch/>
        </p:blipFill>
        <p:spPr bwMode="auto">
          <a:xfrm>
            <a:off x="5139093" y="1196379"/>
            <a:ext cx="3723126" cy="37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100" y="2437"/>
            <a:ext cx="9146099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Ta’lim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yo‘llari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2" y="1459124"/>
            <a:ext cx="5784351" cy="1993239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medal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bitirgan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E.Vohidov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universiteti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hozirgi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Ulug‘bek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nomidagi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universiteti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filologiya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fakultetiga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o‘qishga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kiradi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1.   Jamoliddinxon-TEGMANG\0.   SLAYDLAR - 5-9 ADABIYOT\rasm\3. ijod ahli\erkin vohidov\загружено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r="11225"/>
          <a:stretch/>
        </p:blipFill>
        <p:spPr bwMode="auto">
          <a:xfrm>
            <a:off x="6113196" y="1137665"/>
            <a:ext cx="2843286" cy="38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Ilk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618" y="1778432"/>
            <a:ext cx="5396942" cy="21163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Vohidovning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ilk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to‘plami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1961-yilda “Tong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nafasi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chop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1.   Jamoliddinxon-TEGMANG\0.   SLAYDLAR - 5-9 ADABIYOT\rasm\3. ijod ahli\erkin vohidov\potret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16" y="1459125"/>
            <a:ext cx="3409352" cy="30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2437"/>
            <a:ext cx="9131586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Tarjimalari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2" y="1382251"/>
            <a:ext cx="6343129" cy="276268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363538" indent="-363538">
              <a:spcAft>
                <a:spcPts val="953"/>
              </a:spcAft>
              <a:buFont typeface="Wingdings" pitchFamily="2" charset="2"/>
              <a:buChar char="Ø"/>
            </a:pP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S.Yesenin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she’rlari</a:t>
            </a:r>
            <a:r>
              <a:rPr lang="en-US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3538" indent="-363538">
              <a:spcAft>
                <a:spcPts val="953"/>
              </a:spcAft>
              <a:buFont typeface="Wingdings" pitchFamily="2" charset="2"/>
              <a:buChar char="Ø"/>
            </a:pPr>
            <a:r>
              <a:rPr lang="en-US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Gyotening</a:t>
            </a:r>
            <a:r>
              <a:rPr lang="en-US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“Faust”,</a:t>
            </a:r>
          </a:p>
          <a:p>
            <a:pPr marL="363538" indent="-363538">
              <a:spcAft>
                <a:spcPts val="953"/>
              </a:spcAft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R.Hamzatovning</a:t>
            </a:r>
            <a:r>
              <a:rPr lang="en-US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Dog’istonim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spcAft>
                <a:spcPts val="953"/>
              </a:spcAft>
            </a:pP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asarlarini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tiliga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tarjima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2" descr="D:\1.   Jamoliddinxon-TEGMANG\0.   SLAYDLAR - 5-9 ADABIYOT\rasm\3. ijod ahli\erkin vohidov\92e48889d0dbc3dbe1a6bef3d246eb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5713" r="17392"/>
          <a:stretch/>
        </p:blipFill>
        <p:spPr bwMode="auto">
          <a:xfrm>
            <a:off x="6491801" y="1459125"/>
            <a:ext cx="2530282" cy="2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5" y="1"/>
            <a:ext cx="9131586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devon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8674" y="870681"/>
            <a:ext cx="8846655" cy="113404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61" tIns="72581" rIns="145161" bIns="72581">
            <a:noAutofit/>
          </a:bodyPr>
          <a:lstStyle/>
          <a:p>
            <a:pPr marL="171431" indent="-171431" algn="ctr" defTabSz="91429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ellik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yildan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ko‘proq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davr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mobaynida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to‘rt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jildlik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saylanmasini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o‘quvchilarga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taqdim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2400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kern="800" spc="-1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1.   Jamoliddinxon-TEGMANG\0.   SLAYDLAR - 5-9 ADABIYOT\rasm\Raqamlar\images (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r="67847" b="78381"/>
          <a:stretch/>
        </p:blipFill>
        <p:spPr bwMode="auto">
          <a:xfrm>
            <a:off x="597928" y="2118132"/>
            <a:ext cx="907576" cy="8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1.   Jamoliddinxon-TEGMANG\0.   SLAYDLAR - 5-9 ADABIYOT\rasm\Raqamlar\images (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9" t="655" r="38689" b="77726"/>
          <a:stretch/>
        </p:blipFill>
        <p:spPr bwMode="auto">
          <a:xfrm>
            <a:off x="597930" y="3592394"/>
            <a:ext cx="907576" cy="9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1.   Jamoliddinxon-TEGMANG\0.   SLAYDLAR - 5-9 ADABIYOT\rasm\Raqamlar\images (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1" r="10717" b="78381"/>
          <a:stretch/>
        </p:blipFill>
        <p:spPr bwMode="auto">
          <a:xfrm>
            <a:off x="4798837" y="2118131"/>
            <a:ext cx="1016996" cy="10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1.   Jamoliddinxon-TEGMANG\0.   SLAYDLAR - 5-9 ADABIYOT\rasm\Raqamlar\images (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27073" r="67463" b="51308"/>
          <a:stretch/>
        </p:blipFill>
        <p:spPr bwMode="auto">
          <a:xfrm>
            <a:off x="4912449" y="3592394"/>
            <a:ext cx="1020576" cy="10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23117" y="2118131"/>
            <a:ext cx="2639677" cy="11237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Ishq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savdosi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3117" y="3592392"/>
            <a:ext cx="2639677" cy="11237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She’r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dunyosi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3025" y="2118131"/>
            <a:ext cx="2734728" cy="11237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Umr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daryosi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46443" y="3574918"/>
            <a:ext cx="2621310" cy="11237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Ko‘ngil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nidosi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154186</TotalTime>
  <Words>505</Words>
  <Application>Microsoft Office PowerPoint</Application>
  <PresentationFormat>Экран (16:9)</PresentationFormat>
  <Paragraphs>80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Calibri</vt:lpstr>
      <vt:lpstr>Open Sans</vt:lpstr>
      <vt:lpstr>Open Sans Light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1704</cp:revision>
  <dcterms:created xsi:type="dcterms:W3CDTF">2014-10-08T23:03:32Z</dcterms:created>
  <dcterms:modified xsi:type="dcterms:W3CDTF">2020-12-24T04:13:54Z</dcterms:modified>
</cp:coreProperties>
</file>