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16"/>
  </p:notesMasterIdLst>
  <p:sldIdLst>
    <p:sldId id="1359" r:id="rId2"/>
    <p:sldId id="1426" r:id="rId3"/>
    <p:sldId id="1406" r:id="rId4"/>
    <p:sldId id="1427" r:id="rId5"/>
    <p:sldId id="1430" r:id="rId6"/>
    <p:sldId id="1423" r:id="rId7"/>
    <p:sldId id="1429" r:id="rId8"/>
    <p:sldId id="1419" r:id="rId9"/>
    <p:sldId id="1425" r:id="rId10"/>
    <p:sldId id="1431" r:id="rId11"/>
    <p:sldId id="1433" r:id="rId12"/>
    <p:sldId id="1435" r:id="rId13"/>
    <p:sldId id="1436" r:id="rId14"/>
    <p:sldId id="1420" r:id="rId15"/>
  </p:sldIdLst>
  <p:sldSz cx="9144000" cy="5143500" type="screen16x9"/>
  <p:notesSz cx="6858000" cy="9144000"/>
  <p:defaultTextStyle>
    <a:defPPr>
      <a:defRPr lang="en-US"/>
    </a:defPPr>
    <a:lvl1pPr marL="0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3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49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65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2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98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16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33" algn="l" defTabSz="91423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ont" id="{01319F16-3CEB-44B1-837A-5DFE664B1540}">
          <p14:sldIdLst>
            <p14:sldId id="1359"/>
            <p14:sldId id="1426"/>
            <p14:sldId id="1406"/>
            <p14:sldId id="1427"/>
            <p14:sldId id="1430"/>
            <p14:sldId id="1423"/>
            <p14:sldId id="1429"/>
            <p14:sldId id="1419"/>
            <p14:sldId id="1425"/>
            <p14:sldId id="1431"/>
            <p14:sldId id="1433"/>
            <p14:sldId id="1435"/>
            <p14:sldId id="1436"/>
            <p14:sldId id="1420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742" userDrawn="1">
          <p15:clr>
            <a:srgbClr val="A4A3A4"/>
          </p15:clr>
        </p15:guide>
        <p15:guide id="2" pos="1882" userDrawn="1">
          <p15:clr>
            <a:srgbClr val="A4A3A4"/>
          </p15:clr>
        </p15:guide>
        <p15:guide id="3" orient="horz" pos="517" userDrawn="1">
          <p15:clr>
            <a:srgbClr val="A4A3A4"/>
          </p15:clr>
        </p15:guide>
        <p15:guide id="4" pos="1568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вар Фархадович" initials="АФ" lastIdx="1" clrIdx="0">
    <p:extLst>
      <p:ext uri="{19B8F6BF-5375-455C-9EA6-DF929625EA0E}">
        <p15:presenceInfo xmlns="" xmlns:p15="http://schemas.microsoft.com/office/powerpoint/2012/main" userId="b45d8b19bf4079a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85"/>
    <a:srgbClr val="7FA2E9"/>
    <a:srgbClr val="ADDB7B"/>
    <a:srgbClr val="000000"/>
    <a:srgbClr val="CFA4FA"/>
    <a:srgbClr val="FFC9C9"/>
    <a:srgbClr val="CCCCFF"/>
    <a:srgbClr val="B9EDFF"/>
    <a:srgbClr val="1F50B1"/>
    <a:srgbClr val="FFD8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4" autoAdjust="0"/>
    <p:restoredTop sz="95491" autoAdjust="0"/>
  </p:normalViewPr>
  <p:slideViewPr>
    <p:cSldViewPr snapToObjects="1">
      <p:cViewPr>
        <p:scale>
          <a:sx n="75" d="100"/>
          <a:sy n="75" d="100"/>
        </p:scale>
        <p:origin x="-936" y="-408"/>
      </p:cViewPr>
      <p:guideLst>
        <p:guide orient="horz" pos="1178"/>
        <p:guide orient="horz" pos="821"/>
        <p:guide pos="2988"/>
        <p:guide pos="248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73" d="100"/>
          <a:sy n="73" d="100"/>
        </p:scale>
        <p:origin x="-379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B311AA-DA68-49EB-8DEF-22531C8AC4EE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9FAE787-B923-485C-9253-B43A999420AE}">
      <dgm:prSet phldrT="[Текст]"/>
      <dgm:spPr>
        <a:solidFill>
          <a:srgbClr val="CFA4FA"/>
        </a:solidFill>
        <a:ln>
          <a:solidFill>
            <a:srgbClr val="002060"/>
          </a:solidFill>
        </a:ln>
      </dgm:spPr>
      <dgm:t>
        <a:bodyPr/>
        <a:lstStyle/>
        <a:p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Erkin</a:t>
          </a:r>
          <a:r>
            <a: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Vohidov</a:t>
          </a:r>
          <a:endParaRPr lang="ru-RU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55D6D1D4-D3F4-42D7-AD73-479906ADC8A4}" type="parTrans" cxnId="{DFE229F7-D8B4-4745-ADFC-F7758001D5E4}">
      <dgm:prSet/>
      <dgm:spPr/>
      <dgm:t>
        <a:bodyPr/>
        <a:lstStyle/>
        <a:p>
          <a:endParaRPr lang="ru-RU"/>
        </a:p>
      </dgm:t>
    </dgm:pt>
    <dgm:pt modelId="{AA596B73-0BAF-4D93-B707-5CEC97975C2E}" type="sibTrans" cxnId="{DFE229F7-D8B4-4745-ADFC-F7758001D5E4}">
      <dgm:prSet/>
      <dgm:spPr/>
      <dgm:t>
        <a:bodyPr/>
        <a:lstStyle/>
        <a:p>
          <a:endParaRPr lang="ru-RU"/>
        </a:p>
      </dgm:t>
    </dgm:pt>
    <dgm:pt modelId="{53E20780-4D01-4AC3-8E2B-C2E896C714B8}">
      <dgm:prSet phldrT="[Текст]"/>
      <dgm:spPr>
        <a:solidFill>
          <a:srgbClr val="FFC9C9"/>
        </a:solidFill>
        <a:ln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BE692B66-9A4E-42A1-B135-C62BC2D972B8}" type="parTrans" cxnId="{3645C4A4-6BB8-4038-B1BE-35488CC63350}">
      <dgm:prSet/>
      <dgm:spPr/>
      <dgm:t>
        <a:bodyPr/>
        <a:lstStyle/>
        <a:p>
          <a:endParaRPr lang="ru-RU"/>
        </a:p>
      </dgm:t>
    </dgm:pt>
    <dgm:pt modelId="{96DD1D90-2FA2-43C8-957E-FFBA28448607}" type="sibTrans" cxnId="{3645C4A4-6BB8-4038-B1BE-35488CC63350}">
      <dgm:prSet/>
      <dgm:spPr/>
      <dgm:t>
        <a:bodyPr/>
        <a:lstStyle/>
        <a:p>
          <a:endParaRPr lang="ru-RU"/>
        </a:p>
      </dgm:t>
    </dgm:pt>
    <dgm:pt modelId="{E9C85003-FBD6-4B88-92D4-2AAD41C97DD3}">
      <dgm:prSet phldrT="[Текст]" phldr="1"/>
      <dgm:spPr>
        <a:solidFill>
          <a:srgbClr val="CCCCFF"/>
        </a:solidFill>
        <a:ln>
          <a:solidFill>
            <a:srgbClr val="7030A0"/>
          </a:solidFill>
        </a:ln>
      </dgm:spPr>
      <dgm:t>
        <a:bodyPr/>
        <a:lstStyle/>
        <a:p>
          <a:endParaRPr lang="ru-RU" dirty="0"/>
        </a:p>
      </dgm:t>
    </dgm:pt>
    <dgm:pt modelId="{0DD43512-BC5E-4AF8-9772-3FB79CFB37F4}" type="parTrans" cxnId="{A6D0FC2A-78D7-44DB-A076-119E3DDDFDC1}">
      <dgm:prSet/>
      <dgm:spPr/>
      <dgm:t>
        <a:bodyPr/>
        <a:lstStyle/>
        <a:p>
          <a:endParaRPr lang="ru-RU"/>
        </a:p>
      </dgm:t>
    </dgm:pt>
    <dgm:pt modelId="{53CB4F40-E0C2-4DA7-93E5-F3DDB7B1B242}" type="sibTrans" cxnId="{A6D0FC2A-78D7-44DB-A076-119E3DDDFDC1}">
      <dgm:prSet/>
      <dgm:spPr/>
      <dgm:t>
        <a:bodyPr/>
        <a:lstStyle/>
        <a:p>
          <a:endParaRPr lang="ru-RU"/>
        </a:p>
      </dgm:t>
    </dgm:pt>
    <dgm:pt modelId="{30C7A697-BA57-496F-80CE-EEA80500980D}">
      <dgm:prSet phldrT="[Текст]" phldr="1"/>
      <dgm:spPr>
        <a:solidFill>
          <a:srgbClr val="FFD85D"/>
        </a:solidFill>
        <a:ln>
          <a:solidFill>
            <a:srgbClr val="FFC000"/>
          </a:solidFill>
        </a:ln>
      </dgm:spPr>
      <dgm:t>
        <a:bodyPr/>
        <a:lstStyle/>
        <a:p>
          <a:endParaRPr lang="ru-RU" dirty="0"/>
        </a:p>
      </dgm:t>
    </dgm:pt>
    <dgm:pt modelId="{F6110BAA-E359-41CD-B2AF-098F7A3CD37D}" type="parTrans" cxnId="{D6D9AF44-5676-4ADC-A91A-99EB838BBCD7}">
      <dgm:prSet/>
      <dgm:spPr/>
      <dgm:t>
        <a:bodyPr/>
        <a:lstStyle/>
        <a:p>
          <a:endParaRPr lang="ru-RU"/>
        </a:p>
      </dgm:t>
    </dgm:pt>
    <dgm:pt modelId="{6C33D5C4-A213-4C7E-9DE4-0A748A4FEFD0}" type="sibTrans" cxnId="{D6D9AF44-5676-4ADC-A91A-99EB838BBCD7}">
      <dgm:prSet/>
      <dgm:spPr/>
      <dgm:t>
        <a:bodyPr/>
        <a:lstStyle/>
        <a:p>
          <a:endParaRPr lang="ru-RU"/>
        </a:p>
      </dgm:t>
    </dgm:pt>
    <dgm:pt modelId="{FF32B733-3E27-42F6-A2D7-CB668FEDA823}">
      <dgm:prSet custT="1"/>
      <dgm:spPr>
        <a:solidFill>
          <a:srgbClr val="FFD85D"/>
        </a:solidFill>
        <a:ln>
          <a:solidFill>
            <a:srgbClr val="00B050"/>
          </a:solidFill>
        </a:ln>
      </dgm:spPr>
      <dgm:t>
        <a:bodyPr/>
        <a:lstStyle/>
        <a:p>
          <a:pPr algn="l" rtl="0"/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Istadim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sayr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aylamoqni</a:t>
          </a:r>
          <a:endParaRPr kumimoji="0" lang="en-US" sz="20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ea typeface="Times New Roman" pitchFamily="18" charset="0"/>
            <a:cs typeface="Arial" pitchFamily="34" charset="0"/>
          </a:endParaRPr>
        </a:p>
        <a:p>
          <a:pPr algn="l" rtl="0"/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                 Men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g‘azal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bo‘stonida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.</a:t>
          </a:r>
        </a:p>
        <a:p>
          <a:pPr algn="l" rtl="0"/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Kulmangiz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, ne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bor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senga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deb</a:t>
          </a:r>
          <a:endParaRPr kumimoji="0" lang="en-US" sz="2000" b="0" i="0" u="none" strike="noStrike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</a:endParaRPr>
        </a:p>
        <a:p>
          <a:pPr algn="l" rtl="0"/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                 Mir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Alisher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yonida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.</a:t>
          </a:r>
          <a:endParaRPr lang="ru-RU" sz="3200" dirty="0"/>
        </a:p>
      </dgm:t>
    </dgm:pt>
    <dgm:pt modelId="{9FE581B8-5ED0-4ED1-B63D-AF8159782433}" type="parTrans" cxnId="{012207E2-257C-4DB2-AA37-D6F67002C5EA}">
      <dgm:prSet/>
      <dgm:spPr/>
      <dgm:t>
        <a:bodyPr/>
        <a:lstStyle/>
        <a:p>
          <a:endParaRPr lang="ru-RU"/>
        </a:p>
      </dgm:t>
    </dgm:pt>
    <dgm:pt modelId="{76AE9453-36D5-4471-A357-C2F1743D2E0E}" type="sibTrans" cxnId="{012207E2-257C-4DB2-AA37-D6F67002C5EA}">
      <dgm:prSet/>
      <dgm:spPr/>
      <dgm:t>
        <a:bodyPr/>
        <a:lstStyle/>
        <a:p>
          <a:endParaRPr lang="ru-RU"/>
        </a:p>
      </dgm:t>
    </dgm:pt>
    <dgm:pt modelId="{E0440778-1B7F-4B11-AC36-AFE82766BA4B}">
      <dgm:prSet custT="1"/>
      <dgm:spPr/>
      <dgm:t>
        <a:bodyPr/>
        <a:lstStyle/>
        <a:p>
          <a:endParaRPr lang="ru-RU" dirty="0"/>
        </a:p>
      </dgm:t>
    </dgm:pt>
    <dgm:pt modelId="{BA433859-D1DB-41A9-845A-C97F70C13CC2}" type="parTrans" cxnId="{78DBA49A-5F6C-482A-8198-12900E53FD03}">
      <dgm:prSet/>
      <dgm:spPr/>
      <dgm:t>
        <a:bodyPr/>
        <a:lstStyle/>
        <a:p>
          <a:endParaRPr lang="ru-RU"/>
        </a:p>
      </dgm:t>
    </dgm:pt>
    <dgm:pt modelId="{76A3E3C8-5E23-4F51-8CF8-7CDDD7299F74}" type="sibTrans" cxnId="{78DBA49A-5F6C-482A-8198-12900E53FD03}">
      <dgm:prSet/>
      <dgm:spPr/>
      <dgm:t>
        <a:bodyPr/>
        <a:lstStyle/>
        <a:p>
          <a:endParaRPr lang="ru-RU"/>
        </a:p>
      </dgm:t>
    </dgm:pt>
    <dgm:pt modelId="{D6237A54-51DA-460D-B7E9-43DF0225DC87}">
      <dgm:prSet custT="1"/>
      <dgm:spPr>
        <a:solidFill>
          <a:srgbClr val="FFC9C9"/>
        </a:solidFill>
      </dgm:spPr>
      <dgm:t>
        <a:bodyPr/>
        <a:lstStyle/>
        <a:p>
          <a:pPr algn="l" rtl="0"/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Muhabbat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sajdagohida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sig‘indim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</a:p>
        <a:p>
          <a:pPr algn="ctr" rtl="0"/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                   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yor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sanamga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man,           </a:t>
          </a:r>
        </a:p>
        <a:p>
          <a:pPr algn="l" rtl="0"/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Biling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dinsizlar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osiymas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, </a:t>
          </a:r>
        </a:p>
        <a:p>
          <a:pPr algn="ctr" rtl="0"/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                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muhabbatsizlar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osiydur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.                                </a:t>
          </a:r>
          <a:endParaRPr lang="ru-RU" sz="2000" dirty="0"/>
        </a:p>
      </dgm:t>
    </dgm:pt>
    <dgm:pt modelId="{66A3A837-F488-4B5A-9924-A899EBFF01C4}" type="parTrans" cxnId="{EB1FEF7E-7EBC-48C5-BD35-2886816D3D2C}">
      <dgm:prSet/>
      <dgm:spPr/>
      <dgm:t>
        <a:bodyPr/>
        <a:lstStyle/>
        <a:p>
          <a:endParaRPr lang="ru-RU"/>
        </a:p>
      </dgm:t>
    </dgm:pt>
    <dgm:pt modelId="{C5ACDBE5-A676-4AA2-9735-B6F3AB4AE9FA}" type="sibTrans" cxnId="{EB1FEF7E-7EBC-48C5-BD35-2886816D3D2C}">
      <dgm:prSet/>
      <dgm:spPr/>
      <dgm:t>
        <a:bodyPr/>
        <a:lstStyle/>
        <a:p>
          <a:endParaRPr lang="ru-RU"/>
        </a:p>
      </dgm:t>
    </dgm:pt>
    <dgm:pt modelId="{CA7518FB-DE67-4007-824A-0E1BC731C61C}">
      <dgm:prSet custT="1"/>
      <dgm:spPr>
        <a:solidFill>
          <a:srgbClr val="7FA2E9"/>
        </a:solidFill>
      </dgm:spPr>
      <dgm:t>
        <a:bodyPr/>
        <a:lstStyle/>
        <a:p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Saydi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ishq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bo‘lgan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ko‘ngilga</a:t>
          </a:r>
          <a:endParaRPr lang="en-US" sz="2000" dirty="0" smtClean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  <a:p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                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Qo‘ymangiz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behuda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ayb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.</a:t>
          </a:r>
        </a:p>
        <a:p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Bo‘lsa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bandi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domi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sayyod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</a:t>
          </a:r>
        </a:p>
        <a:p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          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Yo‘q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erur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ohuda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ayb</a:t>
          </a:r>
          <a:r>
            <a: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.</a:t>
          </a:r>
          <a:endParaRPr lang="ru-RU" sz="20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gm:t>
    </dgm:pt>
    <dgm:pt modelId="{2B97A7F4-8136-4E4D-A8CE-CBC1333021E9}" type="parTrans" cxnId="{6937F21D-D92E-401A-876F-220034E61B53}">
      <dgm:prSet/>
      <dgm:spPr/>
      <dgm:t>
        <a:bodyPr/>
        <a:lstStyle/>
        <a:p>
          <a:endParaRPr lang="ru-RU"/>
        </a:p>
      </dgm:t>
    </dgm:pt>
    <dgm:pt modelId="{D1BBE7CD-6FB0-4CF2-B3EF-B78047985A5F}" type="sibTrans" cxnId="{6937F21D-D92E-401A-876F-220034E61B53}">
      <dgm:prSet/>
      <dgm:spPr/>
      <dgm:t>
        <a:bodyPr/>
        <a:lstStyle/>
        <a:p>
          <a:endParaRPr lang="ru-RU"/>
        </a:p>
      </dgm:t>
    </dgm:pt>
    <dgm:pt modelId="{E4EEB9EB-72D2-49CC-AB8C-ADE37F2629DC}">
      <dgm:prSet custT="1"/>
      <dgm:spPr>
        <a:solidFill>
          <a:srgbClr val="FFD85D"/>
        </a:solidFill>
        <a:ln>
          <a:solidFill>
            <a:srgbClr val="00B050"/>
          </a:solidFill>
        </a:ln>
      </dgm:spPr>
      <dgm:t>
        <a:bodyPr/>
        <a:lstStyle/>
        <a:p>
          <a:pPr algn="l" rtl="0"/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Do‘st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bilan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obod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uying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, </a:t>
          </a:r>
        </a:p>
        <a:p>
          <a:pPr algn="l" rtl="0"/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              gar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bo‘lsa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u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vayrona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ham,</a:t>
          </a:r>
        </a:p>
        <a:p>
          <a:pPr algn="l" rtl="0"/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Do‘st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qadam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qo‘ymas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esa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</a:p>
        <a:p>
          <a:pPr algn="l" rtl="0"/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            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vayronadur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koshona</a:t>
          </a:r>
          <a:r>
            <a: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ham.</a:t>
          </a:r>
          <a:endParaRPr lang="ru-RU" sz="3200" dirty="0"/>
        </a:p>
      </dgm:t>
    </dgm:pt>
    <dgm:pt modelId="{8BF4958C-45E6-4E24-89DB-2310D9255E59}" type="parTrans" cxnId="{06F19710-2AFE-4064-8F1D-03144F56C72C}">
      <dgm:prSet/>
      <dgm:spPr/>
      <dgm:t>
        <a:bodyPr/>
        <a:lstStyle/>
        <a:p>
          <a:endParaRPr lang="ru-RU"/>
        </a:p>
      </dgm:t>
    </dgm:pt>
    <dgm:pt modelId="{E21D431D-0B27-4281-8C29-D9BFE6F31B4B}" type="sibTrans" cxnId="{06F19710-2AFE-4064-8F1D-03144F56C72C}">
      <dgm:prSet/>
      <dgm:spPr/>
      <dgm:t>
        <a:bodyPr/>
        <a:lstStyle/>
        <a:p>
          <a:endParaRPr lang="ru-RU"/>
        </a:p>
      </dgm:t>
    </dgm:pt>
    <dgm:pt modelId="{96471061-229E-427F-9EAD-1852E8EA0CEF}" type="pres">
      <dgm:prSet presAssocID="{B0B311AA-DA68-49EB-8DEF-22531C8AC4EE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62B8554-AD6A-4EF7-892E-8BA0E3B60688}" type="pres">
      <dgm:prSet presAssocID="{B0B311AA-DA68-49EB-8DEF-22531C8AC4EE}" presName="matrix" presStyleCnt="0"/>
      <dgm:spPr/>
    </dgm:pt>
    <dgm:pt modelId="{69D8EAA1-C9E1-4A2B-BE0E-9F862C94CBB0}" type="pres">
      <dgm:prSet presAssocID="{B0B311AA-DA68-49EB-8DEF-22531C8AC4EE}" presName="tile1" presStyleLbl="node1" presStyleIdx="0" presStyleCnt="4"/>
      <dgm:spPr>
        <a:solidFill>
          <a:srgbClr val="ADDB7B"/>
        </a:solidFill>
      </dgm:spPr>
      <dgm:t>
        <a:bodyPr/>
        <a:lstStyle/>
        <a:p>
          <a:endParaRPr lang="ru-RU"/>
        </a:p>
      </dgm:t>
    </dgm:pt>
    <dgm:pt modelId="{583B26AA-49A5-420E-A3FC-87DD49DD8C0C}" type="pres">
      <dgm:prSet presAssocID="{B0B311AA-DA68-49EB-8DEF-22531C8AC4E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2DFC90-1E1B-465B-B8A6-0122082E3310}" type="pres">
      <dgm:prSet presAssocID="{B0B311AA-DA68-49EB-8DEF-22531C8AC4EE}" presName="tile2" presStyleLbl="node1" presStyleIdx="1" presStyleCnt="4" custLinFactNeighborX="0"/>
      <dgm:spPr/>
      <dgm:t>
        <a:bodyPr/>
        <a:lstStyle/>
        <a:p>
          <a:endParaRPr lang="ru-RU"/>
        </a:p>
      </dgm:t>
    </dgm:pt>
    <dgm:pt modelId="{B06E7336-C7BD-48EF-AB21-74960510999B}" type="pres">
      <dgm:prSet presAssocID="{B0B311AA-DA68-49EB-8DEF-22531C8AC4E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A827D4-007B-4330-83F5-FEB20920844A}" type="pres">
      <dgm:prSet presAssocID="{B0B311AA-DA68-49EB-8DEF-22531C8AC4EE}" presName="tile3" presStyleLbl="node1" presStyleIdx="2" presStyleCnt="4" custScaleX="99868"/>
      <dgm:spPr/>
      <dgm:t>
        <a:bodyPr/>
        <a:lstStyle/>
        <a:p>
          <a:endParaRPr lang="ru-RU"/>
        </a:p>
      </dgm:t>
    </dgm:pt>
    <dgm:pt modelId="{35AD3489-560B-44E6-8423-F33F9CF84A30}" type="pres">
      <dgm:prSet presAssocID="{B0B311AA-DA68-49EB-8DEF-22531C8AC4E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C18617-46F0-4A1D-81FF-443D93182F42}" type="pres">
      <dgm:prSet presAssocID="{B0B311AA-DA68-49EB-8DEF-22531C8AC4EE}" presName="tile4" presStyleLbl="node1" presStyleIdx="3" presStyleCnt="4"/>
      <dgm:spPr/>
      <dgm:t>
        <a:bodyPr/>
        <a:lstStyle/>
        <a:p>
          <a:endParaRPr lang="ru-RU"/>
        </a:p>
      </dgm:t>
    </dgm:pt>
    <dgm:pt modelId="{3802552B-7700-41DA-A750-DD67CC0C0A5A}" type="pres">
      <dgm:prSet presAssocID="{B0B311AA-DA68-49EB-8DEF-22531C8AC4E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BFCEDB-AB02-4753-8434-721E5AA1D8B6}" type="pres">
      <dgm:prSet presAssocID="{B0B311AA-DA68-49EB-8DEF-22531C8AC4EE}" presName="centerTile" presStyleLbl="fgShp" presStyleIdx="0" presStyleCnt="1" custScaleX="86298" custScaleY="66903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78DBA49A-5F6C-482A-8198-12900E53FD03}" srcId="{B0B311AA-DA68-49EB-8DEF-22531C8AC4EE}" destId="{E0440778-1B7F-4B11-AC36-AFE82766BA4B}" srcOrd="1" destOrd="0" parTransId="{BA433859-D1DB-41A9-845A-C97F70C13CC2}" sibTransId="{76A3E3C8-5E23-4F51-8CF8-7CDDD7299F74}"/>
    <dgm:cxn modelId="{6937F21D-D92E-401A-876F-220034E61B53}" srcId="{39FAE787-B923-485C-9253-B43A999420AE}" destId="{CA7518FB-DE67-4007-824A-0E1BC731C61C}" srcOrd="3" destOrd="0" parTransId="{2B97A7F4-8136-4E4D-A8CE-CBC1333021E9}" sibTransId="{D1BBE7CD-6FB0-4CF2-B3EF-B78047985A5F}"/>
    <dgm:cxn modelId="{3645C4A4-6BB8-4038-B1BE-35488CC63350}" srcId="{B0B311AA-DA68-49EB-8DEF-22531C8AC4EE}" destId="{53E20780-4D01-4AC3-8E2B-C2E896C714B8}" srcOrd="2" destOrd="0" parTransId="{BE692B66-9A4E-42A1-B135-C62BC2D972B8}" sibTransId="{96DD1D90-2FA2-43C8-957E-FFBA28448607}"/>
    <dgm:cxn modelId="{D950B7EE-9A65-4CA1-9CCF-509EBD3C3699}" type="presOf" srcId="{39FAE787-B923-485C-9253-B43A999420AE}" destId="{98BFCEDB-AB02-4753-8434-721E5AA1D8B6}" srcOrd="0" destOrd="0" presId="urn:microsoft.com/office/officeart/2005/8/layout/matrix1"/>
    <dgm:cxn modelId="{7B7552A9-361C-487B-9B0E-48EB5A3DD105}" type="presOf" srcId="{D6237A54-51DA-460D-B7E9-43DF0225DC87}" destId="{CFA827D4-007B-4330-83F5-FEB20920844A}" srcOrd="0" destOrd="0" presId="urn:microsoft.com/office/officeart/2005/8/layout/matrix1"/>
    <dgm:cxn modelId="{DFE229F7-D8B4-4745-ADFC-F7758001D5E4}" srcId="{B0B311AA-DA68-49EB-8DEF-22531C8AC4EE}" destId="{39FAE787-B923-485C-9253-B43A999420AE}" srcOrd="0" destOrd="0" parTransId="{55D6D1D4-D3F4-42D7-AD73-479906ADC8A4}" sibTransId="{AA596B73-0BAF-4D93-B707-5CEC97975C2E}"/>
    <dgm:cxn modelId="{113BE882-350F-48E2-AE62-853AA225CBDD}" type="presOf" srcId="{CA7518FB-DE67-4007-824A-0E1BC731C61C}" destId="{3802552B-7700-41DA-A750-DD67CC0C0A5A}" srcOrd="1" destOrd="0" presId="urn:microsoft.com/office/officeart/2005/8/layout/matrix1"/>
    <dgm:cxn modelId="{7B9FD79D-5002-44D2-9816-E8421C708B81}" type="presOf" srcId="{D6237A54-51DA-460D-B7E9-43DF0225DC87}" destId="{35AD3489-560B-44E6-8423-F33F9CF84A30}" srcOrd="1" destOrd="0" presId="urn:microsoft.com/office/officeart/2005/8/layout/matrix1"/>
    <dgm:cxn modelId="{D99A7254-041C-4FC5-84BF-7108C2E0D6EB}" type="presOf" srcId="{FF32B733-3E27-42F6-A2D7-CB668FEDA823}" destId="{69D8EAA1-C9E1-4A2B-BE0E-9F862C94CBB0}" srcOrd="0" destOrd="0" presId="urn:microsoft.com/office/officeart/2005/8/layout/matrix1"/>
    <dgm:cxn modelId="{06F19710-2AFE-4064-8F1D-03144F56C72C}" srcId="{39FAE787-B923-485C-9253-B43A999420AE}" destId="{E4EEB9EB-72D2-49CC-AB8C-ADE37F2629DC}" srcOrd="1" destOrd="0" parTransId="{8BF4958C-45E6-4E24-89DB-2310D9255E59}" sibTransId="{E21D431D-0B27-4281-8C29-D9BFE6F31B4B}"/>
    <dgm:cxn modelId="{A6D0FC2A-78D7-44DB-A076-119E3DDDFDC1}" srcId="{53E20780-4D01-4AC3-8E2B-C2E896C714B8}" destId="{E9C85003-FBD6-4B88-92D4-2AAD41C97DD3}" srcOrd="0" destOrd="0" parTransId="{0DD43512-BC5E-4AF8-9772-3FB79CFB37F4}" sibTransId="{53CB4F40-E0C2-4DA7-93E5-F3DDB7B1B242}"/>
    <dgm:cxn modelId="{B6E909E6-5249-44FA-8D49-6A119D663285}" type="presOf" srcId="{CA7518FB-DE67-4007-824A-0E1BC731C61C}" destId="{E5C18617-46F0-4A1D-81FF-443D93182F42}" srcOrd="0" destOrd="0" presId="urn:microsoft.com/office/officeart/2005/8/layout/matrix1"/>
    <dgm:cxn modelId="{D6D9AF44-5676-4ADC-A91A-99EB838BBCD7}" srcId="{53E20780-4D01-4AC3-8E2B-C2E896C714B8}" destId="{30C7A697-BA57-496F-80CE-EEA80500980D}" srcOrd="1" destOrd="0" parTransId="{F6110BAA-E359-41CD-B2AF-098F7A3CD37D}" sibTransId="{6C33D5C4-A213-4C7E-9DE4-0A748A4FEFD0}"/>
    <dgm:cxn modelId="{9394BAAE-063B-4E69-BDCB-F948F00380CC}" type="presOf" srcId="{FF32B733-3E27-42F6-A2D7-CB668FEDA823}" destId="{583B26AA-49A5-420E-A3FC-87DD49DD8C0C}" srcOrd="1" destOrd="0" presId="urn:microsoft.com/office/officeart/2005/8/layout/matrix1"/>
    <dgm:cxn modelId="{7737B9EC-08CD-4BC4-9635-F34490F92F16}" type="presOf" srcId="{E4EEB9EB-72D2-49CC-AB8C-ADE37F2629DC}" destId="{402DFC90-1E1B-465B-B8A6-0122082E3310}" srcOrd="0" destOrd="0" presId="urn:microsoft.com/office/officeart/2005/8/layout/matrix1"/>
    <dgm:cxn modelId="{36D28E2B-1CC4-412A-A119-41BF23ABB710}" type="presOf" srcId="{E4EEB9EB-72D2-49CC-AB8C-ADE37F2629DC}" destId="{B06E7336-C7BD-48EF-AB21-74960510999B}" srcOrd="1" destOrd="0" presId="urn:microsoft.com/office/officeart/2005/8/layout/matrix1"/>
    <dgm:cxn modelId="{012207E2-257C-4DB2-AA37-D6F67002C5EA}" srcId="{39FAE787-B923-485C-9253-B43A999420AE}" destId="{FF32B733-3E27-42F6-A2D7-CB668FEDA823}" srcOrd="0" destOrd="0" parTransId="{9FE581B8-5ED0-4ED1-B63D-AF8159782433}" sibTransId="{76AE9453-36D5-4471-A357-C2F1743D2E0E}"/>
    <dgm:cxn modelId="{E7FEE47D-4DB3-4665-AF56-93308D0E0B06}" type="presOf" srcId="{B0B311AA-DA68-49EB-8DEF-22531C8AC4EE}" destId="{96471061-229E-427F-9EAD-1852E8EA0CEF}" srcOrd="0" destOrd="0" presId="urn:microsoft.com/office/officeart/2005/8/layout/matrix1"/>
    <dgm:cxn modelId="{EB1FEF7E-7EBC-48C5-BD35-2886816D3D2C}" srcId="{39FAE787-B923-485C-9253-B43A999420AE}" destId="{D6237A54-51DA-460D-B7E9-43DF0225DC87}" srcOrd="2" destOrd="0" parTransId="{66A3A837-F488-4B5A-9924-A899EBFF01C4}" sibTransId="{C5ACDBE5-A676-4AA2-9735-B6F3AB4AE9FA}"/>
    <dgm:cxn modelId="{34D0E64E-E0D2-4761-AF55-30510A5C3780}" type="presParOf" srcId="{96471061-229E-427F-9EAD-1852E8EA0CEF}" destId="{962B8554-AD6A-4EF7-892E-8BA0E3B60688}" srcOrd="0" destOrd="0" presId="urn:microsoft.com/office/officeart/2005/8/layout/matrix1"/>
    <dgm:cxn modelId="{B4502B3A-BD00-4AB0-920B-0FA3CEE7FCD0}" type="presParOf" srcId="{962B8554-AD6A-4EF7-892E-8BA0E3B60688}" destId="{69D8EAA1-C9E1-4A2B-BE0E-9F862C94CBB0}" srcOrd="0" destOrd="0" presId="urn:microsoft.com/office/officeart/2005/8/layout/matrix1"/>
    <dgm:cxn modelId="{AE7E0959-2A5C-4321-BF08-324F4857FCDE}" type="presParOf" srcId="{962B8554-AD6A-4EF7-892E-8BA0E3B60688}" destId="{583B26AA-49A5-420E-A3FC-87DD49DD8C0C}" srcOrd="1" destOrd="0" presId="urn:microsoft.com/office/officeart/2005/8/layout/matrix1"/>
    <dgm:cxn modelId="{26655734-BD26-4D54-AB8E-5CAEDCFAF62F}" type="presParOf" srcId="{962B8554-AD6A-4EF7-892E-8BA0E3B60688}" destId="{402DFC90-1E1B-465B-B8A6-0122082E3310}" srcOrd="2" destOrd="0" presId="urn:microsoft.com/office/officeart/2005/8/layout/matrix1"/>
    <dgm:cxn modelId="{D0CB1FE7-76BB-42F9-B83A-5CDDC502A8F9}" type="presParOf" srcId="{962B8554-AD6A-4EF7-892E-8BA0E3B60688}" destId="{B06E7336-C7BD-48EF-AB21-74960510999B}" srcOrd="3" destOrd="0" presId="urn:microsoft.com/office/officeart/2005/8/layout/matrix1"/>
    <dgm:cxn modelId="{8DA13913-539B-46AD-8CC4-8839E27BA59F}" type="presParOf" srcId="{962B8554-AD6A-4EF7-892E-8BA0E3B60688}" destId="{CFA827D4-007B-4330-83F5-FEB20920844A}" srcOrd="4" destOrd="0" presId="urn:microsoft.com/office/officeart/2005/8/layout/matrix1"/>
    <dgm:cxn modelId="{FB8ACFA7-7BD8-4327-8295-B6E82DA68210}" type="presParOf" srcId="{962B8554-AD6A-4EF7-892E-8BA0E3B60688}" destId="{35AD3489-560B-44E6-8423-F33F9CF84A30}" srcOrd="5" destOrd="0" presId="urn:microsoft.com/office/officeart/2005/8/layout/matrix1"/>
    <dgm:cxn modelId="{89EA2E97-DCDF-4298-8401-32674B5BE02D}" type="presParOf" srcId="{962B8554-AD6A-4EF7-892E-8BA0E3B60688}" destId="{E5C18617-46F0-4A1D-81FF-443D93182F42}" srcOrd="6" destOrd="0" presId="urn:microsoft.com/office/officeart/2005/8/layout/matrix1"/>
    <dgm:cxn modelId="{57884C1A-C70C-4BEB-9F4C-59302C97F13D}" type="presParOf" srcId="{962B8554-AD6A-4EF7-892E-8BA0E3B60688}" destId="{3802552B-7700-41DA-A750-DD67CC0C0A5A}" srcOrd="7" destOrd="0" presId="urn:microsoft.com/office/officeart/2005/8/layout/matrix1"/>
    <dgm:cxn modelId="{4A8A77D0-17EA-40C5-ADBD-D5F0FEE6D853}" type="presParOf" srcId="{96471061-229E-427F-9EAD-1852E8EA0CEF}" destId="{98BFCEDB-AB02-4753-8434-721E5AA1D8B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8EAA1-C9E1-4A2B-BE0E-9F862C94CBB0}">
      <dsp:nvSpPr>
        <dsp:cNvPr id="0" name=""/>
        <dsp:cNvSpPr/>
      </dsp:nvSpPr>
      <dsp:spPr>
        <a:xfrm rot="16200000">
          <a:off x="1197120" y="-1197120"/>
          <a:ext cx="2032000" cy="4426241"/>
        </a:xfrm>
        <a:prstGeom prst="round1Rect">
          <a:avLst/>
        </a:prstGeom>
        <a:solidFill>
          <a:srgbClr val="ADDB7B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Istadim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sayr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aylamoqni</a:t>
          </a:r>
          <a:endParaRPr kumimoji="0" lang="en-US" sz="20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ea typeface="Times New Roman" pitchFamily="18" charset="0"/>
            <a:cs typeface="Arial" pitchFamily="34" charset="0"/>
          </a:endParaRP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                 Men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g‘azal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bo‘stonida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.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Kulmangiz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, ne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bor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senga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deb</a:t>
          </a:r>
          <a:endParaRPr kumimoji="0" lang="en-US" sz="2000" b="0" i="0" u="none" strike="noStrike" kern="1200" cap="none" normalizeH="0" baseline="0" dirty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  <a:cs typeface="Arial" pitchFamily="34" charset="0"/>
          </a:endParaRP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                 Mir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Alisher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yonida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rPr>
            <a:t>.</a:t>
          </a:r>
          <a:endParaRPr lang="ru-RU" sz="3200" kern="1200" dirty="0"/>
        </a:p>
      </dsp:txBody>
      <dsp:txXfrm rot="5400000">
        <a:off x="0" y="0"/>
        <a:ext cx="4426241" cy="1524000"/>
      </dsp:txXfrm>
    </dsp:sp>
    <dsp:sp modelId="{402DFC90-1E1B-465B-B8A6-0122082E3310}">
      <dsp:nvSpPr>
        <dsp:cNvPr id="0" name=""/>
        <dsp:cNvSpPr/>
      </dsp:nvSpPr>
      <dsp:spPr>
        <a:xfrm>
          <a:off x="4426241" y="0"/>
          <a:ext cx="4426241" cy="2032000"/>
        </a:xfrm>
        <a:prstGeom prst="round1Rect">
          <a:avLst/>
        </a:prstGeom>
        <a:solidFill>
          <a:srgbClr val="FFD85D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Do‘st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bilan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obod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uying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,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              gar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bo‘lsa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u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vayrona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ham,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Do‘st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qadam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qo‘ymas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esa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            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vayronadur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koshona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ham.</a:t>
          </a:r>
          <a:endParaRPr lang="ru-RU" sz="3200" kern="1200" dirty="0"/>
        </a:p>
      </dsp:txBody>
      <dsp:txXfrm>
        <a:off x="4426241" y="0"/>
        <a:ext cx="4426241" cy="1524000"/>
      </dsp:txXfrm>
    </dsp:sp>
    <dsp:sp modelId="{CFA827D4-007B-4330-83F5-FEB20920844A}">
      <dsp:nvSpPr>
        <dsp:cNvPr id="0" name=""/>
        <dsp:cNvSpPr/>
      </dsp:nvSpPr>
      <dsp:spPr>
        <a:xfrm rot="10800000">
          <a:off x="2921" y="2032000"/>
          <a:ext cx="4420398" cy="2032000"/>
        </a:xfrm>
        <a:prstGeom prst="round1Rect">
          <a:avLst/>
        </a:prstGeom>
        <a:solidFill>
          <a:srgbClr val="FFC9C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Muhabbat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sajdagohida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sig‘indim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                   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yor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sanamga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man,          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Biling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dinsizlar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osiymas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, </a:t>
          </a:r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                 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muhabbatsizlar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 </a:t>
          </a:r>
          <a:r>
            <a:rPr kumimoji="0" lang="en-US" sz="2000" b="0" i="0" u="none" strike="noStrike" kern="1200" cap="none" normalizeH="0" baseline="0" dirty="0" err="1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osiydur</a:t>
          </a:r>
          <a:r>
            <a:rPr kumimoji="0" lang="en-US" sz="2000" b="0" i="0" u="none" strike="noStrike" kern="1200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rPr>
            <a:t>.                                </a:t>
          </a:r>
          <a:endParaRPr lang="ru-RU" sz="2000" kern="1200" dirty="0"/>
        </a:p>
      </dsp:txBody>
      <dsp:txXfrm rot="10800000">
        <a:off x="2921" y="2539999"/>
        <a:ext cx="4420398" cy="1524000"/>
      </dsp:txXfrm>
    </dsp:sp>
    <dsp:sp modelId="{E5C18617-46F0-4A1D-81FF-443D93182F42}">
      <dsp:nvSpPr>
        <dsp:cNvPr id="0" name=""/>
        <dsp:cNvSpPr/>
      </dsp:nvSpPr>
      <dsp:spPr>
        <a:xfrm rot="5400000">
          <a:off x="5623362" y="834879"/>
          <a:ext cx="2032000" cy="4426241"/>
        </a:xfrm>
        <a:prstGeom prst="round1Rect">
          <a:avLst/>
        </a:prstGeom>
        <a:solidFill>
          <a:srgbClr val="7FA2E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Saydi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ishq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bo‘lgan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ko‘ngilga</a:t>
          </a:r>
          <a:endParaRPr lang="en-US" sz="2000" kern="1200" dirty="0" smtClean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                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Qo‘ymangiz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behuda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ayb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Bo‘lsa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bandi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domi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sayyod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,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          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Yo‘q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erur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ohuda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000" kern="1200" dirty="0" err="1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ayb</a:t>
          </a:r>
          <a:r>
            <a:rPr lang="en-US" sz="2000" kern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rPr>
            <a:t>.</a:t>
          </a:r>
          <a:endParaRPr lang="ru-RU" sz="2000" kern="1200" dirty="0">
            <a:solidFill>
              <a:srgbClr val="000000"/>
            </a:solidFill>
            <a:latin typeface="Arial" pitchFamily="34" charset="0"/>
            <a:cs typeface="Arial" pitchFamily="34" charset="0"/>
          </a:endParaRPr>
        </a:p>
      </dsp:txBody>
      <dsp:txXfrm rot="-5400000">
        <a:off x="4426242" y="2539999"/>
        <a:ext cx="4426241" cy="1524000"/>
      </dsp:txXfrm>
    </dsp:sp>
    <dsp:sp modelId="{98BFCEDB-AB02-4753-8434-721E5AA1D8B6}">
      <dsp:nvSpPr>
        <dsp:cNvPr id="0" name=""/>
        <dsp:cNvSpPr/>
      </dsp:nvSpPr>
      <dsp:spPr>
        <a:xfrm>
          <a:off x="3280314" y="1692132"/>
          <a:ext cx="2291854" cy="679734"/>
        </a:xfrm>
        <a:prstGeom prst="roundRect">
          <a:avLst/>
        </a:prstGeom>
        <a:solidFill>
          <a:srgbClr val="CFA4FA"/>
        </a:solidFill>
        <a:ln w="254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Erkin</a:t>
          </a:r>
          <a:r>
            <a:rPr lang="en-US" sz="2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</a:t>
          </a:r>
          <a:r>
            <a:rPr lang="en-US" sz="24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Vohidov</a:t>
          </a:r>
          <a:endParaRPr lang="ru-RU" sz="2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313496" y="1725314"/>
        <a:ext cx="2225490" cy="613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pPr/>
              <a:t>1/18/2021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33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49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65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82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98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16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33" algn="l" defTabSz="45711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13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2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0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5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5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5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5"/>
            <a:ext cx="1831086" cy="1721357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3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7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6" y="0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3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7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6" y="1282446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3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7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6" y="2564892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3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7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6" y="3847338"/>
            <a:ext cx="1536193" cy="1296162"/>
          </a:xfrm>
        </p:spPr>
        <p:txBody>
          <a:bodyPr lIns="290322" tIns="145161" rIns="290322" bIns="145161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6"/>
            <a:ext cx="1828800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021" userDrawn="1">
          <p15:clr>
            <a:srgbClr val="FBAE40"/>
          </p15:clr>
        </p15:guide>
        <p15:guide id="2" pos="181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0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0" y="3735426"/>
            <a:ext cx="3814192" cy="719139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114287" indent="-114287">
              <a:buFont typeface="Arial" panose="020B0604020202020204" pitchFamily="34" charset="0"/>
              <a:buChar char="•"/>
              <a:defRPr sz="1000"/>
            </a:lvl2pPr>
            <a:lvl3pPr marL="228575" indent="-114287">
              <a:defRPr sz="1000"/>
            </a:lvl3pPr>
            <a:lvl4pPr marL="400006" indent="-171431">
              <a:defRPr sz="1000"/>
            </a:lvl4pPr>
            <a:lvl5pPr marL="571437" indent="-171431"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2291463"/>
            <a:ext cx="3813049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6"/>
            <a:ext cx="1831086" cy="994954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6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4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528304"/>
            <a:ext cx="3813049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4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067918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067918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067918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067918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067918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067918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067918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067918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298772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98772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298772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298772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298772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298772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52962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352962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52962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352962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435483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31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48" indent="-185717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93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24" indent="-17143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1851386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1851386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1851386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1851386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1851386"/>
            <a:ext cx="1831086" cy="117941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1851386"/>
            <a:ext cx="1831086" cy="1179417"/>
          </a:xfrm>
          <a:solidFill>
            <a:schemeClr val="accent3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1851386"/>
            <a:ext cx="1831086" cy="1179417"/>
          </a:xfrm>
          <a:solidFill>
            <a:schemeClr val="accent5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1851386"/>
            <a:ext cx="1831086" cy="1179417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082240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082240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082240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082240"/>
            <a:ext cx="2496312" cy="948563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082240"/>
            <a:ext cx="2496312" cy="948563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082240"/>
            <a:ext cx="2496312" cy="948563"/>
          </a:xfrm>
          <a:solidFill>
            <a:schemeClr val="bg2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31309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231309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0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313097"/>
            <a:ext cx="3813049" cy="717707"/>
          </a:xfrm>
          <a:solidFill>
            <a:schemeClr val="accent1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3" y="2313097"/>
            <a:ext cx="3813049" cy="717707"/>
          </a:xfrm>
          <a:solidFill>
            <a:schemeClr val="accent4">
              <a:alpha val="80000"/>
            </a:schemeClr>
          </a:solidFill>
        </p:spPr>
        <p:txBody>
          <a:bodyPr lIns="290322" tIns="145161" rIns="290322" bIns="145161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00">
                <a:solidFill>
                  <a:srgbClr val="FFFFFF"/>
                </a:solidFill>
              </a:defRPr>
            </a:lvl2pPr>
            <a:lvl3pPr marL="257153" indent="-128576">
              <a:defRPr sz="1000">
                <a:solidFill>
                  <a:srgbClr val="FFFFFF"/>
                </a:solidFill>
              </a:defRPr>
            </a:lvl3pPr>
            <a:lvl4pPr marL="385729" indent="-128576">
              <a:defRPr sz="1000">
                <a:solidFill>
                  <a:srgbClr val="FFFFFF"/>
                </a:solidFill>
              </a:defRPr>
            </a:lvl4pPr>
            <a:lvl5pPr marL="557165" indent="-171436">
              <a:defRPr sz="10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3" y="3159228"/>
            <a:ext cx="3813049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6" indent="-128576">
              <a:buFont typeface="Arial" panose="020B0604020202020204" pitchFamily="34" charset="0"/>
              <a:buChar char="•"/>
              <a:defRPr sz="1000"/>
            </a:lvl2pPr>
            <a:lvl3pPr marL="257153" indent="-128576">
              <a:defRPr sz="1000"/>
            </a:lvl3pPr>
            <a:lvl4pPr marL="385729" indent="-128576"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1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2" y="122984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1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2" y="2365162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1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8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2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8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6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435483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31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62" indent="-17143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93" indent="-171431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24" indent="-17143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8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8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9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6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00" i="1"/>
            </a:lvl2pPr>
            <a:lvl3pPr marL="0" indent="0" algn="ctr">
              <a:buNone/>
              <a:defRPr sz="1000"/>
            </a:lvl3pPr>
            <a:lvl4pPr marL="385729" indent="-128576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0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49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4" indent="0">
              <a:buNone/>
              <a:defRPr sz="1600" b="1"/>
            </a:lvl7pPr>
            <a:lvl8pPr marL="3200043" indent="0">
              <a:buNone/>
              <a:defRPr sz="1600" b="1"/>
            </a:lvl8pPr>
            <a:lvl9pPr marL="365719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0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3" y="4727499"/>
            <a:ext cx="1620957" cy="230854"/>
          </a:xfrm>
          <a:prstGeom prst="rect">
            <a:avLst/>
          </a:prstGeom>
        </p:spPr>
        <p:txBody>
          <a:bodyPr vert="horz" wrap="square" lIns="91432" tIns="45715" rIns="91432" bIns="45715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/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2" tIns="45715" rIns="91432" bIns="45715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/>
              <a:pPr algn="ctr"/>
              <a:t>‹#›</a:t>
            </a:fld>
            <a:endParaRPr lang="en-US" sz="900" dirty="0"/>
          </a:p>
        </p:txBody>
      </p:sp>
      <p:sp>
        <p:nvSpPr>
          <p:cNvPr id="10" name="Oval 9"/>
          <p:cNvSpPr/>
          <p:nvPr/>
        </p:nvSpPr>
        <p:spPr>
          <a:xfrm>
            <a:off x="538557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6" name="Oval 15"/>
          <p:cNvSpPr/>
          <p:nvPr/>
        </p:nvSpPr>
        <p:spPr>
          <a:xfrm>
            <a:off x="211396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4" name="Oval 13"/>
          <p:cNvSpPr/>
          <p:nvPr/>
        </p:nvSpPr>
        <p:spPr>
          <a:xfrm rot="10800000">
            <a:off x="865716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8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2" tIns="45715" rIns="91432" bIns="45715" numCol="1" anchor="t" anchorCtr="0" compatLnSpc="1">
            <a:prstTxWarp prst="textNoShape">
              <a:avLst/>
            </a:prstTxWarp>
          </a:bodyPr>
          <a:lstStyle/>
          <a:p>
            <a:endParaRPr lang="en-US" sz="2400"/>
          </a:p>
        </p:txBody>
      </p:sp>
      <p:sp>
        <p:nvSpPr>
          <p:cNvPr id="22" name="Oval 21"/>
          <p:cNvSpPr/>
          <p:nvPr userDrawn="1"/>
        </p:nvSpPr>
        <p:spPr>
          <a:xfrm>
            <a:off x="8351423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800"/>
          </a:p>
        </p:txBody>
      </p:sp>
      <p:sp>
        <p:nvSpPr>
          <p:cNvPr id="23" name="Oval 22"/>
          <p:cNvSpPr/>
          <p:nvPr userDrawn="1"/>
        </p:nvSpPr>
        <p:spPr>
          <a:xfrm>
            <a:off x="8024264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800"/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4717982"/>
            <a:ext cx="249900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800"/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8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algn="ctr"/>
            <a:endParaRPr lang="en-US" sz="900"/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lvl="0" algn="ctr"/>
            <a:endParaRPr lang="en-US" sz="900"/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4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45161" tIns="72581" rIns="145161" bIns="72581" rtlCol="0" anchor="ctr"/>
          <a:lstStyle/>
          <a:p>
            <a:pPr lvl="0"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txStyles>
    <p:titleStyle>
      <a:lvl1pPr algn="ctr" defTabSz="91429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1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49" indent="-173018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80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11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42" indent="-171431" algn="l" defTabSz="91429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319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8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7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65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9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8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6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5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4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94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43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92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902353" y="1684502"/>
            <a:ext cx="5578307" cy="1461216"/>
          </a:xfrm>
          <a:prstGeom prst="rect">
            <a:avLst/>
          </a:prstGeom>
        </p:spPr>
        <p:txBody>
          <a:bodyPr vert="horz" wrap="square" lIns="0" tIns="22144" rIns="0" bIns="0" rtlCol="0">
            <a:spAutoFit/>
          </a:bodyPr>
          <a:lstStyle/>
          <a:p>
            <a:pPr marL="29189">
              <a:spcBef>
                <a:spcPts val="175"/>
              </a:spcBef>
              <a:spcAft>
                <a:spcPts val="1905"/>
              </a:spcAft>
            </a:pPr>
            <a:r>
              <a:rPr sz="38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3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9189">
              <a:spcBef>
                <a:spcPts val="175"/>
              </a:spcBef>
              <a:spcAft>
                <a:spcPts val="1905"/>
              </a:spcAft>
            </a:pPr>
            <a:r>
              <a:rPr lang="en-US" sz="38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Erkin</a:t>
            </a:r>
            <a:r>
              <a:rPr lang="en-US" sz="3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Vohidov</a:t>
            </a:r>
            <a:r>
              <a:rPr 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she’riyati</a:t>
            </a:r>
            <a:r>
              <a:rPr lang="en-US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</a:t>
            </a:r>
            <a:endParaRPr lang="en-US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4352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43279" y="1713077"/>
            <a:ext cx="577210" cy="13627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43280" y="3199682"/>
            <a:ext cx="577210" cy="13627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067210" y="394730"/>
            <a:ext cx="1506116" cy="65931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067210" y="371103"/>
            <a:ext cx="1506116" cy="69246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060185" y="439485"/>
            <a:ext cx="1506116" cy="513992"/>
          </a:xfrm>
          <a:prstGeom prst="rect">
            <a:avLst/>
          </a:prstGeom>
        </p:spPr>
        <p:txBody>
          <a:bodyPr vert="horz" wrap="square" lIns="0" tIns="25165" rIns="0" bIns="0" rtlCol="0">
            <a:spAutoFit/>
          </a:bodyPr>
          <a:lstStyle/>
          <a:p>
            <a:pPr algn="ctr">
              <a:spcBef>
                <a:spcPts val="198"/>
              </a:spcBef>
            </a:pPr>
            <a:r>
              <a:rPr lang="ru-RU" sz="3200" b="1" spc="16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3200" b="1" spc="16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200" b="1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303628" y="256741"/>
            <a:ext cx="2989191" cy="867918"/>
          </a:xfrm>
          <a:prstGeom prst="rect">
            <a:avLst/>
          </a:prstGeom>
        </p:spPr>
        <p:txBody>
          <a:bodyPr vert="horz" wrap="square" lIns="0" tIns="2318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defTabSz="1451610">
              <a:spcBef>
                <a:spcPts val="181"/>
              </a:spcBef>
              <a:defRPr/>
            </a:pPr>
            <a:r>
              <a:rPr lang="en-US" sz="5400" kern="0" spc="16" dirty="0" err="1">
                <a:solidFill>
                  <a:sysClr val="window" lastClr="FFFFFF"/>
                </a:solidFill>
              </a:rPr>
              <a:t>Adabiyot</a:t>
            </a:r>
            <a:endParaRPr lang="en-US" sz="5400" kern="0" spc="16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4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0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0" y="1054045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2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07" y="606311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9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Picture 2" descr="C:\Documents and Settings\User\Рабочий стол\инсон1.jpg"/>
          <p:cNvPicPr>
            <a:picLocks noChangeAspect="1" noChangeArrowheads="1"/>
          </p:cNvPicPr>
          <p:nvPr/>
        </p:nvPicPr>
        <p:blipFill>
          <a:blip r:embed="rId2"/>
          <a:srcRect l="51601"/>
          <a:stretch>
            <a:fillRect/>
          </a:stretch>
        </p:blipFill>
        <p:spPr bwMode="auto">
          <a:xfrm>
            <a:off x="6585894" y="1713077"/>
            <a:ext cx="2344621" cy="27249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44001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Yaxshidir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haqiqat</a:t>
            </a:r>
            <a:endParaRPr 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с одним скругленным углом 2"/>
          <p:cNvSpPr/>
          <p:nvPr/>
        </p:nvSpPr>
        <p:spPr>
          <a:xfrm>
            <a:off x="214282" y="1000114"/>
            <a:ext cx="4286280" cy="3929090"/>
          </a:xfrm>
          <a:prstGeom prst="round1Rect">
            <a:avLst/>
          </a:prstGeom>
          <a:solidFill>
            <a:srgbClr val="FFC9C9"/>
          </a:solidFill>
          <a:ln>
            <a:solidFill>
              <a:srgbClr val="C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Yaxshidir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haqiqat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Lek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shirin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yolg‘on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shirin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yolg‘onga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mendek</a:t>
            </a:r>
            <a:endPara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Aldanib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qolg‘on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Umrimiz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aldoq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jahonda</a:t>
            </a:r>
            <a:endPara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Aldanib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o‘tgay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lek</a:t>
            </a:r>
            <a:endPara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So‘nggi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qiynalg‘on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yomondir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So‘nggi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qiynalg‘on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Aytgali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azobing</a:t>
            </a:r>
            <a:endPara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dildosh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yaxshidir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  <a:endParaRPr lang="ru-RU" dirty="0"/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4714876" y="1000114"/>
            <a:ext cx="4286280" cy="3929090"/>
          </a:xfrm>
          <a:prstGeom prst="round1Rect">
            <a:avLst/>
          </a:prstGeom>
          <a:solidFill>
            <a:srgbClr val="FFC9C9"/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So‘z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demay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o‘tli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alamni</a:t>
            </a:r>
            <a:endPara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Joningga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solg‘on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Jonga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solg‘on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sozdir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Elga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so‘ylab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men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kabi</a:t>
            </a:r>
            <a:endPara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Shoiri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devonayi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ishq</a:t>
            </a:r>
            <a:endParaRPr lang="en-US" sz="2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Nomini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olg‘on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Gar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qilich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kelsa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boshingga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Qo‘rqma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Erkin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rostni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ayt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Yaxshidir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haqiqat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spcAft>
                <a:spcPts val="600"/>
              </a:spcAft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Lek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shirin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yolg‘on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yomon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8690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Yoshlik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214282" y="1071552"/>
            <a:ext cx="4572032" cy="1343028"/>
          </a:xfrm>
          <a:prstGeom prst="round2DiagRect">
            <a:avLst/>
          </a:prstGeom>
          <a:solidFill>
            <a:srgbClr val="CFA4FA"/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Yoshlik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!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Seni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kuylamagan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Ertaklaring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so‘ylamagan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Qariganda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o‘ylamagan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O‘ylab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yana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kuylamagan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000" dirty="0"/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14282" y="2786064"/>
            <a:ext cx="4572032" cy="1485904"/>
          </a:xfrm>
          <a:prstGeom prst="round2DiagRect">
            <a:avLst/>
          </a:prstGeom>
          <a:solidFill>
            <a:srgbClr val="CFA4FA"/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Bitmoq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bo‘ldim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men ham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bayt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Yosh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yurakning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haqi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bormi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ayt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Yoshlik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asli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mening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o‘zimsan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algn="just"/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Keng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olamga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boqqan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ko‘zimsan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User\Рабочий стол\бахо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071552"/>
            <a:ext cx="3895721" cy="34290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85842" y="1857370"/>
            <a:ext cx="7243810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Yaxshidir</a:t>
            </a:r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haqiqat</a:t>
            </a:r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4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7119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857238"/>
            <a:ext cx="8715436" cy="830997"/>
          </a:xfrm>
          <a:prstGeom prst="rect">
            <a:avLst/>
          </a:prstGeom>
          <a:solidFill>
            <a:srgbClr val="ADDB7B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Quyidagilar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ichidan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Erkin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Vohidovning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xil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boshlanib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ayni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yakunlanadi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1857370"/>
            <a:ext cx="785818" cy="714380"/>
          </a:xfrm>
          <a:prstGeom prst="rect">
            <a:avLst/>
          </a:prstGeom>
          <a:solidFill>
            <a:srgbClr val="7FA2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2857502"/>
            <a:ext cx="78581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3929072"/>
            <a:ext cx="78581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5842" y="1857370"/>
            <a:ext cx="7243810" cy="714380"/>
          </a:xfrm>
          <a:prstGeom prst="rect">
            <a:avLst/>
          </a:prstGeom>
          <a:solidFill>
            <a:srgbClr val="7FA2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Yaxshidir</a:t>
            </a:r>
            <a:r>
              <a:rPr lang="en-US" sz="4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4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haqiqat</a:t>
            </a:r>
            <a:r>
              <a:rPr lang="en-US" sz="4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4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5842" y="2857502"/>
            <a:ext cx="7243810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Ruhlar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isyoni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4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5842" y="3929072"/>
            <a:ext cx="7243810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4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2844" y="1857370"/>
            <a:ext cx="78581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5842" y="1857370"/>
            <a:ext cx="7243810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Yaxshidir</a:t>
            </a:r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achchiq</a:t>
            </a:r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haqiqat</a:t>
            </a:r>
            <a:r>
              <a:rPr lang="en-US" sz="4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4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85842" y="2857502"/>
            <a:ext cx="767243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Sobit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-u 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sayyorada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4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7119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857238"/>
            <a:ext cx="8715436" cy="830997"/>
          </a:xfrm>
          <a:prstGeom prst="rect">
            <a:avLst/>
          </a:prstGeom>
          <a:solidFill>
            <a:srgbClr val="ADDB7B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Erkin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Vohidovning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she’ri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misralar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boshlanadi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1857370"/>
            <a:ext cx="78581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2844" y="2857502"/>
            <a:ext cx="785818" cy="71438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3929072"/>
            <a:ext cx="78581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85842" y="1857370"/>
            <a:ext cx="767243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Sobit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ma’vosida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4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85842" y="2857502"/>
            <a:ext cx="7672438" cy="71438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Sobit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-u 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sayyorada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4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185842" y="3929072"/>
            <a:ext cx="767243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Koinot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sahrosida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4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2844" y="2857502"/>
            <a:ext cx="78581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5842" y="2857502"/>
            <a:ext cx="7672438" cy="714380"/>
          </a:xfrm>
          <a:prstGeom prst="rect">
            <a:avLst/>
          </a:prstGeom>
          <a:solidFill>
            <a:srgbClr val="FFE285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/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Sobit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-u </a:t>
            </a:r>
            <a:r>
              <a:rPr lang="en-US" sz="48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sayyorada</a:t>
            </a:r>
            <a:r>
              <a:rPr lang="en-US" sz="4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ru-RU" sz="4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8"/>
            <a:ext cx="9131586" cy="7548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3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3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3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sz="3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2091" y="1076313"/>
            <a:ext cx="8558381" cy="186756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marL="362903" indent="-362903" algn="just">
              <a:spcAft>
                <a:spcPts val="1905"/>
              </a:spcAft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Erkin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Vohidov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she’riyati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yaqinroq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tanishib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362903" indent="-362903" algn="just">
              <a:spcAft>
                <a:spcPts val="1905"/>
              </a:spcAft>
              <a:buAutoNum type="arabicPeriod"/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she’rlaridan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C:\Documents and Settings\User\Рабочий стол\books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1248" y="3286130"/>
            <a:ext cx="2202530" cy="18573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644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pic>
        <p:nvPicPr>
          <p:cNvPr id="3074" name="Picture 2" descr="C:\Documents and Settings\User\Рабочий стол\640px-Erkin_Vohidov_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0296" y="115592"/>
            <a:ext cx="5522386" cy="3313413"/>
          </a:xfrm>
          <a:prstGeom prst="rect">
            <a:avLst/>
          </a:prstGeom>
          <a:noFill/>
        </p:spPr>
      </p:pic>
      <p:sp>
        <p:nvSpPr>
          <p:cNvPr id="6" name="Блок-схема: перфолента 5"/>
          <p:cNvSpPr/>
          <p:nvPr/>
        </p:nvSpPr>
        <p:spPr>
          <a:xfrm>
            <a:off x="285720" y="3429005"/>
            <a:ext cx="8709608" cy="1714495"/>
          </a:xfrm>
          <a:prstGeom prst="flowChartPunchedTape">
            <a:avLst/>
          </a:prstGeom>
          <a:solidFill>
            <a:srgbClr val="CCCCFF"/>
          </a:solidFill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55600" algn="just"/>
            <a:r>
              <a:rPr lang="en-US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Erkin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Vohidov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haqida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gap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ketganda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hech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bir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o‘zbek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millati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inkor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eta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olmaydigan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qo‘shiqqa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aylangan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yuzlab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lirik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she’rlari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ijtimoiy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hayotga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befarq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qaray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olmagan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vatanparvar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inson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ekanligini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isbotlab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beruvchi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dostonlari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g‘azallarini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ta’kidlab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o‘tishimiz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mumkin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4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5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Kamtarlik</a:t>
            </a:r>
            <a:endParaRPr lang="en-US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8672" y="1108301"/>
            <a:ext cx="49948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Garchi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shuncha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mag‘rur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tursa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ham,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Piyolaga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egilar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choynak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manmanlik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nechun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Kibr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-u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havo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nimaga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Kamtarin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hatto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qadam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O‘tma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g‘urur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ostonasidan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Piyolani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shuning-chun</a:t>
            </a:r>
            <a:endParaRPr lang="en-US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O‘par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doim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peshonasidan</a:t>
            </a:r>
            <a:r>
              <a:rPr lang="en-US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  <p:pic>
        <p:nvPicPr>
          <p:cNvPr id="1027" name="Picture 3" descr="C:\Documents and Settings\User\Рабочий стол\чойнак.png"/>
          <p:cNvPicPr>
            <a:picLocks noChangeAspect="1" noChangeArrowheads="1"/>
          </p:cNvPicPr>
          <p:nvPr/>
        </p:nvPicPr>
        <p:blipFill>
          <a:blip r:embed="rId2"/>
          <a:srcRect l="55938" t="24088" b="16134"/>
          <a:stretch>
            <a:fillRect/>
          </a:stretch>
        </p:blipFill>
        <p:spPr bwMode="auto">
          <a:xfrm>
            <a:off x="5357818" y="1214428"/>
            <a:ext cx="3357554" cy="34163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Qaro</a:t>
            </a:r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qoshing</a:t>
            </a:r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…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8672" y="1019401"/>
            <a:ext cx="492339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algn="just"/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aro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oshing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alam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oshing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85725" algn="just"/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iyiq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ayrilma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oshing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5725" algn="just"/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ilur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atlimga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asd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ayrab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</a:p>
          <a:p>
            <a:pPr marL="85725" algn="just"/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ilich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otil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aroshing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5725" algn="just"/>
            <a:endParaRPr lang="en-US" sz="2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85725" algn="just"/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afasda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ushin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iynab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85725" algn="just"/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anot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oqmoqqa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o‘ymaysan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85725" algn="just"/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arab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o‘ygil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iyo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marL="85725" algn="just"/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albimni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izdirsin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uyoshing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</a:t>
            </a:r>
            <a:r>
              <a:rPr lang="en-US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Documents and Settings\User\Рабочий стол\Э. Вохидов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5" y="1459125"/>
            <a:ext cx="3857653" cy="22431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g‘azallari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4067944" y="1419510"/>
            <a:ext cx="4855946" cy="2939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55600" algn="just" defTabSz="914400" fontAlgn="base">
              <a:spcBef>
                <a:spcPct val="0"/>
              </a:spcBef>
              <a:spcAft>
                <a:spcPts val="600"/>
              </a:spcAf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Erkin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Vohidov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faqat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she’rlar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hajviyalar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yozgan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shoir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sifatida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balki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mudrab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qolgan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aruz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vaznini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qayta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uyg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‘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otgan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</a:t>
            </a:r>
            <a:r>
              <a:rPr kumimoji="0" 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‘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azalnavis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sifatida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adabiyot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gulshanida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chuqur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iz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qoldirgan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indent="355600" algn="just" defTabSz="914400" fontAlgn="base">
              <a:spcBef>
                <a:spcPct val="0"/>
              </a:spcBef>
            </a:pP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Erkin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Vohidov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g‘azallarida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lirik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qahramon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nafaqat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oshiq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timsolida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balki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ijtimoiy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hayotga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befarq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qaray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olmaydigan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davr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kishisi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sifatida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0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shakllangan</a:t>
            </a:r>
            <a:r>
              <a:rPr lang="en-US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D:\1.   Jamoliddinxon-TEGMANG\0.   SLAYDLAR - 5-9 ADABIYOT\rasm\3. ijod ahli\erkin vohidov\gkhgkgkg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73" y="1142990"/>
            <a:ext cx="3818705" cy="3286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2415" y="2437"/>
            <a:ext cx="9131586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Shoir</a:t>
            </a:r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g‘azallari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165249514"/>
              </p:ext>
            </p:extLst>
          </p:nvPr>
        </p:nvGraphicFramePr>
        <p:xfrm>
          <a:off x="148673" y="914263"/>
          <a:ext cx="8852483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44001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Donishqishloq</a:t>
            </a:r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latifalari</a:t>
            </a:r>
            <a:endParaRPr lang="en-US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8673" y="1019401"/>
            <a:ext cx="4709079" cy="3570208"/>
          </a:xfrm>
          <a:prstGeom prst="rect">
            <a:avLst/>
          </a:prstGeom>
          <a:solidFill>
            <a:srgbClr val="ADDB7B"/>
          </a:solidFill>
          <a:ln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Matmusaning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qishlog‘i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Matmusaning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qalpog‘i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Matmusaning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lagani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Matmusaning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tandiri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Qiziquvchan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Matmusa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Matmusa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rassom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”,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Matmusaning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dutori</a:t>
            </a:r>
            <a:r>
              <a:rPr lang="en-US" sz="2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2800" dirty="0">
              <a:solidFill>
                <a:srgbClr val="000000"/>
              </a:solidFill>
            </a:endParaRPr>
          </a:p>
        </p:txBody>
      </p:sp>
      <p:pic>
        <p:nvPicPr>
          <p:cNvPr id="1026" name="Picture 2" descr="C:\Documents and Settings\User\Рабочий стол\тандир.jpg"/>
          <p:cNvPicPr>
            <a:picLocks noChangeAspect="1" noChangeArrowheads="1"/>
          </p:cNvPicPr>
          <p:nvPr/>
        </p:nvPicPr>
        <p:blipFill>
          <a:blip r:embed="rId2"/>
          <a:srcRect b="44419"/>
          <a:stretch>
            <a:fillRect/>
          </a:stretch>
        </p:blipFill>
        <p:spPr bwMode="auto">
          <a:xfrm>
            <a:off x="5279338" y="1019399"/>
            <a:ext cx="3483677" cy="357020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pic>
        <p:nvPicPr>
          <p:cNvPr id="2050" name="Picture 2" descr="C:\Documents and Settings\User\Рабочий стол\инсон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544" y="214296"/>
            <a:ext cx="7648224" cy="43021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44001" cy="9118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4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qasidasi</a:t>
            </a:r>
            <a:endParaRPr lang="en-US" sz="4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8673" y="1019401"/>
            <a:ext cx="5784351" cy="439724"/>
          </a:xfrm>
          <a:prstGeom prst="rect">
            <a:avLst/>
          </a:prstGeom>
        </p:spPr>
        <p:txBody>
          <a:bodyPr wrap="square" lIns="145161" tIns="72581" rIns="145161" bIns="72581">
            <a:spAutoFit/>
          </a:bodyPr>
          <a:lstStyle/>
          <a:p>
            <a:pPr algn="just">
              <a:spcAft>
                <a:spcPts val="953"/>
              </a:spcAft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</a:t>
            </a:r>
            <a:endParaRPr lang="ru-RU" sz="2100" dirty="0"/>
          </a:p>
        </p:txBody>
      </p:sp>
      <p:pic>
        <p:nvPicPr>
          <p:cNvPr id="12289" name="Picture 1" descr="C:\Documents and Settings\User\Рабочий стол\инсо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67767" y="1643056"/>
            <a:ext cx="3537882" cy="185738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1115176"/>
            <a:ext cx="50006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914400" fontAlgn="base">
              <a:spcBef>
                <a:spcPct val="0"/>
              </a:spcBef>
            </a:pP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Sobit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-u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sayyorada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algn="just" defTabSz="914400" fontAlgn="base">
              <a:spcBef>
                <a:spcPct val="0"/>
              </a:spcBef>
            </a:pP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Inson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o‘zing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inson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o‘zing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lvl="0" algn="just" defTabSz="914400" fontAlgn="base">
              <a:spcBef>
                <a:spcPct val="0"/>
              </a:spcBef>
            </a:pP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Mulki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olam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ichra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 defTabSz="914400" fontAlgn="base">
              <a:spcBef>
                <a:spcPct val="0"/>
              </a:spcBef>
            </a:pP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Xoqon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o‘zing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sulton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o‘zing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 defTabSz="914400" fontAlgn="base">
              <a:spcBef>
                <a:spcPct val="0"/>
              </a:spcBef>
            </a:pPr>
            <a:endParaRPr lang="en-US" sz="2000" b="1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914400" fontAlgn="base">
              <a:spcBef>
                <a:spcPct val="0"/>
              </a:spcBef>
            </a:pP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Sobit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ma’vosida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lvl="0" algn="just" defTabSz="914400" fontAlgn="base">
              <a:spcBef>
                <a:spcPct val="0"/>
              </a:spcBef>
            </a:pP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Sayyor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fazo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dunyosida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 lvl="0" algn="just" defTabSz="914400" fontAlgn="base">
              <a:spcBef>
                <a:spcPct val="0"/>
              </a:spcBef>
            </a:pP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Koinot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sahrosida</a:t>
            </a:r>
            <a:endParaRPr lang="en-US" sz="2000" b="1" i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lvl="0" algn="just" defTabSz="914400" fontAlgn="base">
              <a:spcBef>
                <a:spcPct val="0"/>
              </a:spcBef>
            </a:pP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Karvon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o‘zing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sarbon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i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o‘zing</a:t>
            </a:r>
            <a:r>
              <a:rPr lang="en-US" sz="2000" b="1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3971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155288</TotalTime>
  <Words>579</Words>
  <Application>Microsoft Office PowerPoint</Application>
  <PresentationFormat>Экран (16:9)</PresentationFormat>
  <Paragraphs>128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Azizbek</cp:lastModifiedBy>
  <cp:revision>1809</cp:revision>
  <dcterms:created xsi:type="dcterms:W3CDTF">2014-10-08T23:03:32Z</dcterms:created>
  <dcterms:modified xsi:type="dcterms:W3CDTF">2021-01-18T17:12:07Z</dcterms:modified>
</cp:coreProperties>
</file>