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1359" r:id="rId2"/>
    <p:sldId id="1406" r:id="rId3"/>
    <p:sldId id="1407" r:id="rId4"/>
    <p:sldId id="1424" r:id="rId5"/>
    <p:sldId id="1427" r:id="rId6"/>
    <p:sldId id="1428" r:id="rId7"/>
    <p:sldId id="1421" r:id="rId8"/>
    <p:sldId id="1429" r:id="rId9"/>
    <p:sldId id="1430" r:id="rId10"/>
    <p:sldId id="1432" r:id="rId11"/>
    <p:sldId id="1431" r:id="rId12"/>
    <p:sldId id="1422" r:id="rId13"/>
    <p:sldId id="1405" r:id="rId14"/>
    <p:sldId id="1420" r:id="rId15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9"/>
            <p14:sldId id="1406"/>
            <p14:sldId id="1407"/>
            <p14:sldId id="1424"/>
            <p14:sldId id="1427"/>
            <p14:sldId id="1428"/>
            <p14:sldId id="1421"/>
            <p14:sldId id="1429"/>
            <p14:sldId id="1430"/>
            <p14:sldId id="1432"/>
            <p14:sldId id="1431"/>
            <p14:sldId id="1422"/>
            <p14:sldId id="1405"/>
            <p14:sldId id="14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4FA"/>
    <a:srgbClr val="B9EDFF"/>
    <a:srgbClr val="ADDB7B"/>
    <a:srgbClr val="FFC9C9"/>
    <a:srgbClr val="1F50B1"/>
    <a:srgbClr val="FFE285"/>
    <a:srgbClr val="CCCCFF"/>
    <a:srgbClr val="FFD85D"/>
    <a:srgbClr val="000000"/>
    <a:srgbClr val="7FA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85" d="100"/>
          <a:sy n="85" d="100"/>
        </p:scale>
        <p:origin x="-78" y="-240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5730" y="1713077"/>
            <a:ext cx="5503658" cy="2071639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just">
              <a:spcBef>
                <a:spcPts val="175"/>
              </a:spcBef>
              <a:spcAft>
                <a:spcPts val="1905"/>
              </a:spcAft>
            </a:pPr>
            <a:r>
              <a:rPr sz="3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Bef>
                <a:spcPts val="175"/>
              </a:spcBef>
            </a:pPr>
            <a:r>
              <a:rPr lang="en-US" sz="3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Bef>
                <a:spcPts val="175"/>
              </a:spcBef>
            </a:pPr>
            <a:r>
              <a:rPr lang="en-US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8" y="2437"/>
            <a:ext cx="9142321" cy="14352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3278" y="1713077"/>
            <a:ext cx="577211" cy="13627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3280" y="3199682"/>
            <a:ext cx="577210" cy="13627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067210" y="394730"/>
            <a:ext cx="1609246" cy="6593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067210" y="371103"/>
            <a:ext cx="1609246" cy="69246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060185" y="439485"/>
            <a:ext cx="1506116" cy="513992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ru-RU" sz="3200" b="1" spc="16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3200" b="1" spc="16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303628" y="218641"/>
            <a:ext cx="2989191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Documents and Settings\User\Рабочий стол\инсон1.jpg"/>
          <p:cNvPicPr>
            <a:picLocks noChangeAspect="1" noChangeArrowheads="1"/>
          </p:cNvPicPr>
          <p:nvPr/>
        </p:nvPicPr>
        <p:blipFill>
          <a:blip r:embed="rId2"/>
          <a:srcRect l="51601"/>
          <a:stretch>
            <a:fillRect/>
          </a:stretch>
        </p:blipFill>
        <p:spPr bwMode="auto">
          <a:xfrm>
            <a:off x="6585894" y="1713077"/>
            <a:ext cx="2344621" cy="272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Ko‘zi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ojiz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1026" name="Picture 2" descr="C:\Documents and Settings\User\Рабочий стол\кур одам.jpg"/>
          <p:cNvPicPr>
            <a:picLocks noChangeAspect="1" noChangeArrowheads="1"/>
          </p:cNvPicPr>
          <p:nvPr/>
        </p:nvPicPr>
        <p:blipFill>
          <a:blip r:embed="rId2"/>
          <a:srcRect l="12500" t="16105" r="3124" b="17229"/>
          <a:stretch>
            <a:fillRect/>
          </a:stretch>
        </p:blipFill>
        <p:spPr bwMode="auto">
          <a:xfrm>
            <a:off x="4932040" y="1089793"/>
            <a:ext cx="4069116" cy="3785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673" y="1089793"/>
            <a:ext cx="4567344" cy="3785652"/>
          </a:xfrm>
          <a:prstGeom prst="rect">
            <a:avLst/>
          </a:prstGeom>
          <a:solidFill>
            <a:srgbClr val="CCCC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14375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Asli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tug‘ilgandan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men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joduning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tig‘i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qo‘yding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ko‘zim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Tangri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yaratgan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Oxirat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men -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manglayi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sho‘r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deyman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so‘roq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kun?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ozgan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Ko‘zim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– </a:t>
            </a:r>
          </a:p>
          <a:p>
            <a:pPr marL="714375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ayirding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Donishmandning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nolasi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2050" name="Picture 2" descr="C:\Documents and Settings\User\Рабочий стол\goryashiy-chelove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361" y="1089793"/>
            <a:ext cx="3527833" cy="3416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672" y="1089793"/>
            <a:ext cx="5066269" cy="3416320"/>
          </a:xfrm>
          <a:prstGeom prst="rect">
            <a:avLst/>
          </a:prstGeom>
          <a:solidFill>
            <a:srgbClr val="FFE285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28650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Yoqing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-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so‘radi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u, -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Olov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bo‘lsin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sarbaland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Tezroq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ketay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toqatim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qolmadi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shifo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shifo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olmadi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Xurofotning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zahri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tekkan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Nodon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johil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gumrohlar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628650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Davosiga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ojiz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8650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kashf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giyohlar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…”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5" name="Облако 4"/>
          <p:cNvSpPr/>
          <p:nvPr/>
        </p:nvSpPr>
        <p:spPr>
          <a:xfrm>
            <a:off x="285720" y="2143122"/>
            <a:ext cx="2414598" cy="1444849"/>
          </a:xfrm>
          <a:prstGeom prst="cloud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Abadiyat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rivoyat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507445" y="911826"/>
            <a:ext cx="2414598" cy="1444849"/>
          </a:xfrm>
          <a:prstGeom prst="cloud">
            <a:avLst/>
          </a:prstGeom>
          <a:solidFill>
            <a:srgbClr val="B9ED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Abadiyat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suvi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714744" y="2214560"/>
            <a:ext cx="2557474" cy="1444849"/>
          </a:xfrm>
          <a:prstGeom prst="cloud">
            <a:avLst/>
          </a:prstGeom>
          <a:solidFill>
            <a:srgbClr val="B9ED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Abadiylikdan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shikoyat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628" y="3571882"/>
            <a:ext cx="2414598" cy="1444849"/>
          </a:xfrm>
          <a:prstGeom prst="cloud">
            <a:avLst/>
          </a:prstGeom>
          <a:solidFill>
            <a:srgbClr val="B9ED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Abadiyat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suvin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ichgan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chinor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User\Рабочий стол\чинор дарах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659409"/>
            <a:ext cx="1217475" cy="1198357"/>
          </a:xfrm>
          <a:prstGeom prst="rect">
            <a:avLst/>
          </a:prstGeom>
          <a:solidFill>
            <a:srgbClr val="ADDB7B"/>
          </a:solidFill>
          <a:ln>
            <a:solidFill>
              <a:srgbClr val="00B050"/>
            </a:solidFill>
          </a:ln>
        </p:spPr>
      </p:pic>
      <p:pic>
        <p:nvPicPr>
          <p:cNvPr id="11" name="Picture 2" descr="C:\Documents and Settings\User\Рабочий стол\сах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981" y="2204082"/>
            <a:ext cx="1589260" cy="1302734"/>
          </a:xfrm>
          <a:prstGeom prst="rect">
            <a:avLst/>
          </a:prstGeom>
          <a:noFill/>
        </p:spPr>
      </p:pic>
      <p:pic>
        <p:nvPicPr>
          <p:cNvPr id="12" name="Picture 2" descr="C:\Documents and Settings\User\Рабочий стол\бул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566" y="948961"/>
            <a:ext cx="1368415" cy="1142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8"/>
            <a:ext cx="9144001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00153" y="928676"/>
            <a:ext cx="4532358" cy="367507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4143382" y="979345"/>
            <a:ext cx="4025435" cy="656637"/>
          </a:xfrm>
          <a:custGeom>
            <a:avLst/>
            <a:gdLst>
              <a:gd name="connsiteX0" fmla="*/ 0 w 4025435"/>
              <a:gd name="connsiteY0" fmla="*/ 109442 h 656637"/>
              <a:gd name="connsiteX1" fmla="*/ 109442 w 4025435"/>
              <a:gd name="connsiteY1" fmla="*/ 0 h 656637"/>
              <a:gd name="connsiteX2" fmla="*/ 3915993 w 4025435"/>
              <a:gd name="connsiteY2" fmla="*/ 0 h 656637"/>
              <a:gd name="connsiteX3" fmla="*/ 4025435 w 4025435"/>
              <a:gd name="connsiteY3" fmla="*/ 109442 h 656637"/>
              <a:gd name="connsiteX4" fmla="*/ 4025435 w 4025435"/>
              <a:gd name="connsiteY4" fmla="*/ 547195 h 656637"/>
              <a:gd name="connsiteX5" fmla="*/ 3915993 w 4025435"/>
              <a:gd name="connsiteY5" fmla="*/ 656637 h 656637"/>
              <a:gd name="connsiteX6" fmla="*/ 109442 w 4025435"/>
              <a:gd name="connsiteY6" fmla="*/ 656637 h 656637"/>
              <a:gd name="connsiteX7" fmla="*/ 0 w 4025435"/>
              <a:gd name="connsiteY7" fmla="*/ 547195 h 656637"/>
              <a:gd name="connsiteX8" fmla="*/ 0 w 4025435"/>
              <a:gd name="connsiteY8" fmla="*/ 109442 h 65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435" h="656637">
                <a:moveTo>
                  <a:pt x="0" y="109442"/>
                </a:moveTo>
                <a:cubicBezTo>
                  <a:pt x="0" y="48999"/>
                  <a:pt x="48999" y="0"/>
                  <a:pt x="109442" y="0"/>
                </a:cubicBezTo>
                <a:lnTo>
                  <a:pt x="3915993" y="0"/>
                </a:lnTo>
                <a:cubicBezTo>
                  <a:pt x="3976436" y="0"/>
                  <a:pt x="4025435" y="48999"/>
                  <a:pt x="4025435" y="109442"/>
                </a:cubicBezTo>
                <a:lnTo>
                  <a:pt x="4025435" y="547195"/>
                </a:lnTo>
                <a:cubicBezTo>
                  <a:pt x="4025435" y="607638"/>
                  <a:pt x="3976436" y="656637"/>
                  <a:pt x="3915993" y="656637"/>
                </a:cubicBezTo>
                <a:lnTo>
                  <a:pt x="109442" y="656637"/>
                </a:lnTo>
                <a:cubicBezTo>
                  <a:pt x="48999" y="656637"/>
                  <a:pt x="0" y="607638"/>
                  <a:pt x="0" y="547195"/>
                </a:cubicBezTo>
                <a:lnTo>
                  <a:pt x="0" y="109442"/>
                </a:lnTo>
                <a:close/>
              </a:path>
            </a:pathLst>
          </a:custGeom>
          <a:solidFill>
            <a:srgbClr val="FFC9C9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734" tIns="138734" rIns="138734" bIns="13873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Donishmand</a:t>
            </a:r>
            <a:r>
              <a:rPr lang="en-US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hakim</a:t>
            </a:r>
            <a:endPara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143370" y="1857370"/>
            <a:ext cx="4019630" cy="641445"/>
          </a:xfrm>
          <a:custGeom>
            <a:avLst/>
            <a:gdLst>
              <a:gd name="connsiteX0" fmla="*/ 0 w 4019630"/>
              <a:gd name="connsiteY0" fmla="*/ 106910 h 641445"/>
              <a:gd name="connsiteX1" fmla="*/ 106910 w 4019630"/>
              <a:gd name="connsiteY1" fmla="*/ 0 h 641445"/>
              <a:gd name="connsiteX2" fmla="*/ 3912720 w 4019630"/>
              <a:gd name="connsiteY2" fmla="*/ 0 h 641445"/>
              <a:gd name="connsiteX3" fmla="*/ 4019630 w 4019630"/>
              <a:gd name="connsiteY3" fmla="*/ 106910 h 641445"/>
              <a:gd name="connsiteX4" fmla="*/ 4019630 w 4019630"/>
              <a:gd name="connsiteY4" fmla="*/ 534535 h 641445"/>
              <a:gd name="connsiteX5" fmla="*/ 3912720 w 4019630"/>
              <a:gd name="connsiteY5" fmla="*/ 641445 h 641445"/>
              <a:gd name="connsiteX6" fmla="*/ 106910 w 4019630"/>
              <a:gd name="connsiteY6" fmla="*/ 641445 h 641445"/>
              <a:gd name="connsiteX7" fmla="*/ 0 w 4019630"/>
              <a:gd name="connsiteY7" fmla="*/ 534535 h 641445"/>
              <a:gd name="connsiteX8" fmla="*/ 0 w 4019630"/>
              <a:gd name="connsiteY8" fmla="*/ 106910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9630" h="641445">
                <a:moveTo>
                  <a:pt x="0" y="106910"/>
                </a:moveTo>
                <a:cubicBezTo>
                  <a:pt x="0" y="47865"/>
                  <a:pt x="47865" y="0"/>
                  <a:pt x="106910" y="0"/>
                </a:cubicBezTo>
                <a:lnTo>
                  <a:pt x="3912720" y="0"/>
                </a:lnTo>
                <a:cubicBezTo>
                  <a:pt x="3971765" y="0"/>
                  <a:pt x="4019630" y="47865"/>
                  <a:pt x="4019630" y="106910"/>
                </a:cubicBezTo>
                <a:lnTo>
                  <a:pt x="4019630" y="534535"/>
                </a:lnTo>
                <a:cubicBezTo>
                  <a:pt x="4019630" y="593580"/>
                  <a:pt x="3971765" y="641445"/>
                  <a:pt x="3912720" y="641445"/>
                </a:cubicBezTo>
                <a:lnTo>
                  <a:pt x="106910" y="641445"/>
                </a:lnTo>
                <a:cubicBezTo>
                  <a:pt x="47865" y="641445"/>
                  <a:pt x="0" y="593580"/>
                  <a:pt x="0" y="534535"/>
                </a:cubicBezTo>
                <a:lnTo>
                  <a:pt x="0" y="106910"/>
                </a:lnTo>
                <a:close/>
              </a:path>
            </a:pathLst>
          </a:custGeom>
          <a:solidFill>
            <a:srgbClr val="ADDB7B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993" tIns="137993" rIns="137993" bIns="1379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Nodonlarning</a:t>
            </a:r>
            <a:r>
              <a:rPr lang="en-US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ig‘vosi</a:t>
            </a:r>
            <a:endPara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143382" y="2749791"/>
            <a:ext cx="4019606" cy="674594"/>
          </a:xfrm>
          <a:custGeom>
            <a:avLst/>
            <a:gdLst>
              <a:gd name="connsiteX0" fmla="*/ 0 w 4019606"/>
              <a:gd name="connsiteY0" fmla="*/ 112435 h 674594"/>
              <a:gd name="connsiteX1" fmla="*/ 112435 w 4019606"/>
              <a:gd name="connsiteY1" fmla="*/ 0 h 674594"/>
              <a:gd name="connsiteX2" fmla="*/ 3907171 w 4019606"/>
              <a:gd name="connsiteY2" fmla="*/ 0 h 674594"/>
              <a:gd name="connsiteX3" fmla="*/ 4019606 w 4019606"/>
              <a:gd name="connsiteY3" fmla="*/ 112435 h 674594"/>
              <a:gd name="connsiteX4" fmla="*/ 4019606 w 4019606"/>
              <a:gd name="connsiteY4" fmla="*/ 562159 h 674594"/>
              <a:gd name="connsiteX5" fmla="*/ 3907171 w 4019606"/>
              <a:gd name="connsiteY5" fmla="*/ 674594 h 674594"/>
              <a:gd name="connsiteX6" fmla="*/ 112435 w 4019606"/>
              <a:gd name="connsiteY6" fmla="*/ 674594 h 674594"/>
              <a:gd name="connsiteX7" fmla="*/ 0 w 4019606"/>
              <a:gd name="connsiteY7" fmla="*/ 562159 h 674594"/>
              <a:gd name="connsiteX8" fmla="*/ 0 w 4019606"/>
              <a:gd name="connsiteY8" fmla="*/ 112435 h 67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9606" h="674594">
                <a:moveTo>
                  <a:pt x="0" y="112435"/>
                </a:moveTo>
                <a:cubicBezTo>
                  <a:pt x="0" y="50339"/>
                  <a:pt x="50339" y="0"/>
                  <a:pt x="112435" y="0"/>
                </a:cubicBezTo>
                <a:lnTo>
                  <a:pt x="3907171" y="0"/>
                </a:lnTo>
                <a:cubicBezTo>
                  <a:pt x="3969267" y="0"/>
                  <a:pt x="4019606" y="50339"/>
                  <a:pt x="4019606" y="112435"/>
                </a:cubicBezTo>
                <a:lnTo>
                  <a:pt x="4019606" y="562159"/>
                </a:lnTo>
                <a:cubicBezTo>
                  <a:pt x="4019606" y="624255"/>
                  <a:pt x="3969267" y="674594"/>
                  <a:pt x="3907171" y="674594"/>
                </a:cubicBezTo>
                <a:lnTo>
                  <a:pt x="112435" y="674594"/>
                </a:lnTo>
                <a:cubicBezTo>
                  <a:pt x="50339" y="674594"/>
                  <a:pt x="0" y="624255"/>
                  <a:pt x="0" y="562159"/>
                </a:cubicBezTo>
                <a:lnTo>
                  <a:pt x="0" y="112435"/>
                </a:lnTo>
                <a:close/>
              </a:path>
            </a:pathLst>
          </a:custGeom>
          <a:solidFill>
            <a:srgbClr val="B9EDFF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611" tIns="139611" rIns="139611" bIns="13961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Basir</a:t>
            </a:r>
            <a:r>
              <a:rPr lang="en-US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odamning</a:t>
            </a:r>
            <a:r>
              <a:rPr lang="en-US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murojaati</a:t>
            </a:r>
            <a:endPara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143382" y="3656915"/>
            <a:ext cx="3981433" cy="679090"/>
          </a:xfrm>
          <a:custGeom>
            <a:avLst/>
            <a:gdLst>
              <a:gd name="connsiteX0" fmla="*/ 0 w 3981433"/>
              <a:gd name="connsiteY0" fmla="*/ 113184 h 679090"/>
              <a:gd name="connsiteX1" fmla="*/ 113184 w 3981433"/>
              <a:gd name="connsiteY1" fmla="*/ 0 h 679090"/>
              <a:gd name="connsiteX2" fmla="*/ 3868249 w 3981433"/>
              <a:gd name="connsiteY2" fmla="*/ 0 h 679090"/>
              <a:gd name="connsiteX3" fmla="*/ 3981433 w 3981433"/>
              <a:gd name="connsiteY3" fmla="*/ 113184 h 679090"/>
              <a:gd name="connsiteX4" fmla="*/ 3981433 w 3981433"/>
              <a:gd name="connsiteY4" fmla="*/ 565906 h 679090"/>
              <a:gd name="connsiteX5" fmla="*/ 3868249 w 3981433"/>
              <a:gd name="connsiteY5" fmla="*/ 679090 h 679090"/>
              <a:gd name="connsiteX6" fmla="*/ 113184 w 3981433"/>
              <a:gd name="connsiteY6" fmla="*/ 679090 h 679090"/>
              <a:gd name="connsiteX7" fmla="*/ 0 w 3981433"/>
              <a:gd name="connsiteY7" fmla="*/ 565906 h 679090"/>
              <a:gd name="connsiteX8" fmla="*/ 0 w 3981433"/>
              <a:gd name="connsiteY8" fmla="*/ 113184 h 67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1433" h="679090">
                <a:moveTo>
                  <a:pt x="0" y="113184"/>
                </a:moveTo>
                <a:cubicBezTo>
                  <a:pt x="0" y="50674"/>
                  <a:pt x="50674" y="0"/>
                  <a:pt x="113184" y="0"/>
                </a:cubicBezTo>
                <a:lnTo>
                  <a:pt x="3868249" y="0"/>
                </a:lnTo>
                <a:cubicBezTo>
                  <a:pt x="3930759" y="0"/>
                  <a:pt x="3981433" y="50674"/>
                  <a:pt x="3981433" y="113184"/>
                </a:cubicBezTo>
                <a:lnTo>
                  <a:pt x="3981433" y="565906"/>
                </a:lnTo>
                <a:cubicBezTo>
                  <a:pt x="3981433" y="628416"/>
                  <a:pt x="3930759" y="679090"/>
                  <a:pt x="3868249" y="679090"/>
                </a:cubicBezTo>
                <a:lnTo>
                  <a:pt x="113184" y="679090"/>
                </a:lnTo>
                <a:cubicBezTo>
                  <a:pt x="50674" y="679090"/>
                  <a:pt x="0" y="628416"/>
                  <a:pt x="0" y="565906"/>
                </a:cubicBezTo>
                <a:lnTo>
                  <a:pt x="0" y="113184"/>
                </a:lnTo>
                <a:close/>
              </a:path>
            </a:pathLst>
          </a:custGeom>
          <a:solidFill>
            <a:srgbClr val="CFA4FA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830" tIns="139830" rIns="139830" bIns="13983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Donishmandning</a:t>
            </a:r>
            <a:r>
              <a:rPr lang="en-US" sz="28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nolasi</a:t>
            </a:r>
            <a:endPara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8"/>
            <a:ext cx="9144001" cy="7548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091" y="1011275"/>
            <a:ext cx="8630389" cy="21137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362903" indent="-362903" algn="just">
              <a:spcAft>
                <a:spcPts val="1905"/>
              </a:spcAft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Dostondagi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Islom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siymosiga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tavsif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sifatlarini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qadrlaysiz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62903" indent="-362903" algn="just">
              <a:spcAft>
                <a:spcPts val="1905"/>
              </a:spcAft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Dostonning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to‘liq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matnini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rivoyatlarga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munosabat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bildiring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\Рабочий стол\book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3615928"/>
            <a:ext cx="1501941" cy="127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54" y="2437"/>
            <a:ext cx="9141745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dostoni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2050" name="Picture 2" descr="C:\Documents and Settings\User\Рабочий стол\назрул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2412" y="1114651"/>
            <a:ext cx="3024476" cy="37801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8672" y="1114650"/>
            <a:ext cx="5719472" cy="323973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 algn="just"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ijodida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muhim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tutadi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61950" algn="just"/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yarmida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yashab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otashin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bengal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Islomning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qahramonona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fojiali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taqdiriga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bag‘ishlanadi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54" y="2437"/>
            <a:ext cx="9141745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Ruhlar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isyoni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dostoni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7" name="Picture 2" descr="C:\Documents and Settings\User\Рабочий стол\рухлар и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8927"/>
          <a:stretch>
            <a:fillRect/>
          </a:stretch>
        </p:blipFill>
        <p:spPr bwMode="auto">
          <a:xfrm>
            <a:off x="5669850" y="1324298"/>
            <a:ext cx="3283310" cy="30677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8673" y="1210895"/>
            <a:ext cx="5431439" cy="359367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 algn="just"/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Dostonda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Vatanining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mustamlakachilaridan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orzu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yo‘lda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umri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baxshida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vatanparvar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Nazrul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Islomning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tutqunlikdagi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his-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tuyg‘ulari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tasvirlanadi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Abadiyat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rivoyat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593" y="1089793"/>
            <a:ext cx="4351889" cy="3477875"/>
          </a:xfrm>
          <a:prstGeom prst="rect">
            <a:avLst/>
          </a:prstGeom>
          <a:solidFill>
            <a:srgbClr val="FFE28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47675"/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Roviy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aytar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Allazamon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Allaqaysi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ma’voda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Falokatga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karvon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Poyoni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sahroda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47675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nogahon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Tasodifdan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tasodif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amri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Omon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i="1" dirty="0"/>
          </a:p>
        </p:txBody>
      </p:sp>
      <p:pic>
        <p:nvPicPr>
          <p:cNvPr id="1026" name="Picture 2" descr="C:\Documents and Settings\User\Рабочий стол\карв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6314" y="1089793"/>
            <a:ext cx="4024053" cy="347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6404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Abadiyat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chashmasi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2" y="683565"/>
            <a:ext cx="4209013" cy="4401205"/>
          </a:xfrm>
          <a:prstGeom prst="rect">
            <a:avLst/>
          </a:prstGeom>
          <a:solidFill>
            <a:srgbClr val="B9ED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Shoshma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yo‘lchi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Ichursan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bas,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Muzdek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tiniq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to‘laman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7675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Ammo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bilki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Oddiy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suvmas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Obihayot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bo‘laman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Azob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chekding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sahroda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Mayli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to‘yib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ichgan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dunyoda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Mangu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bezavol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davron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surib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Abadiy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dahr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aro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47675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Ammo,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ichmay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turib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476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qilgin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avvalo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  <p:pic>
        <p:nvPicPr>
          <p:cNvPr id="2050" name="Picture 2" descr="C:\Documents and Settings\User\Рабочий стол\бул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83565"/>
            <a:ext cx="4450311" cy="440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Buloqdan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ichgan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odam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3074" name="Picture 2" descr="C:\Documents and Settings\User\Рабочий стол\сах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8429" y="1214428"/>
            <a:ext cx="4206738" cy="3477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352" y="1214429"/>
            <a:ext cx="4494765" cy="3477875"/>
          </a:xfrm>
          <a:prstGeom prst="rect">
            <a:avLst/>
          </a:prstGeom>
          <a:solidFill>
            <a:srgbClr val="FFC9C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80975"/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La’nat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deydi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-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O‘sha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suvdan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ichdim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</a:t>
            </a:r>
            <a:endParaRPr lang="en-US" sz="2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Afsus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!” der-u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o‘kinar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Yo‘lchiga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u:</a:t>
            </a:r>
          </a:p>
          <a:p>
            <a:pPr marL="180975">
              <a:buFontTx/>
              <a:buChar char="-"/>
            </a:pP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Rahm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menga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-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deya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o‘tinar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0975"/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avval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buloqdan</a:t>
            </a:r>
            <a:endParaRPr lang="en-US" sz="2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</a:rPr>
              <a:t>Suv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ichganman</a:t>
            </a:r>
            <a:r>
              <a:rPr lang="en-US" sz="2200" i="1" dirty="0" smtClean="0">
                <a:solidFill>
                  <a:srgbClr val="000000"/>
                </a:solidFill>
              </a:rPr>
              <a:t>, </a:t>
            </a:r>
            <a:r>
              <a:rPr lang="en-US" sz="2200" i="1" dirty="0" err="1" smtClean="0">
                <a:solidFill>
                  <a:srgbClr val="000000"/>
                </a:solidFill>
              </a:rPr>
              <a:t>cho‘mganman</a:t>
            </a:r>
            <a:r>
              <a:rPr lang="en-US" sz="2200" i="1" dirty="0" smtClean="0">
                <a:solidFill>
                  <a:srgbClr val="000000"/>
                </a:solidFill>
              </a:rPr>
              <a:t>.</a:t>
            </a: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</a:rPr>
              <a:t>Yashayverib</a:t>
            </a:r>
            <a:r>
              <a:rPr lang="en-US" sz="2200" i="1" dirty="0" smtClean="0">
                <a:solidFill>
                  <a:srgbClr val="000000"/>
                </a:solidFill>
              </a:rPr>
              <a:t>, </a:t>
            </a:r>
            <a:r>
              <a:rPr lang="en-US" sz="2200" i="1" dirty="0" err="1" smtClean="0">
                <a:solidFill>
                  <a:srgbClr val="000000"/>
                </a:solidFill>
              </a:rPr>
              <a:t>bu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qiynoqdan</a:t>
            </a:r>
            <a:endParaRPr lang="en-US" sz="2200" i="1" dirty="0" smtClean="0">
              <a:solidFill>
                <a:srgbClr val="000000"/>
              </a:solidFill>
            </a:endParaRPr>
          </a:p>
          <a:p>
            <a:pPr marL="180975"/>
            <a:r>
              <a:rPr lang="en-US" sz="2200" i="1" dirty="0" err="1" smtClean="0">
                <a:solidFill>
                  <a:srgbClr val="000000"/>
                </a:solidFill>
              </a:rPr>
              <a:t>O‘zni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qumga</a:t>
            </a: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</a:rPr>
              <a:t>ko‘mganman</a:t>
            </a:r>
            <a:r>
              <a:rPr lang="en-US" sz="2200" i="1" dirty="0" smtClean="0">
                <a:solidFill>
                  <a:srgbClr val="000000"/>
                </a:solidFill>
              </a:rPr>
              <a:t>.</a:t>
            </a:r>
            <a:endParaRPr lang="ru-RU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7833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Chinor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daraxti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pic>
        <p:nvPicPr>
          <p:cNvPr id="4098" name="Picture 2" descr="C:\Documents and Settings\User\Рабочий стол\чинор дарах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14263"/>
            <a:ext cx="3957892" cy="4093428"/>
          </a:xfrm>
          <a:prstGeom prst="rect">
            <a:avLst/>
          </a:prstGeom>
          <a:solidFill>
            <a:srgbClr val="ADDB7B"/>
          </a:solidFill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8672" y="914263"/>
            <a:ext cx="4566203" cy="4093428"/>
          </a:xfrm>
          <a:prstGeom prst="rect">
            <a:avLst/>
          </a:prstGeom>
          <a:solidFill>
            <a:srgbClr val="ADDB7B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holiga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shukr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Yig‘ib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so‘nggi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sabotni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714375"/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Qum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ustiga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to‘kib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Yo‘lchi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obihayotni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Yo‘lchi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xoli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Mangulikning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g‘amidan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Totib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cho‘l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niholi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Obihayot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namidan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Ildiziga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alhol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Tomchi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Yillar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o‘tib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o‘sha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nihol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14375"/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Chinor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oqibat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Jaholat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to‘g‘risida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rivoyat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98929"/>
            <a:ext cx="4786346" cy="3693319"/>
          </a:xfrm>
          <a:prstGeom prst="rect">
            <a:avLst/>
          </a:prstGeom>
          <a:solidFill>
            <a:srgbClr val="B9ED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Alqissakim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qadim</a:t>
            </a: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Jaholatlik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zamonda</a:t>
            </a: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donishmand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ulug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 hakim</a:t>
            </a: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jahonda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2925"/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kun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giyoh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terib</a:t>
            </a: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Kezib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tog‘-u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biyobon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Odamlarga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shifo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berib</a:t>
            </a:r>
            <a:endParaRPr lang="en-US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Yashar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shodumon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Documents and Settings\User\Рабочий стол\чинор одам.jpg"/>
          <p:cNvPicPr>
            <a:picLocks noChangeAspect="1" noChangeArrowheads="1"/>
          </p:cNvPicPr>
          <p:nvPr/>
        </p:nvPicPr>
        <p:blipFill>
          <a:blip r:embed="rId2"/>
          <a:srcRect b="40709"/>
          <a:stretch>
            <a:fillRect/>
          </a:stretch>
        </p:blipFill>
        <p:spPr bwMode="auto">
          <a:xfrm>
            <a:off x="5357818" y="1071552"/>
            <a:ext cx="3503817" cy="3720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44001" cy="9118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Nodonlarning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ig‘vosi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673" y="1019401"/>
            <a:ext cx="5784351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just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2" y="1019401"/>
            <a:ext cx="4780517" cy="3985706"/>
          </a:xfrm>
          <a:prstGeom prst="rect">
            <a:avLst/>
          </a:prstGeom>
          <a:solidFill>
            <a:srgbClr val="FFE285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Yurtda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nodonlar</a:t>
            </a:r>
            <a:endParaRPr lang="en-US" sz="23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Boshladilar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ig‘vosin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Tinmay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kecha-yu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kunduzi</a:t>
            </a:r>
            <a:endParaRPr lang="en-US" sz="23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Topib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so‘zidan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Dedilar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42925"/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Dard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bergan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Davosi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O‘zidan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Bandasiga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bermak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doru</a:t>
            </a:r>
            <a:endParaRPr lang="en-US" sz="23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Yaratganga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isyondir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hakim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makr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</a:t>
            </a:r>
          </a:p>
          <a:p>
            <a:pPr marL="542925"/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shaytondir</a:t>
            </a:r>
            <a:r>
              <a:rPr lang="en-US" sz="23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2300" dirty="0"/>
          </a:p>
        </p:txBody>
      </p:sp>
      <p:pic>
        <p:nvPicPr>
          <p:cNvPr id="6146" name="Picture 2" descr="C:\Documents and Settings\User\Рабочий стол\ёкилган одам.jpg"/>
          <p:cNvPicPr>
            <a:picLocks noChangeAspect="1" noChangeArrowheads="1"/>
          </p:cNvPicPr>
          <p:nvPr/>
        </p:nvPicPr>
        <p:blipFill>
          <a:blip r:embed="rId2"/>
          <a:srcRect l="26512" r="33089"/>
          <a:stretch>
            <a:fillRect/>
          </a:stretch>
        </p:blipFill>
        <p:spPr bwMode="auto">
          <a:xfrm>
            <a:off x="6012160" y="1019401"/>
            <a:ext cx="2355736" cy="3985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148" name="Picture 4" descr="C:\Documents and Settings\User\Рабочий стол\дониш.jpg"/>
          <p:cNvPicPr>
            <a:picLocks noChangeAspect="1" noChangeArrowheads="1"/>
          </p:cNvPicPr>
          <p:nvPr/>
        </p:nvPicPr>
        <p:blipFill>
          <a:blip r:embed="rId3"/>
          <a:srcRect l="79535" t="38086" r="13033" b="43621"/>
          <a:stretch>
            <a:fillRect/>
          </a:stretch>
        </p:blipFill>
        <p:spPr bwMode="auto">
          <a:xfrm>
            <a:off x="7189969" y="1963889"/>
            <a:ext cx="361158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154923</TotalTime>
  <Words>534</Words>
  <Application>Microsoft Office PowerPoint</Application>
  <PresentationFormat>Экран (16:9)</PresentationFormat>
  <Paragraphs>133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1780</cp:revision>
  <dcterms:created xsi:type="dcterms:W3CDTF">2014-10-08T23:03:32Z</dcterms:created>
  <dcterms:modified xsi:type="dcterms:W3CDTF">2021-01-18T17:23:46Z</dcterms:modified>
</cp:coreProperties>
</file>