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</p:sldMasterIdLst>
  <p:notesMasterIdLst>
    <p:notesMasterId r:id="rId16"/>
  </p:notesMasterIdLst>
  <p:sldIdLst>
    <p:sldId id="1359" r:id="rId2"/>
    <p:sldId id="1406" r:id="rId3"/>
    <p:sldId id="1407" r:id="rId4"/>
    <p:sldId id="1424" r:id="rId5"/>
    <p:sldId id="1427" r:id="rId6"/>
    <p:sldId id="1428" r:id="rId7"/>
    <p:sldId id="1421" r:id="rId8"/>
    <p:sldId id="1429" r:id="rId9"/>
    <p:sldId id="1430" r:id="rId10"/>
    <p:sldId id="1432" r:id="rId11"/>
    <p:sldId id="1431" r:id="rId12"/>
    <p:sldId id="1422" r:id="rId13"/>
    <p:sldId id="1405" r:id="rId14"/>
    <p:sldId id="1420" r:id="rId15"/>
  </p:sldIdLst>
  <p:sldSz cx="9144000" cy="5143500" type="screen16x9"/>
  <p:notesSz cx="6858000" cy="9144000"/>
  <p:defaultTextStyle>
    <a:defPPr>
      <a:defRPr lang="en-US"/>
    </a:defPPr>
    <a:lvl1pPr marL="0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9"/>
            <p14:sldId id="1406"/>
            <p14:sldId id="1407"/>
            <p14:sldId id="1424"/>
            <p14:sldId id="1427"/>
            <p14:sldId id="1428"/>
            <p14:sldId id="1421"/>
            <p14:sldId id="1429"/>
            <p14:sldId id="1430"/>
            <p14:sldId id="1432"/>
            <p14:sldId id="1431"/>
            <p14:sldId id="1422"/>
            <p14:sldId id="1405"/>
            <p14:sldId id="1420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xmlns="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A4FA"/>
    <a:srgbClr val="B9EDFF"/>
    <a:srgbClr val="ADDB7B"/>
    <a:srgbClr val="FFC9C9"/>
    <a:srgbClr val="1F50B1"/>
    <a:srgbClr val="FFE285"/>
    <a:srgbClr val="CCCCFF"/>
    <a:srgbClr val="FFD85D"/>
    <a:srgbClr val="000000"/>
    <a:srgbClr val="7FA2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5491" autoAdjust="0"/>
  </p:normalViewPr>
  <p:slideViewPr>
    <p:cSldViewPr snapToObjects="1">
      <p:cViewPr varScale="1">
        <p:scale>
          <a:sx n="85" d="100"/>
          <a:sy n="85" d="100"/>
        </p:scale>
        <p:origin x="-78" y="-240"/>
      </p:cViewPr>
      <p:guideLst>
        <p:guide orient="horz" pos="1178"/>
        <p:guide orient="horz" pos="821"/>
        <p:guide pos="2988"/>
        <p:guide pos="248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313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313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/>
              <a:pPr algn="ctr"/>
              <a:t>‹#›</a:t>
            </a:fld>
            <a:endParaRPr lang="en-US" sz="900" dirty="0"/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25730" y="1713077"/>
            <a:ext cx="5503658" cy="2071639"/>
          </a:xfrm>
          <a:prstGeom prst="rect">
            <a:avLst/>
          </a:prstGeom>
        </p:spPr>
        <p:txBody>
          <a:bodyPr vert="horz" wrap="square" lIns="0" tIns="22144" rIns="0" bIns="0" rtlCol="0">
            <a:spAutoFit/>
          </a:bodyPr>
          <a:lstStyle/>
          <a:p>
            <a:pPr marL="29189" algn="just">
              <a:spcBef>
                <a:spcPts val="175"/>
              </a:spcBef>
              <a:spcAft>
                <a:spcPts val="1905"/>
              </a:spcAft>
            </a:pPr>
            <a:r>
              <a:rPr sz="3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3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3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3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9189" algn="ctr">
              <a:spcBef>
                <a:spcPts val="175"/>
              </a:spcBef>
            </a:pPr>
            <a:r>
              <a:rPr lang="en-US" sz="3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Erkin</a:t>
            </a:r>
            <a:r>
              <a:rPr lang="en-US" sz="3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Vohidov</a:t>
            </a:r>
            <a:r>
              <a:rPr lang="en-US" sz="3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3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3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9189" algn="ctr">
              <a:spcBef>
                <a:spcPts val="175"/>
              </a:spcBef>
            </a:pPr>
            <a:r>
              <a:rPr lang="en-US" sz="3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3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Ruhlar</a:t>
            </a:r>
            <a:r>
              <a:rPr lang="en-US" sz="3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isyoni</a:t>
            </a:r>
            <a:r>
              <a:rPr lang="en-US" sz="3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dostoni</a:t>
            </a:r>
            <a:r>
              <a:rPr lang="en-US" sz="3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</a:t>
            </a:r>
            <a:endParaRPr lang="en-US" sz="3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678" y="2437"/>
            <a:ext cx="9142321" cy="14352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43278" y="1713077"/>
            <a:ext cx="577211" cy="13627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43280" y="3199682"/>
            <a:ext cx="577210" cy="13627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7067210" y="394730"/>
            <a:ext cx="1609246" cy="65931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7067210" y="371103"/>
            <a:ext cx="1609246" cy="69246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7060185" y="439485"/>
            <a:ext cx="1506116" cy="513992"/>
          </a:xfrm>
          <a:prstGeom prst="rect">
            <a:avLst/>
          </a:prstGeom>
        </p:spPr>
        <p:txBody>
          <a:bodyPr vert="horz" wrap="square" lIns="0" tIns="25165" rIns="0" bIns="0" rtlCol="0">
            <a:spAutoFit/>
          </a:bodyPr>
          <a:lstStyle/>
          <a:p>
            <a:pPr algn="ctr">
              <a:spcBef>
                <a:spcPts val="198"/>
              </a:spcBef>
            </a:pPr>
            <a:r>
              <a:rPr lang="ru-RU" sz="3200" b="1" spc="16" dirty="0">
                <a:solidFill>
                  <a:srgbClr val="FEFEFE"/>
                </a:solidFill>
                <a:latin typeface="Arial"/>
                <a:cs typeface="Arial"/>
              </a:rPr>
              <a:t>11-</a:t>
            </a:r>
            <a:r>
              <a:rPr lang="en-US" sz="3200" b="1" spc="16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2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303628" y="218641"/>
            <a:ext cx="2989191" cy="867918"/>
          </a:xfrm>
          <a:prstGeom prst="rect">
            <a:avLst/>
          </a:prstGeom>
        </p:spPr>
        <p:txBody>
          <a:bodyPr vert="horz" wrap="square" lIns="0" tIns="2318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defTabSz="1451610">
              <a:spcBef>
                <a:spcPts val="181"/>
              </a:spcBef>
              <a:defRPr/>
            </a:pPr>
            <a:r>
              <a:rPr lang="en-US" sz="5400" kern="0" spc="16" dirty="0" err="1">
                <a:solidFill>
                  <a:sysClr val="window" lastClr="FFFFFF"/>
                </a:solidFill>
              </a:rPr>
              <a:t>Adabiyot</a:t>
            </a:r>
            <a:endParaRPr lang="en-US" sz="5400" kern="0" spc="16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528174" y="460804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820490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925730" y="1054045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705922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856407" y="606311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641146" y="781949"/>
            <a:ext cx="191550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C:\Documents and Settings\User\Рабочий стол\инсон1.jpg"/>
          <p:cNvPicPr>
            <a:picLocks noChangeAspect="1" noChangeArrowheads="1"/>
          </p:cNvPicPr>
          <p:nvPr/>
        </p:nvPicPr>
        <p:blipFill>
          <a:blip r:embed="rId2"/>
          <a:srcRect l="51601"/>
          <a:stretch>
            <a:fillRect/>
          </a:stretch>
        </p:blipFill>
        <p:spPr bwMode="auto">
          <a:xfrm>
            <a:off x="6585894" y="1713077"/>
            <a:ext cx="2344621" cy="27249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437"/>
            <a:ext cx="9144001" cy="9118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Ko‘zi</a:t>
            </a:r>
            <a:r>
              <a:rPr lang="en-US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ojiz</a:t>
            </a:r>
            <a:r>
              <a:rPr lang="en-US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inson</a:t>
            </a:r>
            <a:r>
              <a:rPr lang="en-US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8673" y="1019401"/>
            <a:ext cx="5784351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19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</a:t>
            </a:r>
            <a:endParaRPr lang="ru-RU" sz="2100" dirty="0"/>
          </a:p>
        </p:txBody>
      </p:sp>
      <p:pic>
        <p:nvPicPr>
          <p:cNvPr id="1026" name="Picture 2" descr="C:\Documents and Settings\User\Рабочий стол\кур одам.jpg"/>
          <p:cNvPicPr>
            <a:picLocks noChangeAspect="1" noChangeArrowheads="1"/>
          </p:cNvPicPr>
          <p:nvPr/>
        </p:nvPicPr>
        <p:blipFill>
          <a:blip r:embed="rId2"/>
          <a:srcRect l="12500" t="16105" r="3124" b="17229"/>
          <a:stretch>
            <a:fillRect/>
          </a:stretch>
        </p:blipFill>
        <p:spPr bwMode="auto">
          <a:xfrm>
            <a:off x="4932040" y="1089793"/>
            <a:ext cx="4069116" cy="378565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8673" y="1089793"/>
            <a:ext cx="4567344" cy="3785652"/>
          </a:xfrm>
          <a:prstGeom prst="rect">
            <a:avLst/>
          </a:prstGeom>
          <a:solidFill>
            <a:srgbClr val="CCCCFF"/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714375"/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Asli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tug‘ilgandan</a:t>
            </a:r>
            <a:endParaRPr lang="en-US" sz="2000" i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714375"/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Basir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edim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men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o‘zim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714375"/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Sen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joduning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tig‘i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endParaRPr lang="en-US" sz="2000" i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714375"/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Ochib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qo‘yding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ko‘zim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714375"/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Tangri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bilib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yaratgan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marL="714375"/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Davo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qilding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ne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714375"/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Oxirat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men -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manglayi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sho‘r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</a:t>
            </a:r>
          </a:p>
          <a:p>
            <a:pPr marL="714375"/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Nima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deyman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so‘roq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kun?</a:t>
            </a:r>
          </a:p>
          <a:p>
            <a:pPr marL="714375"/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Haq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yo‘lidan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ozgan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odam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marL="714375"/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Ko‘zim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ochib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ne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berding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714375"/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Meni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yo‘l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u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dunyo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– </a:t>
            </a:r>
          </a:p>
          <a:p>
            <a:pPr marL="714375"/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dunyodan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ayirding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…”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437"/>
            <a:ext cx="9144001" cy="9118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Donishmandning</a:t>
            </a:r>
            <a:r>
              <a:rPr lang="en-US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nolasi</a:t>
            </a:r>
            <a:endParaRPr lang="en-US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8673" y="1019401"/>
            <a:ext cx="5784351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19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</a:t>
            </a:r>
            <a:endParaRPr lang="ru-RU" sz="2100" dirty="0"/>
          </a:p>
        </p:txBody>
      </p:sp>
      <p:pic>
        <p:nvPicPr>
          <p:cNvPr id="2050" name="Picture 2" descr="C:\Documents and Settings\User\Рабочий стол\goryashiy-chelovek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18361" y="1089793"/>
            <a:ext cx="3527833" cy="341632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8672" y="1089793"/>
            <a:ext cx="5066269" cy="3416320"/>
          </a:xfrm>
          <a:prstGeom prst="rect">
            <a:avLst/>
          </a:prstGeom>
          <a:solidFill>
            <a:srgbClr val="FFE285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628650"/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Yoqing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-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deya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so‘radi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u, -</a:t>
            </a:r>
          </a:p>
          <a:p>
            <a:pPr marL="628650"/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Olov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bo‘lsin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sarbaland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628650"/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Tezroq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ketay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dunyodan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marL="628650"/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Hech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toqatim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qolmadi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628650"/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Mendan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shifo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oldi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odam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marL="628650"/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Olam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shifo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olmadi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628650"/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Xurofotning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zahri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tekkan</a:t>
            </a:r>
            <a:endParaRPr lang="en-US" sz="2000" i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628650"/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Nodon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johil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gumrohlar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</a:t>
            </a:r>
          </a:p>
          <a:p>
            <a:pPr marL="628650"/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Davosiga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ojiz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ekan</a:t>
            </a:r>
            <a:endParaRPr lang="en-US" sz="2000" i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628650"/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Men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kashf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etgan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giyohlar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…”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9144001" cy="9118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Mustahkamlash</a:t>
            </a:r>
            <a:endParaRPr lang="en-US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8673" y="1019401"/>
            <a:ext cx="5784351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19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</a:t>
            </a:r>
            <a:endParaRPr lang="ru-RU" sz="2100" dirty="0"/>
          </a:p>
        </p:txBody>
      </p:sp>
      <p:sp>
        <p:nvSpPr>
          <p:cNvPr id="5" name="Облако 4"/>
          <p:cNvSpPr/>
          <p:nvPr/>
        </p:nvSpPr>
        <p:spPr>
          <a:xfrm>
            <a:off x="285720" y="2143122"/>
            <a:ext cx="2414598" cy="1444849"/>
          </a:xfrm>
          <a:prstGeom prst="cloud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Abadiyat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rivoyat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2507445" y="911826"/>
            <a:ext cx="2414598" cy="1444849"/>
          </a:xfrm>
          <a:prstGeom prst="cloud">
            <a:avLst/>
          </a:prstGeom>
          <a:solidFill>
            <a:srgbClr val="B9EDFF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Abadiyat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suvi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3714744" y="2214560"/>
            <a:ext cx="2557474" cy="1444849"/>
          </a:xfrm>
          <a:prstGeom prst="cloud">
            <a:avLst/>
          </a:prstGeom>
          <a:solidFill>
            <a:srgbClr val="B9EDFF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Abadiylikdan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shikoyat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Облако 8"/>
          <p:cNvSpPr/>
          <p:nvPr/>
        </p:nvSpPr>
        <p:spPr>
          <a:xfrm>
            <a:off x="5000628" y="3571882"/>
            <a:ext cx="2414598" cy="1444849"/>
          </a:xfrm>
          <a:prstGeom prst="cloud">
            <a:avLst/>
          </a:prstGeom>
          <a:solidFill>
            <a:srgbClr val="B9EDFF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Abadiyat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suvin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ichgan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chinor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 descr="C:\Documents and Settings\User\Рабочий стол\чинор дарахт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72396" y="3659409"/>
            <a:ext cx="1217475" cy="1198357"/>
          </a:xfrm>
          <a:prstGeom prst="rect">
            <a:avLst/>
          </a:prstGeom>
          <a:solidFill>
            <a:srgbClr val="ADDB7B"/>
          </a:solidFill>
          <a:ln>
            <a:solidFill>
              <a:srgbClr val="00B050"/>
            </a:solidFill>
          </a:ln>
        </p:spPr>
      </p:pic>
      <p:pic>
        <p:nvPicPr>
          <p:cNvPr id="11" name="Picture 2" descr="C:\Documents and Settings\User\Рабочий стол\сахро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05981" y="2204082"/>
            <a:ext cx="1589260" cy="1302734"/>
          </a:xfrm>
          <a:prstGeom prst="rect">
            <a:avLst/>
          </a:prstGeom>
          <a:noFill/>
        </p:spPr>
      </p:pic>
      <p:pic>
        <p:nvPicPr>
          <p:cNvPr id="12" name="Picture 2" descr="C:\Documents and Settings\User\Рабочий стол\булок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37566" y="948961"/>
            <a:ext cx="1368415" cy="11422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438"/>
            <a:ext cx="9144001" cy="7548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Mustahkamlash</a:t>
            </a:r>
            <a:endParaRPr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Равнобедренный треугольник 2"/>
          <p:cNvSpPr/>
          <p:nvPr/>
        </p:nvSpPr>
        <p:spPr>
          <a:xfrm>
            <a:off x="1500153" y="928676"/>
            <a:ext cx="4532358" cy="3675074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" name="Полилиния 4"/>
          <p:cNvSpPr/>
          <p:nvPr/>
        </p:nvSpPr>
        <p:spPr>
          <a:xfrm>
            <a:off x="4143382" y="979345"/>
            <a:ext cx="4025435" cy="656637"/>
          </a:xfrm>
          <a:custGeom>
            <a:avLst/>
            <a:gdLst>
              <a:gd name="connsiteX0" fmla="*/ 0 w 4025435"/>
              <a:gd name="connsiteY0" fmla="*/ 109442 h 656637"/>
              <a:gd name="connsiteX1" fmla="*/ 109442 w 4025435"/>
              <a:gd name="connsiteY1" fmla="*/ 0 h 656637"/>
              <a:gd name="connsiteX2" fmla="*/ 3915993 w 4025435"/>
              <a:gd name="connsiteY2" fmla="*/ 0 h 656637"/>
              <a:gd name="connsiteX3" fmla="*/ 4025435 w 4025435"/>
              <a:gd name="connsiteY3" fmla="*/ 109442 h 656637"/>
              <a:gd name="connsiteX4" fmla="*/ 4025435 w 4025435"/>
              <a:gd name="connsiteY4" fmla="*/ 547195 h 656637"/>
              <a:gd name="connsiteX5" fmla="*/ 3915993 w 4025435"/>
              <a:gd name="connsiteY5" fmla="*/ 656637 h 656637"/>
              <a:gd name="connsiteX6" fmla="*/ 109442 w 4025435"/>
              <a:gd name="connsiteY6" fmla="*/ 656637 h 656637"/>
              <a:gd name="connsiteX7" fmla="*/ 0 w 4025435"/>
              <a:gd name="connsiteY7" fmla="*/ 547195 h 656637"/>
              <a:gd name="connsiteX8" fmla="*/ 0 w 4025435"/>
              <a:gd name="connsiteY8" fmla="*/ 109442 h 656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25435" h="656637">
                <a:moveTo>
                  <a:pt x="0" y="109442"/>
                </a:moveTo>
                <a:cubicBezTo>
                  <a:pt x="0" y="48999"/>
                  <a:pt x="48999" y="0"/>
                  <a:pt x="109442" y="0"/>
                </a:cubicBezTo>
                <a:lnTo>
                  <a:pt x="3915993" y="0"/>
                </a:lnTo>
                <a:cubicBezTo>
                  <a:pt x="3976436" y="0"/>
                  <a:pt x="4025435" y="48999"/>
                  <a:pt x="4025435" y="109442"/>
                </a:cubicBezTo>
                <a:lnTo>
                  <a:pt x="4025435" y="547195"/>
                </a:lnTo>
                <a:cubicBezTo>
                  <a:pt x="4025435" y="607638"/>
                  <a:pt x="3976436" y="656637"/>
                  <a:pt x="3915993" y="656637"/>
                </a:cubicBezTo>
                <a:lnTo>
                  <a:pt x="109442" y="656637"/>
                </a:lnTo>
                <a:cubicBezTo>
                  <a:pt x="48999" y="656637"/>
                  <a:pt x="0" y="607638"/>
                  <a:pt x="0" y="547195"/>
                </a:cubicBezTo>
                <a:lnTo>
                  <a:pt x="0" y="109442"/>
                </a:lnTo>
                <a:close/>
              </a:path>
            </a:pathLst>
          </a:custGeom>
          <a:solidFill>
            <a:srgbClr val="FFC9C9">
              <a:alpha val="90000"/>
            </a:srgbClr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8734" tIns="138734" rIns="138734" bIns="138734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b="1" kern="1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Donishmand</a:t>
            </a:r>
            <a:r>
              <a:rPr lang="en-US" sz="2800" b="1" kern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hakim</a:t>
            </a:r>
            <a:endParaRPr lang="ru-RU" sz="28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олилиния 5"/>
          <p:cNvSpPr/>
          <p:nvPr/>
        </p:nvSpPr>
        <p:spPr>
          <a:xfrm>
            <a:off x="4143370" y="1857370"/>
            <a:ext cx="4019630" cy="641445"/>
          </a:xfrm>
          <a:custGeom>
            <a:avLst/>
            <a:gdLst>
              <a:gd name="connsiteX0" fmla="*/ 0 w 4019630"/>
              <a:gd name="connsiteY0" fmla="*/ 106910 h 641445"/>
              <a:gd name="connsiteX1" fmla="*/ 106910 w 4019630"/>
              <a:gd name="connsiteY1" fmla="*/ 0 h 641445"/>
              <a:gd name="connsiteX2" fmla="*/ 3912720 w 4019630"/>
              <a:gd name="connsiteY2" fmla="*/ 0 h 641445"/>
              <a:gd name="connsiteX3" fmla="*/ 4019630 w 4019630"/>
              <a:gd name="connsiteY3" fmla="*/ 106910 h 641445"/>
              <a:gd name="connsiteX4" fmla="*/ 4019630 w 4019630"/>
              <a:gd name="connsiteY4" fmla="*/ 534535 h 641445"/>
              <a:gd name="connsiteX5" fmla="*/ 3912720 w 4019630"/>
              <a:gd name="connsiteY5" fmla="*/ 641445 h 641445"/>
              <a:gd name="connsiteX6" fmla="*/ 106910 w 4019630"/>
              <a:gd name="connsiteY6" fmla="*/ 641445 h 641445"/>
              <a:gd name="connsiteX7" fmla="*/ 0 w 4019630"/>
              <a:gd name="connsiteY7" fmla="*/ 534535 h 641445"/>
              <a:gd name="connsiteX8" fmla="*/ 0 w 4019630"/>
              <a:gd name="connsiteY8" fmla="*/ 106910 h 641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19630" h="641445">
                <a:moveTo>
                  <a:pt x="0" y="106910"/>
                </a:moveTo>
                <a:cubicBezTo>
                  <a:pt x="0" y="47865"/>
                  <a:pt x="47865" y="0"/>
                  <a:pt x="106910" y="0"/>
                </a:cubicBezTo>
                <a:lnTo>
                  <a:pt x="3912720" y="0"/>
                </a:lnTo>
                <a:cubicBezTo>
                  <a:pt x="3971765" y="0"/>
                  <a:pt x="4019630" y="47865"/>
                  <a:pt x="4019630" y="106910"/>
                </a:cubicBezTo>
                <a:lnTo>
                  <a:pt x="4019630" y="534535"/>
                </a:lnTo>
                <a:cubicBezTo>
                  <a:pt x="4019630" y="593580"/>
                  <a:pt x="3971765" y="641445"/>
                  <a:pt x="3912720" y="641445"/>
                </a:cubicBezTo>
                <a:lnTo>
                  <a:pt x="106910" y="641445"/>
                </a:lnTo>
                <a:cubicBezTo>
                  <a:pt x="47865" y="641445"/>
                  <a:pt x="0" y="593580"/>
                  <a:pt x="0" y="534535"/>
                </a:cubicBezTo>
                <a:lnTo>
                  <a:pt x="0" y="106910"/>
                </a:lnTo>
                <a:close/>
              </a:path>
            </a:pathLst>
          </a:custGeom>
          <a:solidFill>
            <a:srgbClr val="ADDB7B">
              <a:alpha val="90000"/>
            </a:srgbClr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7993" tIns="137993" rIns="137993" bIns="137993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b="1" kern="1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Nodonlarning</a:t>
            </a:r>
            <a:r>
              <a:rPr lang="en-US" sz="2800" b="1" kern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kern="1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ig‘vosi</a:t>
            </a:r>
            <a:endParaRPr lang="ru-RU" sz="28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олилиния 6"/>
          <p:cNvSpPr/>
          <p:nvPr/>
        </p:nvSpPr>
        <p:spPr>
          <a:xfrm>
            <a:off x="4143382" y="2749791"/>
            <a:ext cx="4019606" cy="674594"/>
          </a:xfrm>
          <a:custGeom>
            <a:avLst/>
            <a:gdLst>
              <a:gd name="connsiteX0" fmla="*/ 0 w 4019606"/>
              <a:gd name="connsiteY0" fmla="*/ 112435 h 674594"/>
              <a:gd name="connsiteX1" fmla="*/ 112435 w 4019606"/>
              <a:gd name="connsiteY1" fmla="*/ 0 h 674594"/>
              <a:gd name="connsiteX2" fmla="*/ 3907171 w 4019606"/>
              <a:gd name="connsiteY2" fmla="*/ 0 h 674594"/>
              <a:gd name="connsiteX3" fmla="*/ 4019606 w 4019606"/>
              <a:gd name="connsiteY3" fmla="*/ 112435 h 674594"/>
              <a:gd name="connsiteX4" fmla="*/ 4019606 w 4019606"/>
              <a:gd name="connsiteY4" fmla="*/ 562159 h 674594"/>
              <a:gd name="connsiteX5" fmla="*/ 3907171 w 4019606"/>
              <a:gd name="connsiteY5" fmla="*/ 674594 h 674594"/>
              <a:gd name="connsiteX6" fmla="*/ 112435 w 4019606"/>
              <a:gd name="connsiteY6" fmla="*/ 674594 h 674594"/>
              <a:gd name="connsiteX7" fmla="*/ 0 w 4019606"/>
              <a:gd name="connsiteY7" fmla="*/ 562159 h 674594"/>
              <a:gd name="connsiteX8" fmla="*/ 0 w 4019606"/>
              <a:gd name="connsiteY8" fmla="*/ 112435 h 674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19606" h="674594">
                <a:moveTo>
                  <a:pt x="0" y="112435"/>
                </a:moveTo>
                <a:cubicBezTo>
                  <a:pt x="0" y="50339"/>
                  <a:pt x="50339" y="0"/>
                  <a:pt x="112435" y="0"/>
                </a:cubicBezTo>
                <a:lnTo>
                  <a:pt x="3907171" y="0"/>
                </a:lnTo>
                <a:cubicBezTo>
                  <a:pt x="3969267" y="0"/>
                  <a:pt x="4019606" y="50339"/>
                  <a:pt x="4019606" y="112435"/>
                </a:cubicBezTo>
                <a:lnTo>
                  <a:pt x="4019606" y="562159"/>
                </a:lnTo>
                <a:cubicBezTo>
                  <a:pt x="4019606" y="624255"/>
                  <a:pt x="3969267" y="674594"/>
                  <a:pt x="3907171" y="674594"/>
                </a:cubicBezTo>
                <a:lnTo>
                  <a:pt x="112435" y="674594"/>
                </a:lnTo>
                <a:cubicBezTo>
                  <a:pt x="50339" y="674594"/>
                  <a:pt x="0" y="624255"/>
                  <a:pt x="0" y="562159"/>
                </a:cubicBezTo>
                <a:lnTo>
                  <a:pt x="0" y="112435"/>
                </a:lnTo>
                <a:close/>
              </a:path>
            </a:pathLst>
          </a:custGeom>
          <a:solidFill>
            <a:srgbClr val="B9EDFF">
              <a:alpha val="90000"/>
            </a:srgbClr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9611" tIns="139611" rIns="139611" bIns="139611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b="1" kern="1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Basir</a:t>
            </a:r>
            <a:r>
              <a:rPr lang="en-US" sz="2800" b="1" kern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kern="1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odamning</a:t>
            </a:r>
            <a:r>
              <a:rPr lang="en-US" sz="2800" b="1" kern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kern="1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murojaati</a:t>
            </a:r>
            <a:endParaRPr lang="ru-RU" sz="28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олилиния 7"/>
          <p:cNvSpPr/>
          <p:nvPr/>
        </p:nvSpPr>
        <p:spPr>
          <a:xfrm>
            <a:off x="4143382" y="3656915"/>
            <a:ext cx="3981433" cy="679090"/>
          </a:xfrm>
          <a:custGeom>
            <a:avLst/>
            <a:gdLst>
              <a:gd name="connsiteX0" fmla="*/ 0 w 3981433"/>
              <a:gd name="connsiteY0" fmla="*/ 113184 h 679090"/>
              <a:gd name="connsiteX1" fmla="*/ 113184 w 3981433"/>
              <a:gd name="connsiteY1" fmla="*/ 0 h 679090"/>
              <a:gd name="connsiteX2" fmla="*/ 3868249 w 3981433"/>
              <a:gd name="connsiteY2" fmla="*/ 0 h 679090"/>
              <a:gd name="connsiteX3" fmla="*/ 3981433 w 3981433"/>
              <a:gd name="connsiteY3" fmla="*/ 113184 h 679090"/>
              <a:gd name="connsiteX4" fmla="*/ 3981433 w 3981433"/>
              <a:gd name="connsiteY4" fmla="*/ 565906 h 679090"/>
              <a:gd name="connsiteX5" fmla="*/ 3868249 w 3981433"/>
              <a:gd name="connsiteY5" fmla="*/ 679090 h 679090"/>
              <a:gd name="connsiteX6" fmla="*/ 113184 w 3981433"/>
              <a:gd name="connsiteY6" fmla="*/ 679090 h 679090"/>
              <a:gd name="connsiteX7" fmla="*/ 0 w 3981433"/>
              <a:gd name="connsiteY7" fmla="*/ 565906 h 679090"/>
              <a:gd name="connsiteX8" fmla="*/ 0 w 3981433"/>
              <a:gd name="connsiteY8" fmla="*/ 113184 h 679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81433" h="679090">
                <a:moveTo>
                  <a:pt x="0" y="113184"/>
                </a:moveTo>
                <a:cubicBezTo>
                  <a:pt x="0" y="50674"/>
                  <a:pt x="50674" y="0"/>
                  <a:pt x="113184" y="0"/>
                </a:cubicBezTo>
                <a:lnTo>
                  <a:pt x="3868249" y="0"/>
                </a:lnTo>
                <a:cubicBezTo>
                  <a:pt x="3930759" y="0"/>
                  <a:pt x="3981433" y="50674"/>
                  <a:pt x="3981433" y="113184"/>
                </a:cubicBezTo>
                <a:lnTo>
                  <a:pt x="3981433" y="565906"/>
                </a:lnTo>
                <a:cubicBezTo>
                  <a:pt x="3981433" y="628416"/>
                  <a:pt x="3930759" y="679090"/>
                  <a:pt x="3868249" y="679090"/>
                </a:cubicBezTo>
                <a:lnTo>
                  <a:pt x="113184" y="679090"/>
                </a:lnTo>
                <a:cubicBezTo>
                  <a:pt x="50674" y="679090"/>
                  <a:pt x="0" y="628416"/>
                  <a:pt x="0" y="565906"/>
                </a:cubicBezTo>
                <a:lnTo>
                  <a:pt x="0" y="113184"/>
                </a:lnTo>
                <a:close/>
              </a:path>
            </a:pathLst>
          </a:custGeom>
          <a:solidFill>
            <a:srgbClr val="CFA4FA">
              <a:alpha val="90000"/>
            </a:srgbClr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9830" tIns="139830" rIns="139830" bIns="139830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b="1" kern="1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Donishmandning</a:t>
            </a:r>
            <a:r>
              <a:rPr lang="en-US" sz="2800" b="1" kern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kern="1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nolasi</a:t>
            </a:r>
            <a:endParaRPr lang="ru-RU" sz="28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448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438"/>
            <a:ext cx="9144001" cy="7548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3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3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3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endParaRPr sz="3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2091" y="1011275"/>
            <a:ext cx="8630389" cy="2113785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marL="362903" indent="-362903" algn="just">
              <a:spcAft>
                <a:spcPts val="1905"/>
              </a:spcAft>
              <a:buAutoNum type="arabicPeriod"/>
            </a:pP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Dostondagi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Nazrul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Islom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siymosiga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tavsif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qaysi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sifatlarini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qadrlaysiz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362903" indent="-362903" algn="just">
              <a:spcAft>
                <a:spcPts val="1905"/>
              </a:spcAft>
              <a:buAutoNum type="arabicPeriod"/>
            </a:pP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Dostonning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to‘liq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matnini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rivoyatlarga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munosabat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bildiring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C:\Documents and Settings\User\Рабочий стол\books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8304" y="3615928"/>
            <a:ext cx="1501941" cy="12774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2644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254" y="2437"/>
            <a:ext cx="9141745" cy="9118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Ruhlar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isyoni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dostoni</a:t>
            </a:r>
            <a:endParaRPr lang="en-US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8673" y="1019401"/>
            <a:ext cx="5784351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19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</a:t>
            </a:r>
            <a:endParaRPr lang="ru-RU" sz="2100" dirty="0"/>
          </a:p>
        </p:txBody>
      </p:sp>
      <p:pic>
        <p:nvPicPr>
          <p:cNvPr id="2050" name="Picture 2" descr="C:\Documents and Settings\User\Рабочий стол\назрулюю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982412" y="1114651"/>
            <a:ext cx="3024476" cy="378013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48672" y="1114650"/>
            <a:ext cx="5719472" cy="323973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indent="361950" algn="just">
              <a:spcAft>
                <a:spcPts val="600"/>
              </a:spcAft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Ruhlar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isyoni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dostoni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Erkin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Vohidov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ijodida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muhim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o‘rin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tutadi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indent="361950" algn="just"/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Doston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asrning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birinchi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yarmida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yashab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ijod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etgan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otashin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bengal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shoiri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Nazrul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Islomning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qahramonona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fojiali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taqdiriga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bag‘ishlanadi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254" y="2437"/>
            <a:ext cx="9141745" cy="9118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Ruhlar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isyoni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dostoni</a:t>
            </a:r>
            <a:endParaRPr lang="en-US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8673" y="1019401"/>
            <a:ext cx="5784351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19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</a:t>
            </a:r>
            <a:endParaRPr lang="ru-RU" sz="2100" dirty="0"/>
          </a:p>
        </p:txBody>
      </p:sp>
      <p:pic>
        <p:nvPicPr>
          <p:cNvPr id="7" name="Picture 2" descr="C:\Documents and Settings\User\Рабочий стол\рухлар ис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48927"/>
          <a:stretch>
            <a:fillRect/>
          </a:stretch>
        </p:blipFill>
        <p:spPr bwMode="auto">
          <a:xfrm>
            <a:off x="5669850" y="1324298"/>
            <a:ext cx="3283310" cy="306775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48673" y="1210895"/>
            <a:ext cx="5431439" cy="359367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indent="361950" algn="just"/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Dostonda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Vatanining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ingliz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mustamlakachilaridan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ozod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bo‘lishini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orzu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qilgan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mana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yo‘lda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umri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hamda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erkini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baxshida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etgan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vatanparvar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Nazrul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Islomning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tutqunlikdagi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hayoti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his-</a:t>
            </a:r>
            <a:r>
              <a:rPr lang="en-U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tuyg‘ulari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badiiy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tasvirlanadi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437"/>
            <a:ext cx="9144001" cy="9118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Abadiyat</a:t>
            </a:r>
            <a:r>
              <a:rPr lang="en-US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rivoyat</a:t>
            </a:r>
            <a:endParaRPr lang="en-US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8673" y="1019401"/>
            <a:ext cx="5784351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19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</a:t>
            </a:r>
            <a:endParaRPr lang="ru-RU" sz="21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70593" y="1089793"/>
            <a:ext cx="4351889" cy="3477875"/>
          </a:xfrm>
          <a:prstGeom prst="rect">
            <a:avLst/>
          </a:prstGeom>
          <a:solidFill>
            <a:srgbClr val="FFE285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447675"/>
            <a:r>
              <a:rPr lang="en-US" sz="20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Roviy</a:t>
            </a:r>
            <a:r>
              <a:rPr lang="en-US" sz="20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aytar</a:t>
            </a:r>
            <a:r>
              <a:rPr lang="en-US" sz="20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447675"/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Allazamon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</a:t>
            </a:r>
          </a:p>
          <a:p>
            <a:pPr marL="447675"/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Allaqaysi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ma’voda</a:t>
            </a:r>
            <a:endParaRPr lang="en-US" sz="2000" i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447675"/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Falokatga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uchrab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karvon</a:t>
            </a:r>
            <a:endParaRPr lang="en-US" sz="2000" i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447675"/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Poyoni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yo‘q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sahroda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marL="447675"/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nogahon</a:t>
            </a:r>
            <a:endParaRPr lang="en-US" sz="2000" i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447675"/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Tasodifdan</a:t>
            </a:r>
            <a:endParaRPr lang="en-US" sz="2000" i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447675"/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Barcha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o‘tib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dunyodan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marL="447675"/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tasodif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amri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endParaRPr lang="en-US" sz="2000" i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447675"/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Omon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qoldi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447675"/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odam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i="1" dirty="0"/>
          </a:p>
        </p:txBody>
      </p:sp>
      <p:pic>
        <p:nvPicPr>
          <p:cNvPr id="1026" name="Picture 2" descr="C:\Documents and Settings\User\Рабочий стол\карвон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786314" y="1089793"/>
            <a:ext cx="4024053" cy="34778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437"/>
            <a:ext cx="9144001" cy="64048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Abadiyat</a:t>
            </a:r>
            <a:r>
              <a:rPr lang="en-US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chashmasi</a:t>
            </a:r>
            <a:endParaRPr lang="en-US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8673" y="1019401"/>
            <a:ext cx="5784351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19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</a:t>
            </a:r>
            <a:endParaRPr lang="ru-RU" sz="21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8672" y="683565"/>
            <a:ext cx="4209013" cy="4401205"/>
          </a:xfrm>
          <a:prstGeom prst="rect">
            <a:avLst/>
          </a:prstGeom>
          <a:solidFill>
            <a:srgbClr val="B9EDFF"/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447675"/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Shoshma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yo‘lchi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marL="447675"/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Ichursan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bas,</a:t>
            </a:r>
          </a:p>
          <a:p>
            <a:pPr marL="447675"/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Muzdek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tiniq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to‘laman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447675"/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Ammo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bilki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marL="447675"/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Oddiy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suvmas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 marL="447675"/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Obihayot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bo‘laman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447675"/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Azob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chekding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ko‘p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sahroda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marL="447675"/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Mayli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to‘yib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ichib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447675"/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Meni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ichgan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dunyoda</a:t>
            </a:r>
            <a:endParaRPr lang="en-US" sz="2000" i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447675"/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Mangu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yashar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bezavol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447675"/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ich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yasha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davron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surib</a:t>
            </a:r>
            <a:endParaRPr lang="en-US" sz="2000" i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447675"/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Abadiy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dahr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aro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marL="447675"/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Ammo,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meni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ichmay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turib</a:t>
            </a:r>
            <a:endParaRPr lang="en-US" sz="2000" i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447675"/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Fikr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qilgin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avvalo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dirty="0"/>
          </a:p>
        </p:txBody>
      </p:sp>
      <p:pic>
        <p:nvPicPr>
          <p:cNvPr id="2050" name="Picture 2" descr="C:\Documents and Settings\User\Рабочий стол\булок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683565"/>
            <a:ext cx="4450311" cy="44012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437"/>
            <a:ext cx="9144001" cy="9118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Buloqdan</a:t>
            </a:r>
            <a:r>
              <a:rPr lang="en-US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ichgan</a:t>
            </a:r>
            <a:r>
              <a:rPr lang="en-US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odam</a:t>
            </a:r>
            <a:endParaRPr lang="en-US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8673" y="1019401"/>
            <a:ext cx="5784351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19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</a:t>
            </a:r>
            <a:endParaRPr lang="ru-RU" sz="2100" dirty="0"/>
          </a:p>
        </p:txBody>
      </p:sp>
      <p:pic>
        <p:nvPicPr>
          <p:cNvPr id="3074" name="Picture 2" descr="C:\Documents and Settings\User\Рабочий стол\сахро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28429" y="1214428"/>
            <a:ext cx="4206738" cy="347787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28352" y="1214429"/>
            <a:ext cx="4494765" cy="3477875"/>
          </a:xfrm>
          <a:prstGeom prst="rect">
            <a:avLst/>
          </a:prstGeom>
          <a:solidFill>
            <a:srgbClr val="FFC9C9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180975"/>
            <a:r>
              <a:rPr lang="en-US" sz="2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La’nat</a:t>
            </a:r>
            <a:r>
              <a:rPr lang="en-US" sz="2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deydi</a:t>
            </a:r>
            <a:r>
              <a:rPr lang="en-US" sz="2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- </a:t>
            </a:r>
            <a:r>
              <a:rPr lang="en-US" sz="2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ey</a:t>
            </a:r>
            <a:r>
              <a:rPr lang="en-US" sz="2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hayot</a:t>
            </a:r>
            <a:r>
              <a:rPr lang="en-US" sz="2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!</a:t>
            </a:r>
          </a:p>
          <a:p>
            <a:pPr marL="180975"/>
            <a:r>
              <a:rPr lang="en-US" sz="2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O‘sha</a:t>
            </a:r>
            <a:r>
              <a:rPr lang="en-US" sz="2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suvdan</a:t>
            </a:r>
            <a:r>
              <a:rPr lang="en-US" sz="2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ichdim</a:t>
            </a:r>
            <a:r>
              <a:rPr lang="en-US" sz="2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nega</a:t>
            </a:r>
            <a:endParaRPr lang="en-US" sz="2200" i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180975"/>
            <a:r>
              <a:rPr lang="en-US" sz="2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Afsus</a:t>
            </a:r>
            <a:r>
              <a:rPr lang="en-US" sz="2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!” der-u </a:t>
            </a:r>
            <a:r>
              <a:rPr lang="en-US" sz="2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o‘kinar</a:t>
            </a:r>
            <a:r>
              <a:rPr lang="en-US" sz="2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180975"/>
            <a:r>
              <a:rPr lang="en-US" sz="2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Yo‘lchiga</a:t>
            </a:r>
            <a:r>
              <a:rPr lang="en-US" sz="2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u:</a:t>
            </a:r>
          </a:p>
          <a:p>
            <a:pPr marL="180975">
              <a:buFontTx/>
              <a:buChar char="-"/>
            </a:pPr>
            <a:r>
              <a:rPr lang="en-US" sz="2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Rahm</a:t>
            </a:r>
            <a:r>
              <a:rPr lang="en-US" sz="2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et </a:t>
            </a:r>
            <a:r>
              <a:rPr lang="en-US" sz="2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menga</a:t>
            </a:r>
            <a:r>
              <a:rPr lang="en-US" sz="2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marL="180975"/>
            <a:r>
              <a:rPr lang="en-US" sz="2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O‘ldir</a:t>
            </a:r>
            <a:r>
              <a:rPr lang="en-US" sz="2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- </a:t>
            </a:r>
            <a:r>
              <a:rPr lang="en-US" sz="2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deya</a:t>
            </a:r>
            <a:r>
              <a:rPr lang="en-US" sz="2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o‘tinar</a:t>
            </a:r>
            <a:r>
              <a:rPr lang="en-US" sz="2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180975"/>
            <a:r>
              <a:rPr lang="en-US" sz="2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Ming </a:t>
            </a:r>
            <a:r>
              <a:rPr lang="en-US" sz="2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yil</a:t>
            </a:r>
            <a:r>
              <a:rPr lang="en-US" sz="2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avval</a:t>
            </a:r>
            <a:r>
              <a:rPr lang="en-US" sz="2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2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buloqdan</a:t>
            </a:r>
            <a:endParaRPr lang="en-US" sz="2200" i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180975"/>
            <a:r>
              <a:rPr lang="en-US" sz="2200" i="1" dirty="0" err="1" smtClean="0">
                <a:solidFill>
                  <a:srgbClr val="000000"/>
                </a:solidFill>
              </a:rPr>
              <a:t>Suv</a:t>
            </a:r>
            <a:r>
              <a:rPr lang="en-US" sz="2200" i="1" dirty="0" smtClean="0">
                <a:solidFill>
                  <a:srgbClr val="000000"/>
                </a:solidFill>
              </a:rPr>
              <a:t> </a:t>
            </a:r>
            <a:r>
              <a:rPr lang="en-US" sz="2200" i="1" dirty="0" err="1" smtClean="0">
                <a:solidFill>
                  <a:srgbClr val="000000"/>
                </a:solidFill>
              </a:rPr>
              <a:t>ichganman</a:t>
            </a:r>
            <a:r>
              <a:rPr lang="en-US" sz="2200" i="1" dirty="0" smtClean="0">
                <a:solidFill>
                  <a:srgbClr val="000000"/>
                </a:solidFill>
              </a:rPr>
              <a:t>, </a:t>
            </a:r>
            <a:r>
              <a:rPr lang="en-US" sz="2200" i="1" dirty="0" err="1" smtClean="0">
                <a:solidFill>
                  <a:srgbClr val="000000"/>
                </a:solidFill>
              </a:rPr>
              <a:t>cho‘mganman</a:t>
            </a:r>
            <a:r>
              <a:rPr lang="en-US" sz="2200" i="1" dirty="0" smtClean="0">
                <a:solidFill>
                  <a:srgbClr val="000000"/>
                </a:solidFill>
              </a:rPr>
              <a:t>.</a:t>
            </a:r>
          </a:p>
          <a:p>
            <a:pPr marL="180975"/>
            <a:r>
              <a:rPr lang="en-US" sz="2200" i="1" dirty="0" err="1" smtClean="0">
                <a:solidFill>
                  <a:srgbClr val="000000"/>
                </a:solidFill>
              </a:rPr>
              <a:t>Yashayverib</a:t>
            </a:r>
            <a:r>
              <a:rPr lang="en-US" sz="2200" i="1" dirty="0" smtClean="0">
                <a:solidFill>
                  <a:srgbClr val="000000"/>
                </a:solidFill>
              </a:rPr>
              <a:t>, </a:t>
            </a:r>
            <a:r>
              <a:rPr lang="en-US" sz="2200" i="1" dirty="0" err="1" smtClean="0">
                <a:solidFill>
                  <a:srgbClr val="000000"/>
                </a:solidFill>
              </a:rPr>
              <a:t>bu</a:t>
            </a:r>
            <a:r>
              <a:rPr lang="en-US" sz="2200" i="1" dirty="0" smtClean="0">
                <a:solidFill>
                  <a:srgbClr val="000000"/>
                </a:solidFill>
              </a:rPr>
              <a:t> </a:t>
            </a:r>
            <a:r>
              <a:rPr lang="en-US" sz="2200" i="1" dirty="0" err="1" smtClean="0">
                <a:solidFill>
                  <a:srgbClr val="000000"/>
                </a:solidFill>
              </a:rPr>
              <a:t>qiynoqdan</a:t>
            </a:r>
            <a:endParaRPr lang="en-US" sz="2200" i="1" dirty="0" smtClean="0">
              <a:solidFill>
                <a:srgbClr val="000000"/>
              </a:solidFill>
            </a:endParaRPr>
          </a:p>
          <a:p>
            <a:pPr marL="180975"/>
            <a:r>
              <a:rPr lang="en-US" sz="2200" i="1" dirty="0" err="1" smtClean="0">
                <a:solidFill>
                  <a:srgbClr val="000000"/>
                </a:solidFill>
              </a:rPr>
              <a:t>O‘zni</a:t>
            </a:r>
            <a:r>
              <a:rPr lang="en-US" sz="2200" i="1" dirty="0" smtClean="0">
                <a:solidFill>
                  <a:srgbClr val="000000"/>
                </a:solidFill>
              </a:rPr>
              <a:t> </a:t>
            </a:r>
            <a:r>
              <a:rPr lang="en-US" sz="2200" i="1" dirty="0" err="1" smtClean="0">
                <a:solidFill>
                  <a:srgbClr val="000000"/>
                </a:solidFill>
              </a:rPr>
              <a:t>qumga</a:t>
            </a:r>
            <a:r>
              <a:rPr lang="en-US" sz="2200" i="1" dirty="0" smtClean="0">
                <a:solidFill>
                  <a:srgbClr val="000000"/>
                </a:solidFill>
              </a:rPr>
              <a:t> </a:t>
            </a:r>
            <a:r>
              <a:rPr lang="en-US" sz="2200" i="1" dirty="0" err="1" smtClean="0">
                <a:solidFill>
                  <a:srgbClr val="000000"/>
                </a:solidFill>
              </a:rPr>
              <a:t>ko‘mganman</a:t>
            </a:r>
            <a:r>
              <a:rPr lang="en-US" sz="2200" i="1" dirty="0" smtClean="0">
                <a:solidFill>
                  <a:srgbClr val="000000"/>
                </a:solidFill>
              </a:rPr>
              <a:t>.</a:t>
            </a:r>
            <a:endParaRPr lang="ru-RU" sz="22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437"/>
            <a:ext cx="9144001" cy="78336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Chinor</a:t>
            </a:r>
            <a:r>
              <a:rPr lang="en-US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daraxti</a:t>
            </a:r>
            <a:endParaRPr lang="en-US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8673" y="1019401"/>
            <a:ext cx="5784351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19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</a:t>
            </a:r>
            <a:endParaRPr lang="ru-RU" sz="2100" dirty="0"/>
          </a:p>
        </p:txBody>
      </p:sp>
      <p:pic>
        <p:nvPicPr>
          <p:cNvPr id="4098" name="Picture 2" descr="C:\Documents and Settings\User\Рабочий стол\чинор дарахт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914263"/>
            <a:ext cx="3957892" cy="4093428"/>
          </a:xfrm>
          <a:prstGeom prst="rect">
            <a:avLst/>
          </a:prstGeom>
          <a:solidFill>
            <a:srgbClr val="ADDB7B"/>
          </a:solidFill>
          <a:ln>
            <a:solidFill>
              <a:srgbClr val="00B05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48672" y="914263"/>
            <a:ext cx="4566203" cy="4093428"/>
          </a:xfrm>
          <a:prstGeom prst="rect">
            <a:avLst/>
          </a:prstGeom>
          <a:solidFill>
            <a:srgbClr val="ADDB7B"/>
          </a:solidFill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714375"/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holiga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ming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shukr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etdi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marL="714375"/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Yig‘ib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so‘nggi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sabotni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</a:t>
            </a:r>
          </a:p>
          <a:p>
            <a:pPr marL="714375"/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Qum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ustiga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to‘kib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ketdi</a:t>
            </a:r>
            <a:endParaRPr lang="en-US" sz="2000" i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714375"/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Yo‘lchi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obihayotni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714375"/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Yo‘lchi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ketdi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xoli</a:t>
            </a:r>
            <a:endParaRPr lang="en-US" sz="2000" i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714375"/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Mangulikning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g‘amidan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714375"/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Totib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qoldi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cho‘l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niholi</a:t>
            </a:r>
            <a:endParaRPr lang="en-US" sz="2000" i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714375"/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Obihayot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namidan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714375"/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Ildiziga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alhol</a:t>
            </a:r>
            <a:endParaRPr lang="en-US" sz="2000" i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714375"/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Tomchi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yetdi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marL="714375"/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faqat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marL="714375"/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Yillar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o‘tib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o‘sha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nihol</a:t>
            </a:r>
            <a:endParaRPr lang="en-US" sz="2000" i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714375"/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Chinor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oqibat</a:t>
            </a:r>
            <a:r>
              <a:rPr lang="en-US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437"/>
            <a:ext cx="9144001" cy="9118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Jaholat</a:t>
            </a:r>
            <a:r>
              <a:rPr lang="en-US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to‘g‘risida</a:t>
            </a:r>
            <a:r>
              <a:rPr lang="en-US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rivoyat</a:t>
            </a:r>
            <a:endParaRPr lang="en-US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2844" y="1098929"/>
            <a:ext cx="4786346" cy="3693319"/>
          </a:xfrm>
          <a:prstGeom prst="rect">
            <a:avLst/>
          </a:prstGeom>
          <a:solidFill>
            <a:srgbClr val="B9EDFF"/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542925"/>
            <a:r>
              <a:rPr lang="en-US" sz="2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Alqissakim</a:t>
            </a:r>
            <a:r>
              <a:rPr lang="en-US" sz="2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marL="542925"/>
            <a:r>
              <a:rPr lang="en-US" sz="2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Juda</a:t>
            </a:r>
            <a:r>
              <a:rPr lang="en-US" sz="2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qadim</a:t>
            </a:r>
            <a:endParaRPr lang="en-US" sz="2400" i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542925"/>
            <a:r>
              <a:rPr lang="en-US" sz="2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Jaholatlik</a:t>
            </a:r>
            <a:r>
              <a:rPr lang="en-US" sz="2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zamonda</a:t>
            </a:r>
            <a:endParaRPr lang="en-US" sz="2400" i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542925"/>
            <a:r>
              <a:rPr lang="en-US" sz="2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donishmand</a:t>
            </a:r>
            <a:r>
              <a:rPr lang="en-US" sz="2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ulug</a:t>
            </a:r>
            <a:r>
              <a:rPr lang="en-US" sz="2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 hakim</a:t>
            </a:r>
          </a:p>
          <a:p>
            <a:pPr marL="542925"/>
            <a:r>
              <a:rPr lang="en-US" sz="2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2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ekan</a:t>
            </a:r>
            <a:r>
              <a:rPr lang="en-US" sz="2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jahonda</a:t>
            </a:r>
            <a:r>
              <a:rPr lang="en-US" sz="2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542925"/>
            <a:r>
              <a:rPr lang="en-US" sz="2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 kun </a:t>
            </a:r>
            <a:r>
              <a:rPr lang="en-US" sz="2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bo‘yi</a:t>
            </a:r>
            <a:r>
              <a:rPr lang="en-US" sz="2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giyoh</a:t>
            </a:r>
            <a:r>
              <a:rPr lang="en-US" sz="2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terib</a:t>
            </a:r>
            <a:endParaRPr lang="en-US" sz="2400" i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542925"/>
            <a:r>
              <a:rPr lang="en-US" sz="2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Kezib</a:t>
            </a:r>
            <a:r>
              <a:rPr lang="en-US" sz="2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tog‘-u </a:t>
            </a:r>
            <a:r>
              <a:rPr lang="en-US" sz="2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biyobon</a:t>
            </a:r>
            <a:r>
              <a:rPr lang="en-US" sz="2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marL="542925"/>
            <a:r>
              <a:rPr lang="en-US" sz="2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Odamlarga</a:t>
            </a:r>
            <a:r>
              <a:rPr lang="en-US" sz="2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shifo</a:t>
            </a:r>
            <a:r>
              <a:rPr lang="en-US" sz="2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berib</a:t>
            </a:r>
            <a:endParaRPr lang="en-US" sz="2400" i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542925"/>
            <a:r>
              <a:rPr lang="en-US" sz="2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Yashar</a:t>
            </a:r>
            <a:r>
              <a:rPr lang="en-US" sz="2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ekan</a:t>
            </a:r>
            <a:r>
              <a:rPr lang="en-US" sz="2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shodumon</a:t>
            </a:r>
            <a:r>
              <a:rPr lang="en-US" sz="2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/>
          </a:p>
        </p:txBody>
      </p:sp>
      <p:pic>
        <p:nvPicPr>
          <p:cNvPr id="5122" name="Picture 2" descr="C:\Documents and Settings\User\Рабочий стол\чинор одам.jpg"/>
          <p:cNvPicPr>
            <a:picLocks noChangeAspect="1" noChangeArrowheads="1"/>
          </p:cNvPicPr>
          <p:nvPr/>
        </p:nvPicPr>
        <p:blipFill>
          <a:blip r:embed="rId2"/>
          <a:srcRect b="40709"/>
          <a:stretch>
            <a:fillRect/>
          </a:stretch>
        </p:blipFill>
        <p:spPr bwMode="auto">
          <a:xfrm>
            <a:off x="5357818" y="1071552"/>
            <a:ext cx="3503817" cy="37206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437"/>
            <a:ext cx="9144001" cy="9118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Nodonlarning</a:t>
            </a:r>
            <a:r>
              <a:rPr lang="en-US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ig‘vosi</a:t>
            </a:r>
            <a:endParaRPr lang="en-US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8673" y="1019401"/>
            <a:ext cx="5784351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19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</a:t>
            </a:r>
            <a:endParaRPr lang="ru-RU" sz="21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8672" y="1019401"/>
            <a:ext cx="4780517" cy="3985706"/>
          </a:xfrm>
          <a:prstGeom prst="rect">
            <a:avLst/>
          </a:prstGeom>
          <a:solidFill>
            <a:srgbClr val="FFE285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542925"/>
            <a:r>
              <a:rPr lang="en-US" sz="23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Yurtda</a:t>
            </a:r>
            <a:r>
              <a:rPr lang="en-US" sz="23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3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bor</a:t>
            </a:r>
            <a:r>
              <a:rPr lang="en-US" sz="23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3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nodonlar</a:t>
            </a:r>
            <a:endParaRPr lang="en-US" sz="2300" i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542925"/>
            <a:r>
              <a:rPr lang="en-US" sz="23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Boshladilar</a:t>
            </a:r>
            <a:r>
              <a:rPr lang="en-US" sz="23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3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ig‘vosin</a:t>
            </a:r>
            <a:r>
              <a:rPr lang="en-US" sz="23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542925"/>
            <a:r>
              <a:rPr lang="en-US" sz="23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Tinmay</a:t>
            </a:r>
            <a:r>
              <a:rPr lang="en-US" sz="23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3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kecha-yu</a:t>
            </a:r>
            <a:r>
              <a:rPr lang="en-US" sz="23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3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kunduzi</a:t>
            </a:r>
            <a:endParaRPr lang="en-US" sz="2300" i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542925"/>
            <a:r>
              <a:rPr lang="en-US" sz="23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Topib</a:t>
            </a:r>
            <a:r>
              <a:rPr lang="en-US" sz="23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3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kitob</a:t>
            </a:r>
            <a:r>
              <a:rPr lang="en-US" sz="23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3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so‘zidan</a:t>
            </a:r>
            <a:r>
              <a:rPr lang="en-US" sz="23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marL="542925"/>
            <a:r>
              <a:rPr lang="en-US" sz="23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Dedilar</a:t>
            </a:r>
            <a:r>
              <a:rPr lang="en-US" sz="23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542925"/>
            <a:r>
              <a:rPr lang="en-US" sz="23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3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Dard</a:t>
            </a:r>
            <a:r>
              <a:rPr lang="en-US" sz="23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3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bergan</a:t>
            </a:r>
            <a:r>
              <a:rPr lang="en-US" sz="23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23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O‘zi</a:t>
            </a:r>
            <a:r>
              <a:rPr lang="en-US" sz="23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!</a:t>
            </a:r>
          </a:p>
          <a:p>
            <a:pPr marL="542925"/>
            <a:r>
              <a:rPr lang="en-US" sz="23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Davosi</a:t>
            </a:r>
            <a:r>
              <a:rPr lang="en-US" sz="23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23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O‘zidan</a:t>
            </a:r>
            <a:r>
              <a:rPr lang="en-US" sz="23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!</a:t>
            </a:r>
          </a:p>
          <a:p>
            <a:pPr marL="542925"/>
            <a:r>
              <a:rPr lang="en-US" sz="23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Bandasiga</a:t>
            </a:r>
            <a:r>
              <a:rPr lang="en-US" sz="23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3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bermak</a:t>
            </a:r>
            <a:r>
              <a:rPr lang="en-US" sz="23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3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doru</a:t>
            </a:r>
            <a:endParaRPr lang="en-US" sz="2300" i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542925"/>
            <a:r>
              <a:rPr lang="en-US" sz="23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Yaratganga</a:t>
            </a:r>
            <a:r>
              <a:rPr lang="en-US" sz="23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3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isyondir</a:t>
            </a:r>
            <a:r>
              <a:rPr lang="en-US" sz="23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542925"/>
            <a:r>
              <a:rPr lang="en-US" sz="23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Demak</a:t>
            </a:r>
            <a:r>
              <a:rPr lang="en-US" sz="23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hakim </a:t>
            </a:r>
            <a:r>
              <a:rPr lang="en-US" sz="23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ishi</a:t>
            </a:r>
            <a:r>
              <a:rPr lang="en-US" sz="23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3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makr</a:t>
            </a:r>
            <a:r>
              <a:rPr lang="en-US" sz="23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-u</a:t>
            </a:r>
          </a:p>
          <a:p>
            <a:pPr marL="542925"/>
            <a:r>
              <a:rPr lang="en-US" sz="23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23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3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o‘zi</a:t>
            </a:r>
            <a:r>
              <a:rPr lang="en-US" sz="23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3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shaytondir</a:t>
            </a:r>
            <a:r>
              <a:rPr lang="en-US" sz="23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”.</a:t>
            </a:r>
            <a:endParaRPr lang="ru-RU" sz="2300" dirty="0"/>
          </a:p>
        </p:txBody>
      </p:sp>
      <p:pic>
        <p:nvPicPr>
          <p:cNvPr id="6146" name="Picture 2" descr="C:\Documents and Settings\User\Рабочий стол\ёкилган одам.jpg"/>
          <p:cNvPicPr>
            <a:picLocks noChangeAspect="1" noChangeArrowheads="1"/>
          </p:cNvPicPr>
          <p:nvPr/>
        </p:nvPicPr>
        <p:blipFill>
          <a:blip r:embed="rId2"/>
          <a:srcRect l="26512" r="33089"/>
          <a:stretch>
            <a:fillRect/>
          </a:stretch>
        </p:blipFill>
        <p:spPr bwMode="auto">
          <a:xfrm>
            <a:off x="6012160" y="1019401"/>
            <a:ext cx="2355736" cy="39857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6148" name="Picture 4" descr="C:\Documents and Settings\User\Рабочий стол\дониш.jpg"/>
          <p:cNvPicPr>
            <a:picLocks noChangeAspect="1" noChangeArrowheads="1"/>
          </p:cNvPicPr>
          <p:nvPr/>
        </p:nvPicPr>
        <p:blipFill>
          <a:blip r:embed="rId3"/>
          <a:srcRect l="79535" t="38086" r="13033" b="43621"/>
          <a:stretch>
            <a:fillRect/>
          </a:stretch>
        </p:blipFill>
        <p:spPr bwMode="auto">
          <a:xfrm>
            <a:off x="7189969" y="1963889"/>
            <a:ext cx="361158" cy="5000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154923</TotalTime>
  <Words>534</Words>
  <Application>Microsoft Office PowerPoint</Application>
  <PresentationFormat>Экран (16:9)</PresentationFormat>
  <Paragraphs>133</Paragraphs>
  <Slides>14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Azizbek</cp:lastModifiedBy>
  <cp:revision>1780</cp:revision>
  <dcterms:created xsi:type="dcterms:W3CDTF">2014-10-08T23:03:32Z</dcterms:created>
  <dcterms:modified xsi:type="dcterms:W3CDTF">2021-01-18T17:23:46Z</dcterms:modified>
</cp:coreProperties>
</file>