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4"/>
  </p:notesMasterIdLst>
  <p:sldIdLst>
    <p:sldId id="1359" r:id="rId2"/>
    <p:sldId id="1428" r:id="rId3"/>
    <p:sldId id="1429" r:id="rId4"/>
    <p:sldId id="1430" r:id="rId5"/>
    <p:sldId id="1427" r:id="rId6"/>
    <p:sldId id="1406" r:id="rId7"/>
    <p:sldId id="1432" r:id="rId8"/>
    <p:sldId id="1433" r:id="rId9"/>
    <p:sldId id="1435" r:id="rId10"/>
    <p:sldId id="1436" r:id="rId11"/>
    <p:sldId id="1437" r:id="rId12"/>
    <p:sldId id="1420" r:id="rId13"/>
  </p:sldIdLst>
  <p:sldSz cx="9144000" cy="5143500" type="screen16x9"/>
  <p:notesSz cx="6858000" cy="9144000"/>
  <p:defaultTextStyle>
    <a:defPPr>
      <a:defRPr lang="en-US"/>
    </a:defPPr>
    <a:lvl1pPr marL="0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3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49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65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2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98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16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33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9"/>
            <p14:sldId id="1428"/>
            <p14:sldId id="1429"/>
            <p14:sldId id="1430"/>
            <p14:sldId id="1427"/>
            <p14:sldId id="1406"/>
            <p14:sldId id="1432"/>
            <p14:sldId id="1433"/>
            <p14:sldId id="1435"/>
            <p14:sldId id="1436"/>
            <p14:sldId id="1437"/>
            <p14:sldId id="14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  <p15:guide id="5" orient="horz" pos="1178">
          <p15:clr>
            <a:srgbClr val="A4A3A4"/>
          </p15:clr>
        </p15:guide>
        <p15:guide id="6" orient="horz" pos="821">
          <p15:clr>
            <a:srgbClr val="A4A3A4"/>
          </p15:clr>
        </p15:guide>
        <p15:guide id="7" pos="2988">
          <p15:clr>
            <a:srgbClr val="A4A3A4"/>
          </p15:clr>
        </p15:guide>
        <p15:guide id="8" pos="24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9C9"/>
    <a:srgbClr val="CFA4FA"/>
    <a:srgbClr val="ADDB7B"/>
    <a:srgbClr val="FFE285"/>
    <a:srgbClr val="7FA2E9"/>
    <a:srgbClr val="CCCCFF"/>
    <a:srgbClr val="B9EDFF"/>
    <a:srgbClr val="1F50B1"/>
    <a:srgbClr val="FF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5491" autoAdjust="0"/>
  </p:normalViewPr>
  <p:slideViewPr>
    <p:cSldViewPr snapToObjects="1">
      <p:cViewPr varScale="1">
        <p:scale>
          <a:sx n="141" d="100"/>
          <a:sy n="141" d="100"/>
        </p:scale>
        <p:origin x="672" y="114"/>
      </p:cViewPr>
      <p:guideLst>
        <p:guide orient="horz" pos="742"/>
        <p:guide pos="1882"/>
        <p:guide orient="horz" pos="517"/>
        <p:guide pos="1568"/>
        <p:guide orient="horz" pos="1178"/>
        <p:guide orient="horz" pos="821"/>
        <p:guide pos="2988"/>
        <p:guide pos="24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3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9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65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2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98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16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33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1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2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0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3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7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6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3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7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6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3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7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6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3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7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6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0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0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067918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067918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067918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067918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067918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067918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067918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067918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298772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98772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298772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298772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98772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298772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52962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352962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52962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352962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435483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31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48" indent="-185717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93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24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1851386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1851386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1851386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1851386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1851386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1851386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1851386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1851386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082240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082240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082240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082240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082240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082240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31309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231309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31309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231309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8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8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435483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31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62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93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24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8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8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8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8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3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7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3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7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3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3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4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70214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0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3" y="4727499"/>
            <a:ext cx="1620957" cy="230854"/>
          </a:xfrm>
          <a:prstGeom prst="rect">
            <a:avLst/>
          </a:prstGeom>
        </p:spPr>
        <p:txBody>
          <a:bodyPr vert="horz" wrap="square" lIns="91432" tIns="45715" rIns="91432" bIns="45715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2" tIns="45715" rIns="91432" bIns="45715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/>
              <a:pPr algn="ctr"/>
              <a:t>‹#›</a:t>
            </a:fld>
            <a:endParaRPr lang="en-US" sz="900" dirty="0"/>
          </a:p>
        </p:txBody>
      </p:sp>
      <p:sp>
        <p:nvSpPr>
          <p:cNvPr id="10" name="Oval 9"/>
          <p:cNvSpPr/>
          <p:nvPr/>
        </p:nvSpPr>
        <p:spPr>
          <a:xfrm>
            <a:off x="538557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6" name="Oval 15"/>
          <p:cNvSpPr/>
          <p:nvPr/>
        </p:nvSpPr>
        <p:spPr>
          <a:xfrm>
            <a:off x="211396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4" name="Oval 13"/>
          <p:cNvSpPr/>
          <p:nvPr/>
        </p:nvSpPr>
        <p:spPr>
          <a:xfrm rot="10800000">
            <a:off x="865716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8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2" name="Oval 21"/>
          <p:cNvSpPr/>
          <p:nvPr userDrawn="1"/>
        </p:nvSpPr>
        <p:spPr>
          <a:xfrm>
            <a:off x="8351423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23" name="Oval 22"/>
          <p:cNvSpPr/>
          <p:nvPr userDrawn="1"/>
        </p:nvSpPr>
        <p:spPr>
          <a:xfrm>
            <a:off x="8024264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4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8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lvl="0" algn="ctr"/>
            <a:endParaRPr lang="en-US" sz="900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4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lvl="0"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91429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1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49" indent="-173018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80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11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42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319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8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7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5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9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5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3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2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67490" y="1713077"/>
            <a:ext cx="5290460" cy="2238352"/>
          </a:xfrm>
          <a:prstGeom prst="rect">
            <a:avLst/>
          </a:prstGeom>
        </p:spPr>
        <p:txBody>
          <a:bodyPr vert="horz" wrap="square" lIns="0" tIns="22144" rIns="0" bIns="0" rtlCol="0">
            <a:spAutoFit/>
          </a:bodyPr>
          <a:lstStyle/>
          <a:p>
            <a:pPr marL="29189" algn="ctr">
              <a:spcBef>
                <a:spcPts val="175"/>
              </a:spcBef>
              <a:spcAft>
                <a:spcPts val="1905"/>
              </a:spcAft>
            </a:pPr>
            <a:r>
              <a:rPr sz="48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8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Parfining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she’rlari</a:t>
            </a:r>
            <a:endParaRPr lang="en-US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4352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43279" y="1713077"/>
            <a:ext cx="577210" cy="13627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43280" y="3199682"/>
            <a:ext cx="577210" cy="13627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067210" y="394730"/>
            <a:ext cx="1506116" cy="65931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067210" y="371103"/>
            <a:ext cx="1506116" cy="69246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060185" y="439485"/>
            <a:ext cx="1506116" cy="513992"/>
          </a:xfrm>
          <a:prstGeom prst="rect">
            <a:avLst/>
          </a:prstGeom>
        </p:spPr>
        <p:txBody>
          <a:bodyPr vert="horz" wrap="square" lIns="0" tIns="25165" rIns="0" bIns="0" rtlCol="0">
            <a:spAutoFit/>
          </a:bodyPr>
          <a:lstStyle/>
          <a:p>
            <a:pPr algn="ctr">
              <a:spcBef>
                <a:spcPts val="198"/>
              </a:spcBef>
            </a:pPr>
            <a:r>
              <a:rPr lang="ru-RU" sz="3200" b="1" spc="16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3200" b="1" spc="16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303628" y="342466"/>
            <a:ext cx="2989191" cy="867918"/>
          </a:xfrm>
          <a:prstGeom prst="rect">
            <a:avLst/>
          </a:prstGeom>
        </p:spPr>
        <p:txBody>
          <a:bodyPr vert="horz" wrap="square" lIns="0" tIns="2318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defTabSz="1451610">
              <a:spcBef>
                <a:spcPts val="181"/>
              </a:spcBef>
              <a:defRPr/>
            </a:pPr>
            <a:r>
              <a:rPr lang="en-US" sz="5400" kern="0" spc="16" dirty="0" err="1">
                <a:solidFill>
                  <a:sysClr val="window" lastClr="FFFFFF"/>
                </a:solidFill>
              </a:rPr>
              <a:t>Adabiyot</a:t>
            </a:r>
            <a:endParaRPr lang="en-US" sz="5400" kern="0" spc="16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4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0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0" y="1054045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2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07" y="606311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0" name="Picture 2" descr="C:\Documents and Settings\User\Рабочий стол\рау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558896"/>
            <a:ext cx="2281241" cy="32815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673" y="1019401"/>
            <a:ext cx="8852484" cy="1569660"/>
          </a:xfrm>
          <a:prstGeom prst="rect">
            <a:avLst/>
          </a:prstGeom>
          <a:solidFill>
            <a:srgbClr val="FFC9C9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indent="85725" algn="just"/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Parfining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she’rida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jonlantirish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tashxis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san’atini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qo‘llagan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holda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dalalarni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insondek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uxlatadi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8673" y="2813594"/>
            <a:ext cx="6495029" cy="769441"/>
          </a:xfrm>
          <a:prstGeom prst="rect">
            <a:avLst/>
          </a:prstGeom>
          <a:solidFill>
            <a:srgbClr val="FFC9C9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kechasi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4400" b="1" i="1" dirty="0"/>
          </a:p>
        </p:txBody>
      </p:sp>
      <p:pic>
        <p:nvPicPr>
          <p:cNvPr id="9218" name="Picture 2" descr="C:\Documents and Settings\User\Рабочий стол\so'roqlar\сур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813594"/>
            <a:ext cx="2133600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673" y="1019401"/>
            <a:ext cx="8852484" cy="2062103"/>
          </a:xfrm>
          <a:prstGeom prst="rect">
            <a:avLst/>
          </a:prstGeom>
          <a:solidFill>
            <a:srgbClr val="FFC9C9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indent="85725" algn="just"/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Parfi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she’rlarida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tovushlar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takroridan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maydonga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keladigan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hamda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qarshilantirishdan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paydo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badiiy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san’atlardan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unumli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foydalangan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8673" y="3417837"/>
            <a:ext cx="7423723" cy="769441"/>
          </a:xfrm>
          <a:prstGeom prst="rect">
            <a:avLst/>
          </a:prstGeom>
          <a:solidFill>
            <a:srgbClr val="FFC9C9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takrir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tavze’,tazod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i="1" dirty="0"/>
          </a:p>
        </p:txBody>
      </p:sp>
      <p:pic>
        <p:nvPicPr>
          <p:cNvPr id="9218" name="Picture 2" descr="C:\Documents and Settings\User\Рабочий стол\so'roqlar\сур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6251" y="3746434"/>
            <a:ext cx="1204906" cy="1210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'roqlar\сур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1142" y="1142990"/>
            <a:ext cx="1872859" cy="2954138"/>
          </a:xfrm>
          <a:prstGeom prst="rect">
            <a:avLst/>
          </a:prstGeom>
          <a:noFill/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9976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00113"/>
            <a:ext cx="7286676" cy="2852449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marL="362903" indent="-362903" algn="just">
              <a:spcAft>
                <a:spcPts val="1905"/>
              </a:spcAft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she’rlaridan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namunalar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oling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2903" indent="-362903" algn="just">
              <a:spcAft>
                <a:spcPts val="1905"/>
              </a:spcAft>
              <a:buAutoNum type="arabicPeriod"/>
            </a:pPr>
            <a:r>
              <a:rPr lang="en-US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“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Parfi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she’rlarining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zamonaviyligi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umrboqiyligi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mavzusida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ijodiy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Ijod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mazmuni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019401"/>
            <a:ext cx="478634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Parfi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she’rlari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yuksak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badiiyati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ajralib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ijodida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erki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Vatan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ozodligi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Turkiston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muhabbat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tuyg‘usi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adabiy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mavzular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yetakchilik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quvonchlari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dard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-u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alami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ifodasida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ko‘pincha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tabiat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unsurlariga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murojaat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Documents and Settings\User\Рабочий стол\рауф2.jpg"/>
          <p:cNvPicPr>
            <a:picLocks noChangeAspect="1" noChangeArrowheads="1"/>
          </p:cNvPicPr>
          <p:nvPr/>
        </p:nvPicPr>
        <p:blipFill>
          <a:blip r:embed="rId2"/>
          <a:srcRect l="11834" r="14106"/>
          <a:stretch>
            <a:fillRect/>
          </a:stretch>
        </p:blipFill>
        <p:spPr bwMode="auto">
          <a:xfrm>
            <a:off x="5429256" y="1097401"/>
            <a:ext cx="3357586" cy="3646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Parfi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she’riyati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8672" y="1019401"/>
            <a:ext cx="4994831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“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Parfining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she’riyati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ta’birning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o‘ziyoq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shoirning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adabiy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merosi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go‘zal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she’rlari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ijodining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umumpafosi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mulohazalar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yuritishga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undaydi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she’rlarida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Vatan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tabiat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mavzulariga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murojaat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Documents and Settings\User\Рабочий стол\рауф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214428"/>
            <a:ext cx="3240841" cy="2469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Parfi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ruhining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kuychisi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911827"/>
            <a:ext cx="8495293" cy="3850158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Rauf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Parfi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ijodida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birorta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voqeani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tasvirlashga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bag‘ishlangan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voqeaband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she’rlar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yo‘q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hisobi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U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inson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ruhining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kuychisi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</a:p>
          <a:p>
            <a:pPr algn="just">
              <a:spcAft>
                <a:spcPts val="953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Qadim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o‘tmish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ham,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bugungi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muhim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hodisalar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ham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shoir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tuyg‘ulariga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qattiq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ta’sir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etadi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muayyan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kayfiyat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uyg‘otadi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</a:p>
          <a:p>
            <a:pPr algn="just">
              <a:spcAft>
                <a:spcPts val="953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Rauf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Parfi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o‘z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she’rlarida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ana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shu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kayfiyatlarning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manzarasini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rassom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kabi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aniq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chizadi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8548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kechasi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000114"/>
            <a:ext cx="5137707" cy="3716788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kechasi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Osmon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falakda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Kunduzning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kitobi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o‘qildi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Tars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yorildi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qovun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palakda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spcAft>
                <a:spcPts val="12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Oltin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shaftolilar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to‘kildi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990600" algn="just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Dalalarda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mudraydi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uyqu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indent="990600" algn="just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Dala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yotar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kutib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quyoshni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990600" algn="just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Ariqlarda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uyg‘oq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indent="990600" algn="just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Polizlarga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shoshib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26" name="Picture 2" descr="C:\Documents and Settings\User\Рабочий стол\поли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00114"/>
            <a:ext cx="3854591" cy="342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4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kechasi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8672" y="1089793"/>
            <a:ext cx="513770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sha’niga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to‘qilar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Chigitkalar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chirillar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chunon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Yomg‘ir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yog‘ar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go‘yo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yog‘ilar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tuproq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ustiga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marjon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95350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yomg‘iri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iliqdir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biram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895350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Shitir-shitir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qo‘shig‘i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95350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shirin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hid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taralar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yerdan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895350">
              <a:spcAft>
                <a:spcPts val="6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yurakka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qo‘shilib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  <p:pic>
        <p:nvPicPr>
          <p:cNvPr id="2050" name="Picture 2" descr="C:\Documents and Settings\User\Рабочий стол\ёз ёмгир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357304"/>
            <a:ext cx="3786214" cy="2571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4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Yana </a:t>
            </a:r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qaytib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keldim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8672" y="1019401"/>
            <a:ext cx="5066269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Qaytib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keldim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Chang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to‘zgan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Yo‘limizni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sog‘indim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Tom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ustida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maysalar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o‘sgan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Uyimizni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sog‘indim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895350"/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Aziz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dargoh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ostonasida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895350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Sizni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qalbim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quchayin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895350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To‘yib-to‘yib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sopol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kosada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895350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Muzdek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quduq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suvin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ichayin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  <p:pic>
        <p:nvPicPr>
          <p:cNvPr id="7" name="Picture 2" descr="C:\Documents and Settings\User\Рабочий стол\о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19401"/>
            <a:ext cx="3397251" cy="4076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Yurak</a:t>
            </a:r>
            <a:endParaRPr lang="en-US" sz="6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6352153" cy="3255123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Go‘yo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baribirdir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ko‘chalar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ochiq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Sachrab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yonarsan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-u,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bo‘lmassan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tamom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spcAft>
                <a:spcPts val="12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O‘tkinchi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g‘amlarga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achiqma-achchiq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yo‘llaringda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turganman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takror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Rosa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sayraganman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to‘g‘ringda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aqlimga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kelding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so‘zladim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yo‘g‘ingda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  <p:pic>
        <p:nvPicPr>
          <p:cNvPr id="9" name="Picture 2" descr="C:\Documents and Settings\User\Рабочий стол\рауф2.jpg"/>
          <p:cNvPicPr>
            <a:picLocks noChangeAspect="1" noChangeArrowheads="1"/>
          </p:cNvPicPr>
          <p:nvPr/>
        </p:nvPicPr>
        <p:blipFill rotWithShape="1">
          <a:blip r:embed="rId2"/>
          <a:srcRect l="14495" r="14107"/>
          <a:stretch/>
        </p:blipFill>
        <p:spPr bwMode="auto">
          <a:xfrm>
            <a:off x="6014992" y="1142990"/>
            <a:ext cx="2936957" cy="3308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672" y="1019401"/>
            <a:ext cx="8852484" cy="954107"/>
          </a:xfrm>
          <a:prstGeom prst="rect">
            <a:avLst/>
          </a:prstGeom>
          <a:solidFill>
            <a:srgbClr val="FFC9C9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Rauf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Parfi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she’rida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Shahlo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ko‘zli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mening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targ‘ilim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misrasini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keltiradi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428874"/>
            <a:ext cx="6486551" cy="1446550"/>
          </a:xfrm>
          <a:prstGeom prst="rect">
            <a:avLst/>
          </a:prstGeom>
          <a:solidFill>
            <a:srgbClr val="FFC9C9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“Yana </a:t>
            </a:r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qaytib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keldim</a:t>
            </a:r>
            <a:r>
              <a:rPr lang="en-US" sz="4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4400" b="1" i="1" dirty="0"/>
          </a:p>
        </p:txBody>
      </p:sp>
      <p:pic>
        <p:nvPicPr>
          <p:cNvPr id="8194" name="Picture 2" descr="C:\Documents and Settings\User\Рабочий стол\so'roqlar\сурок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214560"/>
            <a:ext cx="1895475" cy="2409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155643</TotalTime>
  <Words>435</Words>
  <Application>Microsoft Office PowerPoint</Application>
  <PresentationFormat>Экран (16:9)</PresentationFormat>
  <Paragraphs>70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Open Sans</vt:lpstr>
      <vt:lpstr>Open Sans Light</vt:lpstr>
      <vt:lpstr>Times New Roman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User</cp:lastModifiedBy>
  <cp:revision>1844</cp:revision>
  <dcterms:created xsi:type="dcterms:W3CDTF">2014-10-08T23:03:32Z</dcterms:created>
  <dcterms:modified xsi:type="dcterms:W3CDTF">2021-01-23T03:38:03Z</dcterms:modified>
</cp:coreProperties>
</file>