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1359" r:id="rId2"/>
    <p:sldId id="1356" r:id="rId3"/>
    <p:sldId id="1379" r:id="rId4"/>
    <p:sldId id="1385" r:id="rId5"/>
    <p:sldId id="1384" r:id="rId6"/>
    <p:sldId id="1383" r:id="rId7"/>
    <p:sldId id="1380" r:id="rId8"/>
    <p:sldId id="1382" r:id="rId9"/>
    <p:sldId id="1381" r:id="rId10"/>
    <p:sldId id="1388" r:id="rId11"/>
    <p:sldId id="1387" r:id="rId12"/>
    <p:sldId id="1386" r:id="rId13"/>
    <p:sldId id="1389" r:id="rId14"/>
    <p:sldId id="1378" r:id="rId1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59"/>
            <p14:sldId id="1356"/>
            <p14:sldId id="1379"/>
            <p14:sldId id="1385"/>
            <p14:sldId id="1384"/>
            <p14:sldId id="1383"/>
            <p14:sldId id="1380"/>
            <p14:sldId id="1382"/>
            <p14:sldId id="1381"/>
            <p14:sldId id="1388"/>
            <p14:sldId id="1387"/>
            <p14:sldId id="1386"/>
            <p14:sldId id="13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F7DF2"/>
    <a:srgbClr val="A3F995"/>
    <a:srgbClr val="B17ED8"/>
    <a:srgbClr val="B8E08C"/>
    <a:srgbClr val="2CE50D"/>
    <a:srgbClr val="DDDDDD"/>
    <a:srgbClr val="B2B2B2"/>
    <a:srgbClr val="FFFFF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66" d="100"/>
          <a:sy n="166" d="100"/>
        </p:scale>
        <p:origin x="-96" y="-57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21460" y="1139358"/>
            <a:ext cx="2825603" cy="146063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8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2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7">
              <a:spcAft>
                <a:spcPts val="12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Abdulla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Oripov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80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yoshda</a:t>
            </a:r>
            <a:endParaRPr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80819" y="1197228"/>
            <a:ext cx="283340" cy="7235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80819" y="2048672"/>
            <a:ext cx="283340" cy="7235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775862" cy="4362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775862" cy="44954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733953" y="325943"/>
            <a:ext cx="781133" cy="26222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1600" b="1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1600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en-US" sz="16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600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681026" y="248656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Documents and Settings\User\Рабочий стол\Ори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1964" y="1266892"/>
            <a:ext cx="2008374" cy="1710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Tilla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baliqcha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744391"/>
            <a:ext cx="32861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Tuxumdan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chiqdi-yu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loyqa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hovuzga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otdilar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Tashlandiq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ushoq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xazonlar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yopdilar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  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ko‘rgani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hovuzcha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mudroq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tollarning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achchiq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xazoni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tilla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baliqcha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ko‘lmak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hovuz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ru-RU" dirty="0"/>
          </a:p>
        </p:txBody>
      </p:sp>
      <p:pic>
        <p:nvPicPr>
          <p:cNvPr id="1026" name="Picture 2" descr="C:\Documents and Settings\User\Рабочий стол\хову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762788"/>
            <a:ext cx="2507058" cy="167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nechun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sevaman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O‘zbekistonni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3643" y="619911"/>
            <a:ext cx="3429024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Men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nechun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sevaman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O‘zbekistonni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Tuprog‘in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ko‘zimga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aylab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to‘tiyo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Nechun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vatan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deya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yer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-u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osmonin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Muqaddas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atayman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atayman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tanho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Aslida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dunyoda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tanho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nima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bor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?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Paxta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o‘smaydimi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o‘zga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elda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yo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Yoki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quyoshimi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sevgimga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sabab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Axir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quyoshli-ku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butun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Osiyo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User\Рабочий стол\таби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1" y="834226"/>
            <a:ext cx="2251176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Judolik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93643" y="691349"/>
            <a:ext cx="314327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Atoqli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o‘z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shoiri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jamoat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arbobi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Abdulla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Oripov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2016-yil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5-noyabrda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vafot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Marhum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shoir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zbek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zamonaviy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she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riyatining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Navoiy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Abdulla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Oripovni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Alloh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rahmat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etsin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joylari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jannatda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bo‘l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C:\Documents and Settings\User\Рабочий стол\А.Ори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91350"/>
            <a:ext cx="2378406" cy="237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User\Рабочий стол\А.Ори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527" y="0"/>
            <a:ext cx="3092786" cy="3092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Mustaqil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bajarish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uchun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topshiriqlar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081" y="762788"/>
            <a:ext cx="5162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Abdulla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Oripov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she’rlaridan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6700" indent="-2667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“Abdulla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Oripov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80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yoshda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mavzusida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videorolik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tayyorlashga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45" y="1892943"/>
            <a:ext cx="1509805" cy="13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9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Oripov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91350"/>
            <a:ext cx="314612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Oripov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1941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martda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Qashqadaryo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Koson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Neko‘z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qishlog‘ida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dunyoga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1958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maktabni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medal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tamomlagan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Oripov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universitetining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jurnalistika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fakultetiga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o‘qishga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1963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imtiyozli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diplom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yakunlaydi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Documents and Settings\User\Рабочий стол\Ёш Абдулла.jpg"/>
          <p:cNvPicPr>
            <a:picLocks noChangeAspect="1" noChangeArrowheads="1"/>
          </p:cNvPicPr>
          <p:nvPr/>
        </p:nvPicPr>
        <p:blipFill rotWithShape="1">
          <a:blip r:embed="rId2"/>
          <a:srcRect l="5851"/>
          <a:stretch/>
        </p:blipFill>
        <p:spPr bwMode="auto">
          <a:xfrm>
            <a:off x="3311773" y="762788"/>
            <a:ext cx="235403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faoliyati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81" y="691350"/>
            <a:ext cx="54292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gvardiya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(1963-69),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G‘afur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G‘ulom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nomidagi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nashriyotlarida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muharrir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(1969-74),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yulduzi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xodim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bo‘lim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mudiri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(1974-76),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Yozuvchilar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uyushmasida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maslahatchi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(1976-82),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kotib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(1985-88),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bo‘limida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kotib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(1982—83),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Gulxan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muharrir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(1983-85),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1996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yildan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Yozuvchilar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uyushmasi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raisi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Mualliflik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huquqini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himoya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agentligi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raisi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lavozimlarida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faoliyat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yuritgan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3141"/>
            <a:ext cx="38662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arbobi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Abdulla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Oripovning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Tilla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baliqcha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“Men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nechun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sevaman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singari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talabalik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yillarida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iste’dodli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ovozga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kelayotganidan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179388" algn="just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o‘tmay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Mitti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yulduz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(1965) ilk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to‘plamining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nashr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muxlislarida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tasavvurning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ekanligini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tasdiqlagan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User\Рабочий стол\А.Ори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33" y="734020"/>
            <a:ext cx="1657349" cy="2341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3643" y="694287"/>
            <a:ext cx="3429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Shundan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shoirning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Ko‘zlarim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yo‘lingda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(1966),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Onajon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(1969),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Ruhim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O‘zbekiston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 (1971),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Xotirot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Yurtim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shamoli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(1974),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Yuzma-yuz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Hayrat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(1979), 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Najot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qal’asi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(1981),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Yillar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armoni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(1983), “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aj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daftari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Munojot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(1992),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Saylanma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(1996),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Dunyo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(1999),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yuragi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(2003)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she’riy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kitoblari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nashr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etilgan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C:\Documents and Settings\User\Рабочий стол\Абдулл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693" y="762788"/>
            <a:ext cx="1988473" cy="198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Dostonlari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957" y="1193004"/>
            <a:ext cx="1714512" cy="785818"/>
          </a:xfrm>
          <a:prstGeom prst="roundRect">
            <a:avLst/>
          </a:prstGeom>
          <a:solidFill>
            <a:srgbClr val="A3F995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Jannatga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22733" y="1191416"/>
            <a:ext cx="1643074" cy="785818"/>
          </a:xfrm>
          <a:prstGeom prst="roundRect">
            <a:avLst/>
          </a:prstGeom>
          <a:solidFill>
            <a:srgbClr val="EF7DF2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“Hakim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ajal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2469" y="2334424"/>
            <a:ext cx="2000264" cy="78581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Ranjkom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022469" y="691350"/>
            <a:ext cx="2000264" cy="1428760"/>
          </a:xfrm>
          <a:prstGeom prst="flowChartExtra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Dostonlari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8" idx="3"/>
            <a:endCxn id="5" idx="1"/>
          </p:cNvCxnSpPr>
          <p:nvPr/>
        </p:nvCxnSpPr>
        <p:spPr>
          <a:xfrm>
            <a:off x="3522667" y="1405730"/>
            <a:ext cx="500066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1"/>
            <a:endCxn id="4" idx="3"/>
          </p:cNvCxnSpPr>
          <p:nvPr/>
        </p:nvCxnSpPr>
        <p:spPr>
          <a:xfrm rot="10800000" flipV="1">
            <a:off x="2022469" y="1405729"/>
            <a:ext cx="500066" cy="180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6" idx="0"/>
          </p:cNvCxnSpPr>
          <p:nvPr/>
        </p:nvCxnSpPr>
        <p:spPr>
          <a:xfrm rot="5400000">
            <a:off x="2915444" y="222726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Madhiyamiz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muallifi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3643" y="689852"/>
            <a:ext cx="292895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Abdulla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Oripov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O‘zbekiston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Respublikasi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Davlat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Madhiyasining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muallifi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ekani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xotiralarda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saqlanib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qoladi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Navro‘z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Mustaqillik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bayramlarini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o‘tkazish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bo‘yicha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yozilgan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aksariyat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ssenariylar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muallifidir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Documents and Settings\User\Рабочий стол\Абдул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8" y="689852"/>
            <a:ext cx="2510082" cy="177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Mohir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tarjimon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731896"/>
            <a:ext cx="386620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Dante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Ilohiy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komediya”sining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Do‘zax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qismini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A.S.Pushkin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N.A.Nekrasov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T.G.Shevchenko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L.Ukrainka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R.Hamzatov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Q.Quliyev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M.Bayjiyev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asarlarini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o‘zbek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tiliga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mahorat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tarjima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qildi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navbatida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asarlari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ingliz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bolgar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turk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ukrain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turkman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ozarbayjon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kabi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ko‘plab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xorijiy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tillarga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tarjima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qilingan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\Рабочий стол\Ориф аёли бн.jpg"/>
          <p:cNvPicPr>
            <a:picLocks noChangeAspect="1" noChangeArrowheads="1"/>
          </p:cNvPicPr>
          <p:nvPr/>
        </p:nvPicPr>
        <p:blipFill>
          <a:blip r:embed="rId2"/>
          <a:srcRect l="51549"/>
          <a:stretch>
            <a:fillRect/>
          </a:stretch>
        </p:blipFill>
        <p:spPr bwMode="auto">
          <a:xfrm>
            <a:off x="4103861" y="691350"/>
            <a:ext cx="1463177" cy="2385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Onajon</a:t>
            </a:r>
            <a:endParaRPr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4268" y="586412"/>
            <a:ext cx="321471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Onam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Turdi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Erdona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Karvon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qizi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xotirasiga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kunki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yo‘q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oromim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Kelolmayman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hushimga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Onajonim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kechalari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Kirib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chiqar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tushimga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Qo‘llarida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oq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elpig‘ich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nurida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yaltirar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Onajonim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imlab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Qoshlariga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chaqirar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User\Рабочий стол\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7" y="575929"/>
            <a:ext cx="2122669" cy="254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151730</TotalTime>
  <Words>436</Words>
  <Application>Microsoft Office PowerPoint</Application>
  <PresentationFormat>Произвольный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1512</cp:revision>
  <dcterms:created xsi:type="dcterms:W3CDTF">2014-10-08T23:03:32Z</dcterms:created>
  <dcterms:modified xsi:type="dcterms:W3CDTF">2021-01-27T10:21:41Z</dcterms:modified>
</cp:coreProperties>
</file>