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5" r:id="rId2"/>
    <p:sldId id="546" r:id="rId3"/>
    <p:sldId id="551" r:id="rId4"/>
    <p:sldId id="563" r:id="rId5"/>
    <p:sldId id="703" r:id="rId6"/>
    <p:sldId id="704" r:id="rId7"/>
    <p:sldId id="503" r:id="rId8"/>
    <p:sldId id="504" r:id="rId9"/>
    <p:sldId id="705" r:id="rId10"/>
    <p:sldId id="509" r:id="rId11"/>
    <p:sldId id="706" r:id="rId12"/>
    <p:sldId id="707" r:id="rId13"/>
    <p:sldId id="602" r:id="rId14"/>
    <p:sldId id="708" r:id="rId15"/>
    <p:sldId id="519" r:id="rId16"/>
    <p:sldId id="710" r:id="rId17"/>
    <p:sldId id="709" r:id="rId18"/>
    <p:sldId id="612" r:id="rId19"/>
    <p:sldId id="633" r:id="rId20"/>
    <p:sldId id="532" r:id="rId21"/>
    <p:sldId id="557" r:id="rId22"/>
    <p:sldId id="558" r:id="rId23"/>
    <p:sldId id="435" r:id="rId24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62" autoAdjust="0"/>
  </p:normalViewPr>
  <p:slideViewPr>
    <p:cSldViewPr>
      <p:cViewPr varScale="1">
        <p:scale>
          <a:sx n="102" d="100"/>
          <a:sy n="102" d="100"/>
        </p:scale>
        <p:origin x="96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55DE2-DC58-486A-B0CD-35EAE4B3EBE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174CD-E2F1-4C53-8A0E-1150ECB22D59}">
      <dgm:prSet phldrT="[Текст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Grammatik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qoidalar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04754-8050-48D1-A2BB-FF85732A8B19}" type="par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5F74-6F76-471B-9EA5-A5DD483F3994}" type="sib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D07D-769F-4BF3-B0D7-6FB377C10B06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Iboralar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21010-BB70-4DF3-96BA-5AA1DA346BAC}" type="parTrans" cxnId="{BF910C6C-78CD-49E7-8F86-6D3B210C87D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FB10D-147D-45FD-8077-FD9ED2B2E84E}" type="sibTrans" cxnId="{BF910C6C-78CD-49E7-8F86-6D3B210C87D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AE09D-E1A2-4769-B073-A0A9929DC085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Ko‘chma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7FB40-8BB4-48DA-839F-216EC2FA3085}" type="parTrans" cxnId="{E080959B-45EA-4746-82A8-BE58547DA01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53736-6653-4041-BB15-B221A6CFCC4A}" type="sibTrans" cxnId="{E080959B-45EA-4746-82A8-BE58547DA01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5F4EA-8AB7-4033-992E-AC2CA1243110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2C23D-3749-4CCA-8F1C-A997E4DC3D93}" type="parTrans" cxnId="{A04817C4-BD2A-49D5-ABF7-D01D2C2A3FB2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5A901-7853-4E4C-B0B6-7A56D1B2267A}" type="sibTrans" cxnId="{A04817C4-BD2A-49D5-ABF7-D01D2C2A3FB2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7EB7-95CF-4A32-9400-4BA6257926BE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Zid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A4E75-B15D-4F96-BCE1-745F2ED6B522}" type="parTrans" cxnId="{B4A0C6C4-0B5D-42A9-8BF9-01ECEE0F893A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F9573-FE0F-456F-97D5-AE1ED8F90FBA}" type="sibTrans" cxnId="{B4A0C6C4-0B5D-42A9-8BF9-01ECEE0F89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E3EE-0F27-48B3-9F8F-A219D8B251BF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A5CF9-21FD-4EDC-A177-6F254BFDCCC1}" type="parTrans" cxnId="{50CA9E24-4DB2-44FE-9F1F-7CF0A72856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63B3C-E6CD-49D2-8E00-5665E91DB010}" type="sibTrans" cxnId="{50CA9E24-4DB2-44FE-9F1F-7CF0A72856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0E54A-F946-471F-97BA-4867E59434EF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Tasviriy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ifodalar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C156-8157-4D32-9482-10A6891A85DC}" type="sibTrans" cxnId="{20A8B2DF-4DF0-4D0D-8862-362A2495CB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5CD33-BBAD-4C42-B8AB-0E49BFA3C996}" type="parTrans" cxnId="{20A8B2DF-4DF0-4D0D-8862-362A2495CB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C7865-1200-45F0-BD77-62CB889EC698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Shakldosh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0BE27F-EC3F-4061-9859-6BE80B8E44B7}" type="sibTrans" cxnId="{EEBC2B34-8B2E-41F6-8FD2-85163B18039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D2ED4-D036-4F45-BD7E-D9A7A419918C}" type="parTrans" cxnId="{EEBC2B34-8B2E-41F6-8FD2-85163B18039D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F038B-B519-4E6A-BB9A-BE65FF0A7C1E}" type="pres">
      <dgm:prSet presAssocID="{55055DE2-DC58-486A-B0CD-35EAE4B3EB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458739-59F3-4772-B29B-7401F63BE8BA}" type="pres">
      <dgm:prSet presAssocID="{80E174CD-E2F1-4C53-8A0E-1150ECB22D59}" presName="centerShape" presStyleLbl="node0" presStyleIdx="0" presStyleCnt="1" custScaleX="202815" custScaleY="159068" custLinFactNeighborX="-405" custLinFactNeighborY="3085"/>
      <dgm:spPr/>
    </dgm:pt>
    <dgm:pt modelId="{9019BDF6-746F-4BED-AECB-8544E2820FC9}" type="pres">
      <dgm:prSet presAssocID="{26F21010-BB70-4DF3-96BA-5AA1DA346BAC}" presName="Name9" presStyleLbl="parChTrans1D2" presStyleIdx="0" presStyleCnt="7"/>
      <dgm:spPr/>
    </dgm:pt>
    <dgm:pt modelId="{BC26D107-4D9F-4736-AD11-36D521F0362E}" type="pres">
      <dgm:prSet presAssocID="{26F21010-BB70-4DF3-96BA-5AA1DA346BAC}" presName="connTx" presStyleLbl="parChTrans1D2" presStyleIdx="0" presStyleCnt="7"/>
      <dgm:spPr/>
    </dgm:pt>
    <dgm:pt modelId="{9AB6ED13-4440-4B0F-B840-0DCB0F54A28F}" type="pres">
      <dgm:prSet presAssocID="{F496D07D-769F-4BF3-B0D7-6FB377C10B06}" presName="node" presStyleLbl="node1" presStyleIdx="0" presStyleCnt="7" custScaleX="215099" custScaleY="86809">
        <dgm:presLayoutVars>
          <dgm:bulletEnabled val="1"/>
        </dgm:presLayoutVars>
      </dgm:prSet>
      <dgm:spPr/>
    </dgm:pt>
    <dgm:pt modelId="{13E2104E-D5C3-434C-8709-0366DB07F643}" type="pres">
      <dgm:prSet presAssocID="{C707FB40-8BB4-48DA-839F-216EC2FA3085}" presName="Name9" presStyleLbl="parChTrans1D2" presStyleIdx="1" presStyleCnt="7"/>
      <dgm:spPr/>
    </dgm:pt>
    <dgm:pt modelId="{56C75BB7-2DF8-4604-98C1-8131DA91E918}" type="pres">
      <dgm:prSet presAssocID="{C707FB40-8BB4-48DA-839F-216EC2FA3085}" presName="connTx" presStyleLbl="parChTrans1D2" presStyleIdx="1" presStyleCnt="7"/>
      <dgm:spPr/>
    </dgm:pt>
    <dgm:pt modelId="{77C96A5F-D7F7-49B4-91E6-E7FF37527509}" type="pres">
      <dgm:prSet presAssocID="{0B4AE09D-E1A2-4769-B073-A0A9929DC085}" presName="node" presStyleLbl="node1" presStyleIdx="1" presStyleCnt="7" custScaleX="191508" custScaleY="116109" custRadScaleRad="195020" custRadScaleInc="49072">
        <dgm:presLayoutVars>
          <dgm:bulletEnabled val="1"/>
        </dgm:presLayoutVars>
      </dgm:prSet>
      <dgm:spPr/>
    </dgm:pt>
    <dgm:pt modelId="{A1849508-8375-40EE-A744-048767EC3BD2}" type="pres">
      <dgm:prSet presAssocID="{5D22C23D-3749-4CCA-8F1C-A997E4DC3D93}" presName="Name9" presStyleLbl="parChTrans1D2" presStyleIdx="2" presStyleCnt="7"/>
      <dgm:spPr/>
    </dgm:pt>
    <dgm:pt modelId="{5BF9C8BC-EFA6-4CEA-A421-6159822E995B}" type="pres">
      <dgm:prSet presAssocID="{5D22C23D-3749-4CCA-8F1C-A997E4DC3D93}" presName="connTx" presStyleLbl="parChTrans1D2" presStyleIdx="2" presStyleCnt="7"/>
      <dgm:spPr/>
    </dgm:pt>
    <dgm:pt modelId="{BB48EE4B-785A-4BBF-96B3-4CD1C16B4C95}" type="pres">
      <dgm:prSet presAssocID="{3DC5F4EA-8AB7-4033-992E-AC2CA1243110}" presName="node" presStyleLbl="node1" presStyleIdx="2" presStyleCnt="7" custScaleX="169411" custScaleY="109013" custRadScaleRad="180749" custRadScaleInc="-37151">
        <dgm:presLayoutVars>
          <dgm:bulletEnabled val="1"/>
        </dgm:presLayoutVars>
      </dgm:prSet>
      <dgm:spPr/>
    </dgm:pt>
    <dgm:pt modelId="{A8D83D9C-9040-4AB7-8D81-355BB95CB93A}" type="pres">
      <dgm:prSet presAssocID="{D92A4E75-B15D-4F96-BCE1-745F2ED6B522}" presName="Name9" presStyleLbl="parChTrans1D2" presStyleIdx="3" presStyleCnt="7"/>
      <dgm:spPr/>
    </dgm:pt>
    <dgm:pt modelId="{09CD6BDA-1632-491C-912B-9B344CF8D467}" type="pres">
      <dgm:prSet presAssocID="{D92A4E75-B15D-4F96-BCE1-745F2ED6B522}" presName="connTx" presStyleLbl="parChTrans1D2" presStyleIdx="3" presStyleCnt="7"/>
      <dgm:spPr/>
    </dgm:pt>
    <dgm:pt modelId="{48C60610-C15F-4FB6-AA42-CA510EA19A51}" type="pres">
      <dgm:prSet presAssocID="{A23C7EB7-95CF-4A32-9400-4BA6257926BE}" presName="node" presStyleLbl="node1" presStyleIdx="3" presStyleCnt="7" custScaleX="180535" custScaleY="105756" custRadScaleRad="211067" custRadScaleInc="-28849">
        <dgm:presLayoutVars>
          <dgm:bulletEnabled val="1"/>
        </dgm:presLayoutVars>
      </dgm:prSet>
      <dgm:spPr/>
    </dgm:pt>
    <dgm:pt modelId="{6B41F997-4FDF-462B-AB42-1020A993895A}" type="pres">
      <dgm:prSet presAssocID="{ED9D2ED4-D036-4F45-BD7E-D9A7A419918C}" presName="Name9" presStyleLbl="parChTrans1D2" presStyleIdx="4" presStyleCnt="7"/>
      <dgm:spPr/>
    </dgm:pt>
    <dgm:pt modelId="{2FA3C81F-6005-48EA-B5AF-A57CC9FCFE28}" type="pres">
      <dgm:prSet presAssocID="{ED9D2ED4-D036-4F45-BD7E-D9A7A419918C}" presName="connTx" presStyleLbl="parChTrans1D2" presStyleIdx="4" presStyleCnt="7"/>
      <dgm:spPr/>
    </dgm:pt>
    <dgm:pt modelId="{D37B2BCB-23DA-4640-A4BE-18A698A7318E}" type="pres">
      <dgm:prSet presAssocID="{F96C7865-1200-45F0-BD77-62CB889EC698}" presName="node" presStyleLbl="node1" presStyleIdx="4" presStyleCnt="7" custScaleX="189164" custScaleY="93009" custRadScaleRad="131479" custRadScaleInc="75050">
        <dgm:presLayoutVars>
          <dgm:bulletEnabled val="1"/>
        </dgm:presLayoutVars>
      </dgm:prSet>
      <dgm:spPr/>
    </dgm:pt>
    <dgm:pt modelId="{5797E087-EC8B-438B-A6C4-8C0F04EB9EC3}" type="pres">
      <dgm:prSet presAssocID="{4A95CD33-BBAD-4C42-B8AB-0E49BFA3C996}" presName="Name9" presStyleLbl="parChTrans1D2" presStyleIdx="5" presStyleCnt="7"/>
      <dgm:spPr/>
    </dgm:pt>
    <dgm:pt modelId="{93EB0C02-62BA-432E-A831-31564AAA501C}" type="pres">
      <dgm:prSet presAssocID="{4A95CD33-BBAD-4C42-B8AB-0E49BFA3C996}" presName="connTx" presStyleLbl="parChTrans1D2" presStyleIdx="5" presStyleCnt="7"/>
      <dgm:spPr/>
    </dgm:pt>
    <dgm:pt modelId="{49099C95-EE94-40F1-A4A0-0609C805D52C}" type="pres">
      <dgm:prSet presAssocID="{EC50E54A-F946-471F-97BA-4867E59434EF}" presName="node" presStyleLbl="node1" presStyleIdx="5" presStyleCnt="7" custScaleX="195150" custScaleY="113005" custRadScaleRad="190579" custRadScaleInc="38681">
        <dgm:presLayoutVars>
          <dgm:bulletEnabled val="1"/>
        </dgm:presLayoutVars>
      </dgm:prSet>
      <dgm:spPr/>
    </dgm:pt>
    <dgm:pt modelId="{92E6C524-06F2-4762-B758-969B1E884242}" type="pres">
      <dgm:prSet presAssocID="{D4FA5CF9-21FD-4EDC-A177-6F254BFDCCC1}" presName="Name9" presStyleLbl="parChTrans1D2" presStyleIdx="6" presStyleCnt="7"/>
      <dgm:spPr/>
    </dgm:pt>
    <dgm:pt modelId="{23889DB6-ADBE-4180-808B-7A350C6DA1A9}" type="pres">
      <dgm:prSet presAssocID="{D4FA5CF9-21FD-4EDC-A177-6F254BFDCCC1}" presName="connTx" presStyleLbl="parChTrans1D2" presStyleIdx="6" presStyleCnt="7"/>
      <dgm:spPr/>
    </dgm:pt>
    <dgm:pt modelId="{BED0C3F9-6A75-42C1-A4D4-5DE602FF498B}" type="pres">
      <dgm:prSet presAssocID="{DEBAE3EE-0F27-48B3-9F8F-A219D8B251BF}" presName="node" presStyleLbl="node1" presStyleIdx="6" presStyleCnt="7" custScaleX="210923" custScaleY="87535" custRadScaleRad="195676" custRadScaleInc="-48630">
        <dgm:presLayoutVars>
          <dgm:bulletEnabled val="1"/>
        </dgm:presLayoutVars>
      </dgm:prSet>
      <dgm:spPr/>
    </dgm:pt>
  </dgm:ptLst>
  <dgm:cxnLst>
    <dgm:cxn modelId="{9D05DB09-890E-4C64-A5E0-77E274676E62}" type="presOf" srcId="{D92A4E75-B15D-4F96-BCE1-745F2ED6B522}" destId="{A8D83D9C-9040-4AB7-8D81-355BB95CB93A}" srcOrd="0" destOrd="0" presId="urn:microsoft.com/office/officeart/2005/8/layout/radial1"/>
    <dgm:cxn modelId="{600E841E-CE77-4E02-8838-FF2BD717D6B1}" type="presOf" srcId="{26F21010-BB70-4DF3-96BA-5AA1DA346BAC}" destId="{9019BDF6-746F-4BED-AECB-8544E2820FC9}" srcOrd="0" destOrd="0" presId="urn:microsoft.com/office/officeart/2005/8/layout/radial1"/>
    <dgm:cxn modelId="{8F6CF121-DE2B-4C9A-A1E3-A1CB2E5A5BC8}" type="presOf" srcId="{55055DE2-DC58-486A-B0CD-35EAE4B3EBE2}" destId="{B41F038B-B519-4E6A-BB9A-BE65FF0A7C1E}" srcOrd="0" destOrd="0" presId="urn:microsoft.com/office/officeart/2005/8/layout/radial1"/>
    <dgm:cxn modelId="{50CA9E24-4DB2-44FE-9F1F-7CF0A72856CE}" srcId="{80E174CD-E2F1-4C53-8A0E-1150ECB22D59}" destId="{DEBAE3EE-0F27-48B3-9F8F-A219D8B251BF}" srcOrd="6" destOrd="0" parTransId="{D4FA5CF9-21FD-4EDC-A177-6F254BFDCCC1}" sibTransId="{7DF63B3C-E6CD-49D2-8E00-5665E91DB010}"/>
    <dgm:cxn modelId="{EEBC2B34-8B2E-41F6-8FD2-85163B18039D}" srcId="{80E174CD-E2F1-4C53-8A0E-1150ECB22D59}" destId="{F96C7865-1200-45F0-BD77-62CB889EC698}" srcOrd="4" destOrd="0" parTransId="{ED9D2ED4-D036-4F45-BD7E-D9A7A419918C}" sibTransId="{CA0BE27F-EC3F-4061-9859-6BE80B8E44B7}"/>
    <dgm:cxn modelId="{64B63F3F-4922-465F-B269-35B923EC0975}" type="presOf" srcId="{26F21010-BB70-4DF3-96BA-5AA1DA346BAC}" destId="{BC26D107-4D9F-4736-AD11-36D521F0362E}" srcOrd="1" destOrd="0" presId="urn:microsoft.com/office/officeart/2005/8/layout/radial1"/>
    <dgm:cxn modelId="{5F2BD25B-AC68-4066-AA64-3F6EC04E5B22}" type="presOf" srcId="{EC50E54A-F946-471F-97BA-4867E59434EF}" destId="{49099C95-EE94-40F1-A4A0-0609C805D52C}" srcOrd="0" destOrd="0" presId="urn:microsoft.com/office/officeart/2005/8/layout/radial1"/>
    <dgm:cxn modelId="{639EDE5B-18CB-4B18-BE66-D58F888E5677}" type="presOf" srcId="{ED9D2ED4-D036-4F45-BD7E-D9A7A419918C}" destId="{2FA3C81F-6005-48EA-B5AF-A57CC9FCFE28}" srcOrd="1" destOrd="0" presId="urn:microsoft.com/office/officeart/2005/8/layout/radial1"/>
    <dgm:cxn modelId="{580D3A5D-0E37-4E52-8C2A-FA2C2ADAB06F}" type="presOf" srcId="{F496D07D-769F-4BF3-B0D7-6FB377C10B06}" destId="{9AB6ED13-4440-4B0F-B840-0DCB0F54A28F}" srcOrd="0" destOrd="0" presId="urn:microsoft.com/office/officeart/2005/8/layout/radial1"/>
    <dgm:cxn modelId="{AE034F44-5624-42C6-A0BC-D7002C2AAD2A}" type="presOf" srcId="{3DC5F4EA-8AB7-4033-992E-AC2CA1243110}" destId="{BB48EE4B-785A-4BBF-96B3-4CD1C16B4C95}" srcOrd="0" destOrd="0" presId="urn:microsoft.com/office/officeart/2005/8/layout/radial1"/>
    <dgm:cxn modelId="{24ED6048-A97A-4896-8F58-0C385CE9B0D4}" type="presOf" srcId="{ED9D2ED4-D036-4F45-BD7E-D9A7A419918C}" destId="{6B41F997-4FDF-462B-AB42-1020A993895A}" srcOrd="0" destOrd="0" presId="urn:microsoft.com/office/officeart/2005/8/layout/radial1"/>
    <dgm:cxn modelId="{BF910C6C-78CD-49E7-8F86-6D3B210C87DC}" srcId="{80E174CD-E2F1-4C53-8A0E-1150ECB22D59}" destId="{F496D07D-769F-4BF3-B0D7-6FB377C10B06}" srcOrd="0" destOrd="0" parTransId="{26F21010-BB70-4DF3-96BA-5AA1DA346BAC}" sibTransId="{420FB10D-147D-45FD-8077-FD9ED2B2E84E}"/>
    <dgm:cxn modelId="{F969B755-DB2B-4C9C-8DF2-B22D2DEC9C5A}" type="presOf" srcId="{0B4AE09D-E1A2-4769-B073-A0A9929DC085}" destId="{77C96A5F-D7F7-49B4-91E6-E7FF37527509}" srcOrd="0" destOrd="0" presId="urn:microsoft.com/office/officeart/2005/8/layout/radial1"/>
    <dgm:cxn modelId="{E9408A57-DC34-475C-9D16-11A41EF946AE}" type="presOf" srcId="{5D22C23D-3749-4CCA-8F1C-A997E4DC3D93}" destId="{5BF9C8BC-EFA6-4CEA-A421-6159822E995B}" srcOrd="1" destOrd="0" presId="urn:microsoft.com/office/officeart/2005/8/layout/radial1"/>
    <dgm:cxn modelId="{E2178380-ADC1-46DE-BEE4-8269FE562570}" type="presOf" srcId="{4A95CD33-BBAD-4C42-B8AB-0E49BFA3C996}" destId="{5797E087-EC8B-438B-A6C4-8C0F04EB9EC3}" srcOrd="0" destOrd="0" presId="urn:microsoft.com/office/officeart/2005/8/layout/radial1"/>
    <dgm:cxn modelId="{E080959B-45EA-4746-82A8-BE58547DA01C}" srcId="{80E174CD-E2F1-4C53-8A0E-1150ECB22D59}" destId="{0B4AE09D-E1A2-4769-B073-A0A9929DC085}" srcOrd="1" destOrd="0" parTransId="{C707FB40-8BB4-48DA-839F-216EC2FA3085}" sibTransId="{C4A53736-6653-4041-BB15-B221A6CFCC4A}"/>
    <dgm:cxn modelId="{0549429C-2897-4EED-AE3D-3716AB170208}" type="presOf" srcId="{5D22C23D-3749-4CCA-8F1C-A997E4DC3D93}" destId="{A1849508-8375-40EE-A744-048767EC3BD2}" srcOrd="0" destOrd="0" presId="urn:microsoft.com/office/officeart/2005/8/layout/radial1"/>
    <dgm:cxn modelId="{7258F79D-E8E0-4491-8A1B-7188957CCF18}" type="presOf" srcId="{A23C7EB7-95CF-4A32-9400-4BA6257926BE}" destId="{48C60610-C15F-4FB6-AA42-CA510EA19A51}" srcOrd="0" destOrd="0" presId="urn:microsoft.com/office/officeart/2005/8/layout/radial1"/>
    <dgm:cxn modelId="{BD181AA0-53C1-4936-AE1F-689251BDDAAC}" srcId="{55055DE2-DC58-486A-B0CD-35EAE4B3EBE2}" destId="{80E174CD-E2F1-4C53-8A0E-1150ECB22D59}" srcOrd="0" destOrd="0" parTransId="{A7F04754-8050-48D1-A2BB-FF85732A8B19}" sibTransId="{82BB5F74-6F76-471B-9EA5-A5DD483F3994}"/>
    <dgm:cxn modelId="{BA9D9BA7-C30B-4918-B6F7-52AA4D9166A8}" type="presOf" srcId="{C707FB40-8BB4-48DA-839F-216EC2FA3085}" destId="{13E2104E-D5C3-434C-8709-0366DB07F643}" srcOrd="0" destOrd="0" presId="urn:microsoft.com/office/officeart/2005/8/layout/radial1"/>
    <dgm:cxn modelId="{C2BC28B6-66EB-48B9-9C19-EF3A06212F69}" type="presOf" srcId="{F96C7865-1200-45F0-BD77-62CB889EC698}" destId="{D37B2BCB-23DA-4640-A4BE-18A698A7318E}" srcOrd="0" destOrd="0" presId="urn:microsoft.com/office/officeart/2005/8/layout/radial1"/>
    <dgm:cxn modelId="{78437EBE-D615-44B0-BC81-293E473DB091}" type="presOf" srcId="{D4FA5CF9-21FD-4EDC-A177-6F254BFDCCC1}" destId="{23889DB6-ADBE-4180-808B-7A350C6DA1A9}" srcOrd="1" destOrd="0" presId="urn:microsoft.com/office/officeart/2005/8/layout/radial1"/>
    <dgm:cxn modelId="{A04817C4-BD2A-49D5-ABF7-D01D2C2A3FB2}" srcId="{80E174CD-E2F1-4C53-8A0E-1150ECB22D59}" destId="{3DC5F4EA-8AB7-4033-992E-AC2CA1243110}" srcOrd="2" destOrd="0" parTransId="{5D22C23D-3749-4CCA-8F1C-A997E4DC3D93}" sibTransId="{1F05A901-7853-4E4C-B0B6-7A56D1B2267A}"/>
    <dgm:cxn modelId="{B4A0C6C4-0B5D-42A9-8BF9-01ECEE0F893A}" srcId="{80E174CD-E2F1-4C53-8A0E-1150ECB22D59}" destId="{A23C7EB7-95CF-4A32-9400-4BA6257926BE}" srcOrd="3" destOrd="0" parTransId="{D92A4E75-B15D-4F96-BCE1-745F2ED6B522}" sibTransId="{A48F9573-FE0F-456F-97D5-AE1ED8F90FBA}"/>
    <dgm:cxn modelId="{7868EEC4-F4CB-47AC-B985-26D3F575FF9D}" type="presOf" srcId="{D92A4E75-B15D-4F96-BCE1-745F2ED6B522}" destId="{09CD6BDA-1632-491C-912B-9B344CF8D467}" srcOrd="1" destOrd="0" presId="urn:microsoft.com/office/officeart/2005/8/layout/radial1"/>
    <dgm:cxn modelId="{7474AEC7-53FF-4734-AF21-38F31FDF23C0}" type="presOf" srcId="{4A95CD33-BBAD-4C42-B8AB-0E49BFA3C996}" destId="{93EB0C02-62BA-432E-A831-31564AAA501C}" srcOrd="1" destOrd="0" presId="urn:microsoft.com/office/officeart/2005/8/layout/radial1"/>
    <dgm:cxn modelId="{B2762DDB-1142-4B33-A5F6-61BF907D8D56}" type="presOf" srcId="{C707FB40-8BB4-48DA-839F-216EC2FA3085}" destId="{56C75BB7-2DF8-4604-98C1-8131DA91E918}" srcOrd="1" destOrd="0" presId="urn:microsoft.com/office/officeart/2005/8/layout/radial1"/>
    <dgm:cxn modelId="{B1D7A3DE-1EEE-440E-A5C9-2BDF67AE847C}" type="presOf" srcId="{80E174CD-E2F1-4C53-8A0E-1150ECB22D59}" destId="{F0458739-59F3-4772-B29B-7401F63BE8BA}" srcOrd="0" destOrd="0" presId="urn:microsoft.com/office/officeart/2005/8/layout/radial1"/>
    <dgm:cxn modelId="{20A8B2DF-4DF0-4D0D-8862-362A2495CBCE}" srcId="{80E174CD-E2F1-4C53-8A0E-1150ECB22D59}" destId="{EC50E54A-F946-471F-97BA-4867E59434EF}" srcOrd="5" destOrd="0" parTransId="{4A95CD33-BBAD-4C42-B8AB-0E49BFA3C996}" sibTransId="{CF12C156-8157-4D32-9482-10A6891A85DC}"/>
    <dgm:cxn modelId="{D4C290E4-B710-4025-A05A-F70B1A06BDD0}" type="presOf" srcId="{DEBAE3EE-0F27-48B3-9F8F-A219D8B251BF}" destId="{BED0C3F9-6A75-42C1-A4D4-5DE602FF498B}" srcOrd="0" destOrd="0" presId="urn:microsoft.com/office/officeart/2005/8/layout/radial1"/>
    <dgm:cxn modelId="{A19D8BF8-7CC3-45C5-9536-5C26DD5F50CA}" type="presOf" srcId="{D4FA5CF9-21FD-4EDC-A177-6F254BFDCCC1}" destId="{92E6C524-06F2-4762-B758-969B1E884242}" srcOrd="0" destOrd="0" presId="urn:microsoft.com/office/officeart/2005/8/layout/radial1"/>
    <dgm:cxn modelId="{C9B2FADA-248B-414C-ACAF-03AC15289204}" type="presParOf" srcId="{B41F038B-B519-4E6A-BB9A-BE65FF0A7C1E}" destId="{F0458739-59F3-4772-B29B-7401F63BE8BA}" srcOrd="0" destOrd="0" presId="urn:microsoft.com/office/officeart/2005/8/layout/radial1"/>
    <dgm:cxn modelId="{6FF45CEA-C65A-4C53-A0A3-8D20207BB02D}" type="presParOf" srcId="{B41F038B-B519-4E6A-BB9A-BE65FF0A7C1E}" destId="{9019BDF6-746F-4BED-AECB-8544E2820FC9}" srcOrd="1" destOrd="0" presId="urn:microsoft.com/office/officeart/2005/8/layout/radial1"/>
    <dgm:cxn modelId="{9A5FD47D-2EDB-4477-9804-C7AB2338C998}" type="presParOf" srcId="{9019BDF6-746F-4BED-AECB-8544E2820FC9}" destId="{BC26D107-4D9F-4736-AD11-36D521F0362E}" srcOrd="0" destOrd="0" presId="urn:microsoft.com/office/officeart/2005/8/layout/radial1"/>
    <dgm:cxn modelId="{647B5D07-2577-4003-9C92-937A915F3C10}" type="presParOf" srcId="{B41F038B-B519-4E6A-BB9A-BE65FF0A7C1E}" destId="{9AB6ED13-4440-4B0F-B840-0DCB0F54A28F}" srcOrd="2" destOrd="0" presId="urn:microsoft.com/office/officeart/2005/8/layout/radial1"/>
    <dgm:cxn modelId="{4F473B6A-3035-4BA0-B637-AB9D130AD16F}" type="presParOf" srcId="{B41F038B-B519-4E6A-BB9A-BE65FF0A7C1E}" destId="{13E2104E-D5C3-434C-8709-0366DB07F643}" srcOrd="3" destOrd="0" presId="urn:microsoft.com/office/officeart/2005/8/layout/radial1"/>
    <dgm:cxn modelId="{890134C7-BB31-4F9C-BC2D-C54B993ADA74}" type="presParOf" srcId="{13E2104E-D5C3-434C-8709-0366DB07F643}" destId="{56C75BB7-2DF8-4604-98C1-8131DA91E918}" srcOrd="0" destOrd="0" presId="urn:microsoft.com/office/officeart/2005/8/layout/radial1"/>
    <dgm:cxn modelId="{7F9BD76C-C7EE-484E-B21E-E9104CE8EA60}" type="presParOf" srcId="{B41F038B-B519-4E6A-BB9A-BE65FF0A7C1E}" destId="{77C96A5F-D7F7-49B4-91E6-E7FF37527509}" srcOrd="4" destOrd="0" presId="urn:microsoft.com/office/officeart/2005/8/layout/radial1"/>
    <dgm:cxn modelId="{0F49407F-C798-42AF-8002-6E25F49C562A}" type="presParOf" srcId="{B41F038B-B519-4E6A-BB9A-BE65FF0A7C1E}" destId="{A1849508-8375-40EE-A744-048767EC3BD2}" srcOrd="5" destOrd="0" presId="urn:microsoft.com/office/officeart/2005/8/layout/radial1"/>
    <dgm:cxn modelId="{F6576503-CA69-417D-9265-BE10F864A1B0}" type="presParOf" srcId="{A1849508-8375-40EE-A744-048767EC3BD2}" destId="{5BF9C8BC-EFA6-4CEA-A421-6159822E995B}" srcOrd="0" destOrd="0" presId="urn:microsoft.com/office/officeart/2005/8/layout/radial1"/>
    <dgm:cxn modelId="{2F260570-A4DE-4915-BFF9-57E7A741E506}" type="presParOf" srcId="{B41F038B-B519-4E6A-BB9A-BE65FF0A7C1E}" destId="{BB48EE4B-785A-4BBF-96B3-4CD1C16B4C95}" srcOrd="6" destOrd="0" presId="urn:microsoft.com/office/officeart/2005/8/layout/radial1"/>
    <dgm:cxn modelId="{F0461A97-0B9E-459C-AA0A-DC12B38B1DD5}" type="presParOf" srcId="{B41F038B-B519-4E6A-BB9A-BE65FF0A7C1E}" destId="{A8D83D9C-9040-4AB7-8D81-355BB95CB93A}" srcOrd="7" destOrd="0" presId="urn:microsoft.com/office/officeart/2005/8/layout/radial1"/>
    <dgm:cxn modelId="{CA1A62C4-DA99-41EA-B8B9-653AA1211E82}" type="presParOf" srcId="{A8D83D9C-9040-4AB7-8D81-355BB95CB93A}" destId="{09CD6BDA-1632-491C-912B-9B344CF8D467}" srcOrd="0" destOrd="0" presId="urn:microsoft.com/office/officeart/2005/8/layout/radial1"/>
    <dgm:cxn modelId="{CDDD6585-B452-4B4C-8D5D-61FBCB734F37}" type="presParOf" srcId="{B41F038B-B519-4E6A-BB9A-BE65FF0A7C1E}" destId="{48C60610-C15F-4FB6-AA42-CA510EA19A51}" srcOrd="8" destOrd="0" presId="urn:microsoft.com/office/officeart/2005/8/layout/radial1"/>
    <dgm:cxn modelId="{B88508E6-8AD3-4335-8419-1DE6F282C6C0}" type="presParOf" srcId="{B41F038B-B519-4E6A-BB9A-BE65FF0A7C1E}" destId="{6B41F997-4FDF-462B-AB42-1020A993895A}" srcOrd="9" destOrd="0" presId="urn:microsoft.com/office/officeart/2005/8/layout/radial1"/>
    <dgm:cxn modelId="{B16A0362-08AA-4D5D-B914-487A62AF8217}" type="presParOf" srcId="{6B41F997-4FDF-462B-AB42-1020A993895A}" destId="{2FA3C81F-6005-48EA-B5AF-A57CC9FCFE28}" srcOrd="0" destOrd="0" presId="urn:microsoft.com/office/officeart/2005/8/layout/radial1"/>
    <dgm:cxn modelId="{8470E9BC-C768-48D4-B48C-CF96EEFB6C2F}" type="presParOf" srcId="{B41F038B-B519-4E6A-BB9A-BE65FF0A7C1E}" destId="{D37B2BCB-23DA-4640-A4BE-18A698A7318E}" srcOrd="10" destOrd="0" presId="urn:microsoft.com/office/officeart/2005/8/layout/radial1"/>
    <dgm:cxn modelId="{3AD5546D-EA25-41AB-AF4F-F66E48D63A6B}" type="presParOf" srcId="{B41F038B-B519-4E6A-BB9A-BE65FF0A7C1E}" destId="{5797E087-EC8B-438B-A6C4-8C0F04EB9EC3}" srcOrd="11" destOrd="0" presId="urn:microsoft.com/office/officeart/2005/8/layout/radial1"/>
    <dgm:cxn modelId="{967FA53F-DF1B-4DBB-AB43-BF8CC4AA39B0}" type="presParOf" srcId="{5797E087-EC8B-438B-A6C4-8C0F04EB9EC3}" destId="{93EB0C02-62BA-432E-A831-31564AAA501C}" srcOrd="0" destOrd="0" presId="urn:microsoft.com/office/officeart/2005/8/layout/radial1"/>
    <dgm:cxn modelId="{AF496280-98C0-4E75-A732-2F45CECD3381}" type="presParOf" srcId="{B41F038B-B519-4E6A-BB9A-BE65FF0A7C1E}" destId="{49099C95-EE94-40F1-A4A0-0609C805D52C}" srcOrd="12" destOrd="0" presId="urn:microsoft.com/office/officeart/2005/8/layout/radial1"/>
    <dgm:cxn modelId="{C59076D0-6CA0-4BEB-9AE8-C2D565BB2592}" type="presParOf" srcId="{B41F038B-B519-4E6A-BB9A-BE65FF0A7C1E}" destId="{92E6C524-06F2-4762-B758-969B1E884242}" srcOrd="13" destOrd="0" presId="urn:microsoft.com/office/officeart/2005/8/layout/radial1"/>
    <dgm:cxn modelId="{6A6408F0-326F-48DA-994B-3578DE3D5673}" type="presParOf" srcId="{92E6C524-06F2-4762-B758-969B1E884242}" destId="{23889DB6-ADBE-4180-808B-7A350C6DA1A9}" srcOrd="0" destOrd="0" presId="urn:microsoft.com/office/officeart/2005/8/layout/radial1"/>
    <dgm:cxn modelId="{AF5B2CC2-DF8F-4CA7-AFBF-2553CEAFC30E}" type="presParOf" srcId="{B41F038B-B519-4E6A-BB9A-BE65FF0A7C1E}" destId="{BED0C3F9-6A75-42C1-A4D4-5DE602FF498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8EC1B-D38A-4AA0-954D-F73819435F6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6AF42-14EF-4BCC-B6D1-8CC80EC6AD4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2ADBC5B6-7CE8-41C4-BB8E-74ABD42CD713}" type="parTrans" cxnId="{06D8ECF2-B1B3-4364-85CA-20F82FCBDFC6}">
      <dgm:prSet/>
      <dgm:spPr/>
      <dgm:t>
        <a:bodyPr/>
        <a:lstStyle/>
        <a:p>
          <a:endParaRPr lang="ru-RU"/>
        </a:p>
      </dgm:t>
    </dgm:pt>
    <dgm:pt modelId="{E9A97D08-AA37-4254-9A12-F829200E5878}" type="sibTrans" cxnId="{06D8ECF2-B1B3-4364-85CA-20F82FCBDFC6}">
      <dgm:prSet/>
      <dgm:spPr/>
      <dgm:t>
        <a:bodyPr/>
        <a:lstStyle/>
        <a:p>
          <a:endParaRPr lang="ru-RU"/>
        </a:p>
      </dgm:t>
    </dgm:pt>
    <dgm:pt modelId="{557B4B73-185F-4655-AD61-E694800D40A3}">
      <dgm:prSet phldrT="[Текст]" phldr="1"/>
      <dgm:spPr/>
      <dgm:t>
        <a:bodyPr/>
        <a:lstStyle/>
        <a:p>
          <a:endParaRPr lang="ru-RU"/>
        </a:p>
      </dgm:t>
    </dgm:pt>
    <dgm:pt modelId="{C1D3B84E-1710-4BA3-958D-5021466C3582}" type="parTrans" cxnId="{AC24C8FC-0D89-4216-A55B-3A3F4F031DE6}">
      <dgm:prSet/>
      <dgm:spPr/>
      <dgm:t>
        <a:bodyPr/>
        <a:lstStyle/>
        <a:p>
          <a:endParaRPr lang="ru-RU"/>
        </a:p>
      </dgm:t>
    </dgm:pt>
    <dgm:pt modelId="{DD1A050A-0957-4624-B582-9D6890CDABE5}" type="sibTrans" cxnId="{AC24C8FC-0D89-4216-A55B-3A3F4F031DE6}">
      <dgm:prSet/>
      <dgm:spPr/>
      <dgm:t>
        <a:bodyPr/>
        <a:lstStyle/>
        <a:p>
          <a:endParaRPr lang="ru-RU"/>
        </a:p>
      </dgm:t>
    </dgm:pt>
    <dgm:pt modelId="{8667AF72-1C41-473B-B6CF-B378CC6D2672}">
      <dgm:prSet phldrT="[Текст]" phldr="1"/>
      <dgm:spPr/>
      <dgm:t>
        <a:bodyPr/>
        <a:lstStyle/>
        <a:p>
          <a:endParaRPr lang="ru-RU" dirty="0"/>
        </a:p>
      </dgm:t>
    </dgm:pt>
    <dgm:pt modelId="{306D6B11-8AEA-4A83-8DDA-7E4962029890}" type="parTrans" cxnId="{716A6EEF-C124-412F-B8C1-97121CF00FA8}">
      <dgm:prSet/>
      <dgm:spPr/>
      <dgm:t>
        <a:bodyPr/>
        <a:lstStyle/>
        <a:p>
          <a:endParaRPr lang="ru-RU"/>
        </a:p>
      </dgm:t>
    </dgm:pt>
    <dgm:pt modelId="{6C733B55-9CCE-4BFD-9011-F01623A898DA}" type="sibTrans" cxnId="{716A6EEF-C124-412F-B8C1-97121CF00FA8}">
      <dgm:prSet/>
      <dgm:spPr/>
      <dgm:t>
        <a:bodyPr/>
        <a:lstStyle/>
        <a:p>
          <a:endParaRPr lang="ru-RU"/>
        </a:p>
      </dgm:t>
    </dgm:pt>
    <dgm:pt modelId="{2B6EDD22-5BF6-43D9-8997-369AF4CA2DD3}">
      <dgm:prSet phldrT="[Текст]" phldr="1"/>
      <dgm:spPr/>
      <dgm:t>
        <a:bodyPr/>
        <a:lstStyle/>
        <a:p>
          <a:endParaRPr lang="ru-RU" dirty="0"/>
        </a:p>
      </dgm:t>
    </dgm:pt>
    <dgm:pt modelId="{DF28B922-CB1E-4990-AFA5-4C7B06982BA4}" type="parTrans" cxnId="{D5C6870B-978E-4B1F-A18C-56C44A9241E0}">
      <dgm:prSet/>
      <dgm:spPr/>
      <dgm:t>
        <a:bodyPr/>
        <a:lstStyle/>
        <a:p>
          <a:endParaRPr lang="ru-RU"/>
        </a:p>
      </dgm:t>
    </dgm:pt>
    <dgm:pt modelId="{AEBCEB90-FBB6-42EE-A89C-680B2342C39C}" type="sibTrans" cxnId="{D5C6870B-978E-4B1F-A18C-56C44A9241E0}">
      <dgm:prSet/>
      <dgm:spPr/>
      <dgm:t>
        <a:bodyPr/>
        <a:lstStyle/>
        <a:p>
          <a:endParaRPr lang="ru-RU"/>
        </a:p>
      </dgm:t>
    </dgm:pt>
    <dgm:pt modelId="{956A0090-F349-47FB-843A-7ABEA35491E8}">
      <dgm:prSet phldrT="[Текст]" phldr="1"/>
      <dgm:spPr/>
      <dgm:t>
        <a:bodyPr/>
        <a:lstStyle/>
        <a:p>
          <a:endParaRPr lang="ru-RU" dirty="0"/>
        </a:p>
      </dgm:t>
    </dgm:pt>
    <dgm:pt modelId="{5F8056E2-03FF-42CF-898A-4AF729AC9FD8}" type="parTrans" cxnId="{D61FB5D2-77FD-4B8B-AE41-598A3532BBF0}">
      <dgm:prSet/>
      <dgm:spPr/>
      <dgm:t>
        <a:bodyPr/>
        <a:lstStyle/>
        <a:p>
          <a:endParaRPr lang="ru-RU"/>
        </a:p>
      </dgm:t>
    </dgm:pt>
    <dgm:pt modelId="{806FEC02-F626-4552-8A1A-2005031C6F76}" type="sibTrans" cxnId="{D61FB5D2-77FD-4B8B-AE41-598A3532BBF0}">
      <dgm:prSet/>
      <dgm:spPr/>
      <dgm:t>
        <a:bodyPr/>
        <a:lstStyle/>
        <a:p>
          <a:endParaRPr lang="ru-RU"/>
        </a:p>
      </dgm:t>
    </dgm:pt>
    <dgm:pt modelId="{DB26C24F-25AB-4385-B793-973543601C52}" type="pres">
      <dgm:prSet presAssocID="{4948EC1B-D38A-4AA0-954D-F73819435F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99FAF1-EE29-41D2-AD7F-DF93FBC8B964}" type="pres">
      <dgm:prSet presAssocID="{5446AF42-14EF-4BCC-B6D1-8CC80EC6AD4F}" presName="centerShape" presStyleLbl="node0" presStyleIdx="0" presStyleCnt="1" custScaleX="180812" custScaleY="148125"/>
      <dgm:spPr/>
    </dgm:pt>
    <dgm:pt modelId="{084EF96F-FD0E-4C3D-8F17-99DD42933EAE}" type="pres">
      <dgm:prSet presAssocID="{C1D3B84E-1710-4BA3-958D-5021466C3582}" presName="Name9" presStyleLbl="parChTrans1D2" presStyleIdx="0" presStyleCnt="4"/>
      <dgm:spPr/>
    </dgm:pt>
    <dgm:pt modelId="{B89207D8-B32A-42F6-8FC9-977184280422}" type="pres">
      <dgm:prSet presAssocID="{C1D3B84E-1710-4BA3-958D-5021466C3582}" presName="connTx" presStyleLbl="parChTrans1D2" presStyleIdx="0" presStyleCnt="4"/>
      <dgm:spPr/>
    </dgm:pt>
    <dgm:pt modelId="{FC15161D-60FE-45C8-8CEA-4E473FA2E625}" type="pres">
      <dgm:prSet presAssocID="{557B4B73-185F-4655-AD61-E694800D40A3}" presName="node" presStyleLbl="node1" presStyleIdx="0" presStyleCnt="4" custScaleX="124942" custScaleY="84328" custRadScaleRad="101578" custRadScaleInc="3236">
        <dgm:presLayoutVars>
          <dgm:bulletEnabled val="1"/>
        </dgm:presLayoutVars>
      </dgm:prSet>
      <dgm:spPr/>
    </dgm:pt>
    <dgm:pt modelId="{499116F0-8D41-481E-9744-61A299CACCCF}" type="pres">
      <dgm:prSet presAssocID="{306D6B11-8AEA-4A83-8DDA-7E4962029890}" presName="Name9" presStyleLbl="parChTrans1D2" presStyleIdx="1" presStyleCnt="4"/>
      <dgm:spPr/>
    </dgm:pt>
    <dgm:pt modelId="{6DCAD7DA-3DBB-487B-B4A8-00BF5132EEE5}" type="pres">
      <dgm:prSet presAssocID="{306D6B11-8AEA-4A83-8DDA-7E4962029890}" presName="connTx" presStyleLbl="parChTrans1D2" presStyleIdx="1" presStyleCnt="4"/>
      <dgm:spPr/>
    </dgm:pt>
    <dgm:pt modelId="{D131CBA3-4666-4CA5-AECC-54CA0689F082}" type="pres">
      <dgm:prSet presAssocID="{8667AF72-1C41-473B-B6CF-B378CC6D2672}" presName="node" presStyleLbl="node1" presStyleIdx="1" presStyleCnt="4" custScaleX="126808" custScaleY="86314" custRadScaleRad="150274" custRadScaleInc="1012">
        <dgm:presLayoutVars>
          <dgm:bulletEnabled val="1"/>
        </dgm:presLayoutVars>
      </dgm:prSet>
      <dgm:spPr/>
    </dgm:pt>
    <dgm:pt modelId="{D12A23A6-AB0D-43F4-84E8-FD79CFD79602}" type="pres">
      <dgm:prSet presAssocID="{DF28B922-CB1E-4990-AFA5-4C7B06982BA4}" presName="Name9" presStyleLbl="parChTrans1D2" presStyleIdx="2" presStyleCnt="4"/>
      <dgm:spPr/>
    </dgm:pt>
    <dgm:pt modelId="{97080DB3-B65B-44B1-BA05-25CEA31BAB5E}" type="pres">
      <dgm:prSet presAssocID="{DF28B922-CB1E-4990-AFA5-4C7B06982BA4}" presName="connTx" presStyleLbl="parChTrans1D2" presStyleIdx="2" presStyleCnt="4"/>
      <dgm:spPr/>
    </dgm:pt>
    <dgm:pt modelId="{CC2F6DDA-B8BA-4171-845C-5AFBDC99C0E7}" type="pres">
      <dgm:prSet presAssocID="{2B6EDD22-5BF6-43D9-8997-369AF4CA2DD3}" presName="node" presStyleLbl="node1" presStyleIdx="2" presStyleCnt="4" custScaleX="127213" custScaleY="76948">
        <dgm:presLayoutVars>
          <dgm:bulletEnabled val="1"/>
        </dgm:presLayoutVars>
      </dgm:prSet>
      <dgm:spPr/>
    </dgm:pt>
    <dgm:pt modelId="{D189A3ED-8879-4686-9133-1A82F586ECB6}" type="pres">
      <dgm:prSet presAssocID="{5F8056E2-03FF-42CF-898A-4AF729AC9FD8}" presName="Name9" presStyleLbl="parChTrans1D2" presStyleIdx="3" presStyleCnt="4"/>
      <dgm:spPr/>
    </dgm:pt>
    <dgm:pt modelId="{A8FA40E6-09E4-4CE0-A1DC-E0EE400416A1}" type="pres">
      <dgm:prSet presAssocID="{5F8056E2-03FF-42CF-898A-4AF729AC9FD8}" presName="connTx" presStyleLbl="parChTrans1D2" presStyleIdx="3" presStyleCnt="4"/>
      <dgm:spPr/>
    </dgm:pt>
    <dgm:pt modelId="{5CB385F5-0B90-4BE6-8720-5487B15FAC65}" type="pres">
      <dgm:prSet presAssocID="{956A0090-F349-47FB-843A-7ABEA35491E8}" presName="node" presStyleLbl="node1" presStyleIdx="3" presStyleCnt="4" custScaleX="117910" custScaleY="89236" custRadScaleRad="145111" custRadScaleInc="-1048">
        <dgm:presLayoutVars>
          <dgm:bulletEnabled val="1"/>
        </dgm:presLayoutVars>
      </dgm:prSet>
      <dgm:spPr/>
    </dgm:pt>
  </dgm:ptLst>
  <dgm:cxnLst>
    <dgm:cxn modelId="{571EA801-AF65-4E53-8D48-6046BCB4DCAD}" type="presOf" srcId="{306D6B11-8AEA-4A83-8DDA-7E4962029890}" destId="{499116F0-8D41-481E-9744-61A299CACCCF}" srcOrd="0" destOrd="0" presId="urn:microsoft.com/office/officeart/2005/8/layout/radial1"/>
    <dgm:cxn modelId="{D5C6870B-978E-4B1F-A18C-56C44A9241E0}" srcId="{5446AF42-14EF-4BCC-B6D1-8CC80EC6AD4F}" destId="{2B6EDD22-5BF6-43D9-8997-369AF4CA2DD3}" srcOrd="2" destOrd="0" parTransId="{DF28B922-CB1E-4990-AFA5-4C7B06982BA4}" sibTransId="{AEBCEB90-FBB6-42EE-A89C-680B2342C39C}"/>
    <dgm:cxn modelId="{01BF870D-30D2-4F1A-9FB0-25278C87B5FC}" type="presOf" srcId="{956A0090-F349-47FB-843A-7ABEA35491E8}" destId="{5CB385F5-0B90-4BE6-8720-5487B15FAC65}" srcOrd="0" destOrd="0" presId="urn:microsoft.com/office/officeart/2005/8/layout/radial1"/>
    <dgm:cxn modelId="{1EE86F27-58A9-4301-840E-34AC81B3DDA5}" type="presOf" srcId="{C1D3B84E-1710-4BA3-958D-5021466C3582}" destId="{084EF96F-FD0E-4C3D-8F17-99DD42933EAE}" srcOrd="0" destOrd="0" presId="urn:microsoft.com/office/officeart/2005/8/layout/radial1"/>
    <dgm:cxn modelId="{FB7CD532-14D5-484D-9369-72D5E7B13494}" type="presOf" srcId="{DF28B922-CB1E-4990-AFA5-4C7B06982BA4}" destId="{D12A23A6-AB0D-43F4-84E8-FD79CFD79602}" srcOrd="0" destOrd="0" presId="urn:microsoft.com/office/officeart/2005/8/layout/radial1"/>
    <dgm:cxn modelId="{D5933B6D-6574-4E45-8A71-1A3EBDEE28EC}" type="presOf" srcId="{5F8056E2-03FF-42CF-898A-4AF729AC9FD8}" destId="{A8FA40E6-09E4-4CE0-A1DC-E0EE400416A1}" srcOrd="1" destOrd="0" presId="urn:microsoft.com/office/officeart/2005/8/layout/radial1"/>
    <dgm:cxn modelId="{BCE9E688-040B-498A-AC68-C1D39A12269F}" type="presOf" srcId="{5446AF42-14EF-4BCC-B6D1-8CC80EC6AD4F}" destId="{8299FAF1-EE29-41D2-AD7F-DF93FBC8B964}" srcOrd="0" destOrd="0" presId="urn:microsoft.com/office/officeart/2005/8/layout/radial1"/>
    <dgm:cxn modelId="{88168E8B-D05F-4138-9E41-DD9B6FD9FC9D}" type="presOf" srcId="{306D6B11-8AEA-4A83-8DDA-7E4962029890}" destId="{6DCAD7DA-3DBB-487B-B4A8-00BF5132EEE5}" srcOrd="1" destOrd="0" presId="urn:microsoft.com/office/officeart/2005/8/layout/radial1"/>
    <dgm:cxn modelId="{1C574B8C-28F6-4C06-BA1E-74940FAB708F}" type="presOf" srcId="{DF28B922-CB1E-4990-AFA5-4C7B06982BA4}" destId="{97080DB3-B65B-44B1-BA05-25CEA31BAB5E}" srcOrd="1" destOrd="0" presId="urn:microsoft.com/office/officeart/2005/8/layout/radial1"/>
    <dgm:cxn modelId="{3DA99399-D44B-4208-9547-AC846E862911}" type="presOf" srcId="{5F8056E2-03FF-42CF-898A-4AF729AC9FD8}" destId="{D189A3ED-8879-4686-9133-1A82F586ECB6}" srcOrd="0" destOrd="0" presId="urn:microsoft.com/office/officeart/2005/8/layout/radial1"/>
    <dgm:cxn modelId="{64F602A7-A868-4A9B-AC41-2B74A712E237}" type="presOf" srcId="{C1D3B84E-1710-4BA3-958D-5021466C3582}" destId="{B89207D8-B32A-42F6-8FC9-977184280422}" srcOrd="1" destOrd="0" presId="urn:microsoft.com/office/officeart/2005/8/layout/radial1"/>
    <dgm:cxn modelId="{676B85B0-5AF9-4487-A0D9-6129DEEF78EE}" type="presOf" srcId="{2B6EDD22-5BF6-43D9-8997-369AF4CA2DD3}" destId="{CC2F6DDA-B8BA-4171-845C-5AFBDC99C0E7}" srcOrd="0" destOrd="0" presId="urn:microsoft.com/office/officeart/2005/8/layout/radial1"/>
    <dgm:cxn modelId="{61C2C1B7-6C5F-42B5-8EB7-CB3DD638EDDC}" type="presOf" srcId="{4948EC1B-D38A-4AA0-954D-F73819435F67}" destId="{DB26C24F-25AB-4385-B793-973543601C52}" srcOrd="0" destOrd="0" presId="urn:microsoft.com/office/officeart/2005/8/layout/radial1"/>
    <dgm:cxn modelId="{D61FB5D2-77FD-4B8B-AE41-598A3532BBF0}" srcId="{5446AF42-14EF-4BCC-B6D1-8CC80EC6AD4F}" destId="{956A0090-F349-47FB-843A-7ABEA35491E8}" srcOrd="3" destOrd="0" parTransId="{5F8056E2-03FF-42CF-898A-4AF729AC9FD8}" sibTransId="{806FEC02-F626-4552-8A1A-2005031C6F76}"/>
    <dgm:cxn modelId="{77DA54DA-71FD-49DA-9BEE-FAB1F15D393F}" type="presOf" srcId="{557B4B73-185F-4655-AD61-E694800D40A3}" destId="{FC15161D-60FE-45C8-8CEA-4E473FA2E625}" srcOrd="0" destOrd="0" presId="urn:microsoft.com/office/officeart/2005/8/layout/radial1"/>
    <dgm:cxn modelId="{716A6EEF-C124-412F-B8C1-97121CF00FA8}" srcId="{5446AF42-14EF-4BCC-B6D1-8CC80EC6AD4F}" destId="{8667AF72-1C41-473B-B6CF-B378CC6D2672}" srcOrd="1" destOrd="0" parTransId="{306D6B11-8AEA-4A83-8DDA-7E4962029890}" sibTransId="{6C733B55-9CCE-4BFD-9011-F01623A898DA}"/>
    <dgm:cxn modelId="{06D8ECF2-B1B3-4364-85CA-20F82FCBDFC6}" srcId="{4948EC1B-D38A-4AA0-954D-F73819435F67}" destId="{5446AF42-14EF-4BCC-B6D1-8CC80EC6AD4F}" srcOrd="0" destOrd="0" parTransId="{2ADBC5B6-7CE8-41C4-BB8E-74ABD42CD713}" sibTransId="{E9A97D08-AA37-4254-9A12-F829200E5878}"/>
    <dgm:cxn modelId="{9CB12EF7-9EDC-41BD-A8DD-E79B0BC32E06}" type="presOf" srcId="{8667AF72-1C41-473B-B6CF-B378CC6D2672}" destId="{D131CBA3-4666-4CA5-AECC-54CA0689F082}" srcOrd="0" destOrd="0" presId="urn:microsoft.com/office/officeart/2005/8/layout/radial1"/>
    <dgm:cxn modelId="{AC24C8FC-0D89-4216-A55B-3A3F4F031DE6}" srcId="{5446AF42-14EF-4BCC-B6D1-8CC80EC6AD4F}" destId="{557B4B73-185F-4655-AD61-E694800D40A3}" srcOrd="0" destOrd="0" parTransId="{C1D3B84E-1710-4BA3-958D-5021466C3582}" sibTransId="{DD1A050A-0957-4624-B582-9D6890CDABE5}"/>
    <dgm:cxn modelId="{469D9E14-35D4-4757-BF9F-22A86775FB9D}" type="presParOf" srcId="{DB26C24F-25AB-4385-B793-973543601C52}" destId="{8299FAF1-EE29-41D2-AD7F-DF93FBC8B964}" srcOrd="0" destOrd="0" presId="urn:microsoft.com/office/officeart/2005/8/layout/radial1"/>
    <dgm:cxn modelId="{B12109C9-0303-4DD6-A878-85C3F92B0256}" type="presParOf" srcId="{DB26C24F-25AB-4385-B793-973543601C52}" destId="{084EF96F-FD0E-4C3D-8F17-99DD42933EAE}" srcOrd="1" destOrd="0" presId="urn:microsoft.com/office/officeart/2005/8/layout/radial1"/>
    <dgm:cxn modelId="{ADEE677C-55B2-475E-BC6D-0BF8A56D94FF}" type="presParOf" srcId="{084EF96F-FD0E-4C3D-8F17-99DD42933EAE}" destId="{B89207D8-B32A-42F6-8FC9-977184280422}" srcOrd="0" destOrd="0" presId="urn:microsoft.com/office/officeart/2005/8/layout/radial1"/>
    <dgm:cxn modelId="{A8D5B06E-88B4-4043-8E9A-BD67EF61F4E0}" type="presParOf" srcId="{DB26C24F-25AB-4385-B793-973543601C52}" destId="{FC15161D-60FE-45C8-8CEA-4E473FA2E625}" srcOrd="2" destOrd="0" presId="urn:microsoft.com/office/officeart/2005/8/layout/radial1"/>
    <dgm:cxn modelId="{30AB8499-CC73-43CE-B1A5-C6F01EDDF9DC}" type="presParOf" srcId="{DB26C24F-25AB-4385-B793-973543601C52}" destId="{499116F0-8D41-481E-9744-61A299CACCCF}" srcOrd="3" destOrd="0" presId="urn:microsoft.com/office/officeart/2005/8/layout/radial1"/>
    <dgm:cxn modelId="{61C5145C-FBCE-4409-9B59-4EF6D6FD959C}" type="presParOf" srcId="{499116F0-8D41-481E-9744-61A299CACCCF}" destId="{6DCAD7DA-3DBB-487B-B4A8-00BF5132EEE5}" srcOrd="0" destOrd="0" presId="urn:microsoft.com/office/officeart/2005/8/layout/radial1"/>
    <dgm:cxn modelId="{44722BBB-E40B-4D0A-8C9E-24E684DB47E8}" type="presParOf" srcId="{DB26C24F-25AB-4385-B793-973543601C52}" destId="{D131CBA3-4666-4CA5-AECC-54CA0689F082}" srcOrd="4" destOrd="0" presId="urn:microsoft.com/office/officeart/2005/8/layout/radial1"/>
    <dgm:cxn modelId="{F6B1618D-5AA1-4546-877F-4C57FCFE04D0}" type="presParOf" srcId="{DB26C24F-25AB-4385-B793-973543601C52}" destId="{D12A23A6-AB0D-43F4-84E8-FD79CFD79602}" srcOrd="5" destOrd="0" presId="urn:microsoft.com/office/officeart/2005/8/layout/radial1"/>
    <dgm:cxn modelId="{75EDFD15-21A8-4626-AFB4-CE736A197997}" type="presParOf" srcId="{D12A23A6-AB0D-43F4-84E8-FD79CFD79602}" destId="{97080DB3-B65B-44B1-BA05-25CEA31BAB5E}" srcOrd="0" destOrd="0" presId="urn:microsoft.com/office/officeart/2005/8/layout/radial1"/>
    <dgm:cxn modelId="{502432C3-2325-48A3-ABF1-5BA65357904E}" type="presParOf" srcId="{DB26C24F-25AB-4385-B793-973543601C52}" destId="{CC2F6DDA-B8BA-4171-845C-5AFBDC99C0E7}" srcOrd="6" destOrd="0" presId="urn:microsoft.com/office/officeart/2005/8/layout/radial1"/>
    <dgm:cxn modelId="{3AE4D398-8F13-43E9-8A0E-95B76C1A41ED}" type="presParOf" srcId="{DB26C24F-25AB-4385-B793-973543601C52}" destId="{D189A3ED-8879-4686-9133-1A82F586ECB6}" srcOrd="7" destOrd="0" presId="urn:microsoft.com/office/officeart/2005/8/layout/radial1"/>
    <dgm:cxn modelId="{BFCE7DAE-F175-47D8-BF68-CE7B605C4469}" type="presParOf" srcId="{D189A3ED-8879-4686-9133-1A82F586ECB6}" destId="{A8FA40E6-09E4-4CE0-A1DC-E0EE400416A1}" srcOrd="0" destOrd="0" presId="urn:microsoft.com/office/officeart/2005/8/layout/radial1"/>
    <dgm:cxn modelId="{B3BF05BE-0391-475E-A005-6E2F99208220}" type="presParOf" srcId="{DB26C24F-25AB-4385-B793-973543601C52}" destId="{5CB385F5-0B90-4BE6-8720-5487B15FAC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8EC1B-D38A-4AA0-954D-F73819435F6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6AF42-14EF-4BCC-B6D1-8CC80EC6AD4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BC5B6-7CE8-41C4-BB8E-74ABD42CD713}" type="parTrans" cxnId="{06D8ECF2-B1B3-4364-85CA-20F82FCBDFC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A97D08-AA37-4254-9A12-F829200E5878}" type="sibTrans" cxnId="{06D8ECF2-B1B3-4364-85CA-20F82FCBDFC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B4B73-185F-4655-AD61-E694800D40A3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bermoq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3B84E-1710-4BA3-958D-5021466C3582}" type="parTrans" cxnId="{AC24C8FC-0D89-4216-A55B-3A3F4F031DE6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A050A-0957-4624-B582-9D6890CDABE5}" type="sibTrans" cxnId="{AC24C8FC-0D89-4216-A55B-3A3F4F031DE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7AF72-1C41-473B-B6CF-B378CC6D267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osmoq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D6B11-8AEA-4A83-8DDA-7E4962029890}" type="parTrans" cxnId="{716A6EEF-C124-412F-B8C1-97121CF00FA8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33B55-9CCE-4BFD-9011-F01623A898DA}" type="sibTrans" cxnId="{716A6EEF-C124-412F-B8C1-97121CF00FA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EDD22-5BF6-43D9-8997-369AF4CA2DD3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quloqqa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kirmaslik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8B922-CB1E-4990-AFA5-4C7B06982BA4}" type="parTrans" cxnId="{D5C6870B-978E-4B1F-A18C-56C44A9241E0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CEB90-FBB6-42EE-A89C-680B2342C39C}" type="sibTrans" cxnId="{D5C6870B-978E-4B1F-A18C-56C44A9241E0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A0090-F349-47FB-843A-7ABEA35491E8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quloq-miyani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yemoq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056E2-03FF-42CF-898A-4AF729AC9FD8}" type="parTrans" cxnId="{D61FB5D2-77FD-4B8B-AE41-598A3532BBF0}">
      <dgm:prSet custT="1"/>
      <dgm:spPr/>
      <dgm:t>
        <a:bodyPr/>
        <a:lstStyle/>
        <a:p>
          <a:endParaRPr lang="ru-RU" sz="7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FEC02-F626-4552-8A1A-2005031C6F76}" type="sibTrans" cxnId="{D61FB5D2-77FD-4B8B-AE41-598A3532BBF0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6C24F-25AB-4385-B793-973543601C52}" type="pres">
      <dgm:prSet presAssocID="{4948EC1B-D38A-4AA0-954D-F73819435F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99FAF1-EE29-41D2-AD7F-DF93FBC8B964}" type="pres">
      <dgm:prSet presAssocID="{5446AF42-14EF-4BCC-B6D1-8CC80EC6AD4F}" presName="centerShape" presStyleLbl="node0" presStyleIdx="0" presStyleCnt="1" custScaleX="183708" custScaleY="145032"/>
      <dgm:spPr/>
    </dgm:pt>
    <dgm:pt modelId="{084EF96F-FD0E-4C3D-8F17-99DD42933EAE}" type="pres">
      <dgm:prSet presAssocID="{C1D3B84E-1710-4BA3-958D-5021466C3582}" presName="Name9" presStyleLbl="parChTrans1D2" presStyleIdx="0" presStyleCnt="4"/>
      <dgm:spPr/>
    </dgm:pt>
    <dgm:pt modelId="{B89207D8-B32A-42F6-8FC9-977184280422}" type="pres">
      <dgm:prSet presAssocID="{C1D3B84E-1710-4BA3-958D-5021466C3582}" presName="connTx" presStyleLbl="parChTrans1D2" presStyleIdx="0" presStyleCnt="4"/>
      <dgm:spPr/>
    </dgm:pt>
    <dgm:pt modelId="{FC15161D-60FE-45C8-8CEA-4E473FA2E625}" type="pres">
      <dgm:prSet presAssocID="{557B4B73-185F-4655-AD61-E694800D40A3}" presName="node" presStyleLbl="node1" presStyleIdx="0" presStyleCnt="4" custScaleX="141782" custScaleY="73994">
        <dgm:presLayoutVars>
          <dgm:bulletEnabled val="1"/>
        </dgm:presLayoutVars>
      </dgm:prSet>
      <dgm:spPr/>
    </dgm:pt>
    <dgm:pt modelId="{499116F0-8D41-481E-9744-61A299CACCCF}" type="pres">
      <dgm:prSet presAssocID="{306D6B11-8AEA-4A83-8DDA-7E4962029890}" presName="Name9" presStyleLbl="parChTrans1D2" presStyleIdx="1" presStyleCnt="4"/>
      <dgm:spPr/>
    </dgm:pt>
    <dgm:pt modelId="{6DCAD7DA-3DBB-487B-B4A8-00BF5132EEE5}" type="pres">
      <dgm:prSet presAssocID="{306D6B11-8AEA-4A83-8DDA-7E4962029890}" presName="connTx" presStyleLbl="parChTrans1D2" presStyleIdx="1" presStyleCnt="4"/>
      <dgm:spPr/>
    </dgm:pt>
    <dgm:pt modelId="{D131CBA3-4666-4CA5-AECC-54CA0689F082}" type="pres">
      <dgm:prSet presAssocID="{8667AF72-1C41-473B-B6CF-B378CC6D2672}" presName="node" presStyleLbl="node1" presStyleIdx="1" presStyleCnt="4" custScaleX="130587" custScaleY="87220" custRadScaleRad="150274" custRadScaleInc="1012">
        <dgm:presLayoutVars>
          <dgm:bulletEnabled val="1"/>
        </dgm:presLayoutVars>
      </dgm:prSet>
      <dgm:spPr/>
    </dgm:pt>
    <dgm:pt modelId="{D12A23A6-AB0D-43F4-84E8-FD79CFD79602}" type="pres">
      <dgm:prSet presAssocID="{DF28B922-CB1E-4990-AFA5-4C7B06982BA4}" presName="Name9" presStyleLbl="parChTrans1D2" presStyleIdx="2" presStyleCnt="4"/>
      <dgm:spPr/>
    </dgm:pt>
    <dgm:pt modelId="{97080DB3-B65B-44B1-BA05-25CEA31BAB5E}" type="pres">
      <dgm:prSet presAssocID="{DF28B922-CB1E-4990-AFA5-4C7B06982BA4}" presName="connTx" presStyleLbl="parChTrans1D2" presStyleIdx="2" presStyleCnt="4"/>
      <dgm:spPr/>
    </dgm:pt>
    <dgm:pt modelId="{CC2F6DDA-B8BA-4171-845C-5AFBDC99C0E7}" type="pres">
      <dgm:prSet presAssocID="{2B6EDD22-5BF6-43D9-8997-369AF4CA2DD3}" presName="node" presStyleLbl="node1" presStyleIdx="2" presStyleCnt="4" custScaleX="144544" custScaleY="71905">
        <dgm:presLayoutVars>
          <dgm:bulletEnabled val="1"/>
        </dgm:presLayoutVars>
      </dgm:prSet>
      <dgm:spPr/>
    </dgm:pt>
    <dgm:pt modelId="{D189A3ED-8879-4686-9133-1A82F586ECB6}" type="pres">
      <dgm:prSet presAssocID="{5F8056E2-03FF-42CF-898A-4AF729AC9FD8}" presName="Name9" presStyleLbl="parChTrans1D2" presStyleIdx="3" presStyleCnt="4"/>
      <dgm:spPr/>
    </dgm:pt>
    <dgm:pt modelId="{A8FA40E6-09E4-4CE0-A1DC-E0EE400416A1}" type="pres">
      <dgm:prSet presAssocID="{5F8056E2-03FF-42CF-898A-4AF729AC9FD8}" presName="connTx" presStyleLbl="parChTrans1D2" presStyleIdx="3" presStyleCnt="4"/>
      <dgm:spPr/>
    </dgm:pt>
    <dgm:pt modelId="{5CB385F5-0B90-4BE6-8720-5487B15FAC65}" type="pres">
      <dgm:prSet presAssocID="{956A0090-F349-47FB-843A-7ABEA35491E8}" presName="node" presStyleLbl="node1" presStyleIdx="3" presStyleCnt="4" custScaleX="137164" custScaleY="87220" custRadScaleRad="145111" custRadScaleInc="-1048">
        <dgm:presLayoutVars>
          <dgm:bulletEnabled val="1"/>
        </dgm:presLayoutVars>
      </dgm:prSet>
      <dgm:spPr/>
    </dgm:pt>
  </dgm:ptLst>
  <dgm:cxnLst>
    <dgm:cxn modelId="{D5C6870B-978E-4B1F-A18C-56C44A9241E0}" srcId="{5446AF42-14EF-4BCC-B6D1-8CC80EC6AD4F}" destId="{2B6EDD22-5BF6-43D9-8997-369AF4CA2DD3}" srcOrd="2" destOrd="0" parTransId="{DF28B922-CB1E-4990-AFA5-4C7B06982BA4}" sibTransId="{AEBCEB90-FBB6-42EE-A89C-680B2342C39C}"/>
    <dgm:cxn modelId="{7A45D30E-B084-41F1-B25D-C08ACC5A0CFE}" type="presOf" srcId="{956A0090-F349-47FB-843A-7ABEA35491E8}" destId="{5CB385F5-0B90-4BE6-8720-5487B15FAC65}" srcOrd="0" destOrd="0" presId="urn:microsoft.com/office/officeart/2005/8/layout/radial1"/>
    <dgm:cxn modelId="{0B4DB324-A81D-452E-BEB5-2D3CD4BF5538}" type="presOf" srcId="{5F8056E2-03FF-42CF-898A-4AF729AC9FD8}" destId="{A8FA40E6-09E4-4CE0-A1DC-E0EE400416A1}" srcOrd="1" destOrd="0" presId="urn:microsoft.com/office/officeart/2005/8/layout/radial1"/>
    <dgm:cxn modelId="{F7C44F26-4C61-47BD-AD4D-ACD2DF698800}" type="presOf" srcId="{DF28B922-CB1E-4990-AFA5-4C7B06982BA4}" destId="{97080DB3-B65B-44B1-BA05-25CEA31BAB5E}" srcOrd="1" destOrd="0" presId="urn:microsoft.com/office/officeart/2005/8/layout/radial1"/>
    <dgm:cxn modelId="{6CB0F027-E632-469E-A36A-394D3072D433}" type="presOf" srcId="{5446AF42-14EF-4BCC-B6D1-8CC80EC6AD4F}" destId="{8299FAF1-EE29-41D2-AD7F-DF93FBC8B964}" srcOrd="0" destOrd="0" presId="urn:microsoft.com/office/officeart/2005/8/layout/radial1"/>
    <dgm:cxn modelId="{A694532D-B9EA-4CF2-A349-84C931C7862E}" type="presOf" srcId="{DF28B922-CB1E-4990-AFA5-4C7B06982BA4}" destId="{D12A23A6-AB0D-43F4-84E8-FD79CFD79602}" srcOrd="0" destOrd="0" presId="urn:microsoft.com/office/officeart/2005/8/layout/radial1"/>
    <dgm:cxn modelId="{CC70373F-104D-4EA7-90F6-AAB7EDE77AE5}" type="presOf" srcId="{306D6B11-8AEA-4A83-8DDA-7E4962029890}" destId="{6DCAD7DA-3DBB-487B-B4A8-00BF5132EEE5}" srcOrd="1" destOrd="0" presId="urn:microsoft.com/office/officeart/2005/8/layout/radial1"/>
    <dgm:cxn modelId="{528DA460-8AB7-4845-BEAF-96DBFCCC70C6}" type="presOf" srcId="{4948EC1B-D38A-4AA0-954D-F73819435F67}" destId="{DB26C24F-25AB-4385-B793-973543601C52}" srcOrd="0" destOrd="0" presId="urn:microsoft.com/office/officeart/2005/8/layout/radial1"/>
    <dgm:cxn modelId="{6CA04162-B114-42BF-BEA5-724130FE4CBD}" type="presOf" srcId="{2B6EDD22-5BF6-43D9-8997-369AF4CA2DD3}" destId="{CC2F6DDA-B8BA-4171-845C-5AFBDC99C0E7}" srcOrd="0" destOrd="0" presId="urn:microsoft.com/office/officeart/2005/8/layout/radial1"/>
    <dgm:cxn modelId="{F22A2648-C898-4AE0-98BF-2175B314E298}" type="presOf" srcId="{306D6B11-8AEA-4A83-8DDA-7E4962029890}" destId="{499116F0-8D41-481E-9744-61A299CACCCF}" srcOrd="0" destOrd="0" presId="urn:microsoft.com/office/officeart/2005/8/layout/radial1"/>
    <dgm:cxn modelId="{DD046F6A-1575-4469-9DFD-C10C05A8FB71}" type="presOf" srcId="{5F8056E2-03FF-42CF-898A-4AF729AC9FD8}" destId="{D189A3ED-8879-4686-9133-1A82F586ECB6}" srcOrd="0" destOrd="0" presId="urn:microsoft.com/office/officeart/2005/8/layout/radial1"/>
    <dgm:cxn modelId="{380FB48B-3C99-4F9F-BD19-2A7698183C6D}" type="presOf" srcId="{C1D3B84E-1710-4BA3-958D-5021466C3582}" destId="{B89207D8-B32A-42F6-8FC9-977184280422}" srcOrd="1" destOrd="0" presId="urn:microsoft.com/office/officeart/2005/8/layout/radial1"/>
    <dgm:cxn modelId="{DB179394-7F4F-4C19-ADEF-27525B1F04D0}" type="presOf" srcId="{557B4B73-185F-4655-AD61-E694800D40A3}" destId="{FC15161D-60FE-45C8-8CEA-4E473FA2E625}" srcOrd="0" destOrd="0" presId="urn:microsoft.com/office/officeart/2005/8/layout/radial1"/>
    <dgm:cxn modelId="{BA5D579F-3ED2-4230-ABBB-D266B2F9D004}" type="presOf" srcId="{8667AF72-1C41-473B-B6CF-B378CC6D2672}" destId="{D131CBA3-4666-4CA5-AECC-54CA0689F082}" srcOrd="0" destOrd="0" presId="urn:microsoft.com/office/officeart/2005/8/layout/radial1"/>
    <dgm:cxn modelId="{37DD08CD-120F-4081-9AAA-BB68D0C81333}" type="presOf" srcId="{C1D3B84E-1710-4BA3-958D-5021466C3582}" destId="{084EF96F-FD0E-4C3D-8F17-99DD42933EAE}" srcOrd="0" destOrd="0" presId="urn:microsoft.com/office/officeart/2005/8/layout/radial1"/>
    <dgm:cxn modelId="{D61FB5D2-77FD-4B8B-AE41-598A3532BBF0}" srcId="{5446AF42-14EF-4BCC-B6D1-8CC80EC6AD4F}" destId="{956A0090-F349-47FB-843A-7ABEA35491E8}" srcOrd="3" destOrd="0" parTransId="{5F8056E2-03FF-42CF-898A-4AF729AC9FD8}" sibTransId="{806FEC02-F626-4552-8A1A-2005031C6F76}"/>
    <dgm:cxn modelId="{716A6EEF-C124-412F-B8C1-97121CF00FA8}" srcId="{5446AF42-14EF-4BCC-B6D1-8CC80EC6AD4F}" destId="{8667AF72-1C41-473B-B6CF-B378CC6D2672}" srcOrd="1" destOrd="0" parTransId="{306D6B11-8AEA-4A83-8DDA-7E4962029890}" sibTransId="{6C733B55-9CCE-4BFD-9011-F01623A898DA}"/>
    <dgm:cxn modelId="{06D8ECF2-B1B3-4364-85CA-20F82FCBDFC6}" srcId="{4948EC1B-D38A-4AA0-954D-F73819435F67}" destId="{5446AF42-14EF-4BCC-B6D1-8CC80EC6AD4F}" srcOrd="0" destOrd="0" parTransId="{2ADBC5B6-7CE8-41C4-BB8E-74ABD42CD713}" sibTransId="{E9A97D08-AA37-4254-9A12-F829200E5878}"/>
    <dgm:cxn modelId="{AC24C8FC-0D89-4216-A55B-3A3F4F031DE6}" srcId="{5446AF42-14EF-4BCC-B6D1-8CC80EC6AD4F}" destId="{557B4B73-185F-4655-AD61-E694800D40A3}" srcOrd="0" destOrd="0" parTransId="{C1D3B84E-1710-4BA3-958D-5021466C3582}" sibTransId="{DD1A050A-0957-4624-B582-9D6890CDABE5}"/>
    <dgm:cxn modelId="{CF40C356-3029-4CC5-988F-2C196F3DE76F}" type="presParOf" srcId="{DB26C24F-25AB-4385-B793-973543601C52}" destId="{8299FAF1-EE29-41D2-AD7F-DF93FBC8B964}" srcOrd="0" destOrd="0" presId="urn:microsoft.com/office/officeart/2005/8/layout/radial1"/>
    <dgm:cxn modelId="{E6F7795A-2F5E-441D-AA94-6C53E6F928C7}" type="presParOf" srcId="{DB26C24F-25AB-4385-B793-973543601C52}" destId="{084EF96F-FD0E-4C3D-8F17-99DD42933EAE}" srcOrd="1" destOrd="0" presId="urn:microsoft.com/office/officeart/2005/8/layout/radial1"/>
    <dgm:cxn modelId="{D3EEADB9-5096-482A-944F-095C42866E36}" type="presParOf" srcId="{084EF96F-FD0E-4C3D-8F17-99DD42933EAE}" destId="{B89207D8-B32A-42F6-8FC9-977184280422}" srcOrd="0" destOrd="0" presId="urn:microsoft.com/office/officeart/2005/8/layout/radial1"/>
    <dgm:cxn modelId="{C914D9A7-E33D-4508-A031-548E1368F411}" type="presParOf" srcId="{DB26C24F-25AB-4385-B793-973543601C52}" destId="{FC15161D-60FE-45C8-8CEA-4E473FA2E625}" srcOrd="2" destOrd="0" presId="urn:microsoft.com/office/officeart/2005/8/layout/radial1"/>
    <dgm:cxn modelId="{FCC5A984-A5B1-4435-BEC1-CDF961E88556}" type="presParOf" srcId="{DB26C24F-25AB-4385-B793-973543601C52}" destId="{499116F0-8D41-481E-9744-61A299CACCCF}" srcOrd="3" destOrd="0" presId="urn:microsoft.com/office/officeart/2005/8/layout/radial1"/>
    <dgm:cxn modelId="{5A2357A4-3D5A-46A6-97A0-F70506448EFF}" type="presParOf" srcId="{499116F0-8D41-481E-9744-61A299CACCCF}" destId="{6DCAD7DA-3DBB-487B-B4A8-00BF5132EEE5}" srcOrd="0" destOrd="0" presId="urn:microsoft.com/office/officeart/2005/8/layout/radial1"/>
    <dgm:cxn modelId="{01752C12-C449-42C4-AD83-B567AB84BED9}" type="presParOf" srcId="{DB26C24F-25AB-4385-B793-973543601C52}" destId="{D131CBA3-4666-4CA5-AECC-54CA0689F082}" srcOrd="4" destOrd="0" presId="urn:microsoft.com/office/officeart/2005/8/layout/radial1"/>
    <dgm:cxn modelId="{F3B5F6DC-B91A-433A-B2EB-401444529FAD}" type="presParOf" srcId="{DB26C24F-25AB-4385-B793-973543601C52}" destId="{D12A23A6-AB0D-43F4-84E8-FD79CFD79602}" srcOrd="5" destOrd="0" presId="urn:microsoft.com/office/officeart/2005/8/layout/radial1"/>
    <dgm:cxn modelId="{D432ECFF-DDD0-41AD-97A7-490985D29D6E}" type="presParOf" srcId="{D12A23A6-AB0D-43F4-84E8-FD79CFD79602}" destId="{97080DB3-B65B-44B1-BA05-25CEA31BAB5E}" srcOrd="0" destOrd="0" presId="urn:microsoft.com/office/officeart/2005/8/layout/radial1"/>
    <dgm:cxn modelId="{1CAC96F3-6AEB-45C3-B57A-5060A9F33289}" type="presParOf" srcId="{DB26C24F-25AB-4385-B793-973543601C52}" destId="{CC2F6DDA-B8BA-4171-845C-5AFBDC99C0E7}" srcOrd="6" destOrd="0" presId="urn:microsoft.com/office/officeart/2005/8/layout/radial1"/>
    <dgm:cxn modelId="{0442F524-5FFB-4014-899C-D28C8937083A}" type="presParOf" srcId="{DB26C24F-25AB-4385-B793-973543601C52}" destId="{D189A3ED-8879-4686-9133-1A82F586ECB6}" srcOrd="7" destOrd="0" presId="urn:microsoft.com/office/officeart/2005/8/layout/radial1"/>
    <dgm:cxn modelId="{415C314F-2029-4E04-B131-C9E338300E7F}" type="presParOf" srcId="{D189A3ED-8879-4686-9133-1A82F586ECB6}" destId="{A8FA40E6-09E4-4CE0-A1DC-E0EE400416A1}" srcOrd="0" destOrd="0" presId="urn:microsoft.com/office/officeart/2005/8/layout/radial1"/>
    <dgm:cxn modelId="{D0393D7E-515D-4035-96E4-FB09EBEC2014}" type="presParOf" srcId="{DB26C24F-25AB-4385-B793-973543601C52}" destId="{5CB385F5-0B90-4BE6-8720-5487B15FAC6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</dgm:pt>
    <dgm:pt modelId="{9DEBE9C9-89AD-48C3-A295-B8AAC9D14A0D}" type="pres">
      <dgm:prSet presAssocID="{09E69312-7C5D-46FB-BBC8-15AF417258E2}" presName="Name9" presStyleLbl="parChTrans1D2" presStyleIdx="0" presStyleCnt="4"/>
      <dgm:spPr/>
    </dgm:pt>
    <dgm:pt modelId="{6AB6E72B-638B-4E0E-AB3C-3D1AC87162A7}" type="pres">
      <dgm:prSet presAssocID="{09E69312-7C5D-46FB-BBC8-15AF417258E2}" presName="connTx" presStyleLbl="parChTrans1D2" presStyleIdx="0" presStyleCnt="4"/>
      <dgm:spPr/>
    </dgm:pt>
    <dgm:pt modelId="{61096670-4457-4C02-ADB4-9483696FF526}" type="pres">
      <dgm:prSet presAssocID="{0EC3DA0C-81FB-40BB-ABB7-39B35AD5BC3B}" presName="node" presStyleLbl="node1" presStyleIdx="0" presStyleCnt="4" custScaleX="110614" custScaleY="72747" custRadScaleRad="110504" custRadScaleInc="-25">
        <dgm:presLayoutVars>
          <dgm:bulletEnabled val="1"/>
        </dgm:presLayoutVars>
      </dgm:prSet>
      <dgm:spPr/>
    </dgm:pt>
    <dgm:pt modelId="{E49C6573-DA53-40C3-81AE-F77885CAC72A}" type="pres">
      <dgm:prSet presAssocID="{8D4F9291-1E24-4D02-A6E2-11FCFE2084F8}" presName="Name9" presStyleLbl="parChTrans1D2" presStyleIdx="1" presStyleCnt="4"/>
      <dgm:spPr/>
    </dgm:pt>
    <dgm:pt modelId="{1F140E92-598C-426C-A4BE-0B4CC428DCEC}" type="pres">
      <dgm:prSet presAssocID="{8D4F9291-1E24-4D02-A6E2-11FCFE2084F8}" presName="connTx" presStyleLbl="parChTrans1D2" presStyleIdx="1" presStyleCnt="4"/>
      <dgm:spPr/>
    </dgm:pt>
    <dgm:pt modelId="{5889DBBE-2CB3-48CB-AD24-F6EFA1969716}" type="pres">
      <dgm:prSet presAssocID="{24AEA872-C8A6-44C4-B2C0-02AE6327E359}" presName="node" presStyleLbl="node1" presStyleIdx="1" presStyleCnt="4" custScaleY="79068" custRadScaleRad="149695" custRadScaleInc="-1724">
        <dgm:presLayoutVars>
          <dgm:bulletEnabled val="1"/>
        </dgm:presLayoutVars>
      </dgm:prSet>
      <dgm:spPr/>
    </dgm:pt>
    <dgm:pt modelId="{AB0600B0-F3C9-4091-8BC6-039402BC1436}" type="pres">
      <dgm:prSet presAssocID="{35FB5302-7640-4C57-939D-8731525302E1}" presName="Name9" presStyleLbl="parChTrans1D2" presStyleIdx="2" presStyleCnt="4"/>
      <dgm:spPr/>
    </dgm:pt>
    <dgm:pt modelId="{A2D76D07-1C3C-4566-8275-3A871F88F99F}" type="pres">
      <dgm:prSet presAssocID="{35FB5302-7640-4C57-939D-8731525302E1}" presName="connTx" presStyleLbl="parChTrans1D2" presStyleIdx="2" presStyleCnt="4"/>
      <dgm:spPr/>
    </dgm:pt>
    <dgm:pt modelId="{69F13852-1794-4728-B286-95137C2F0411}" type="pres">
      <dgm:prSet presAssocID="{2334D75B-6A9C-4139-A118-F141333E7D61}" presName="node" presStyleLbl="node1" presStyleIdx="2" presStyleCnt="4" custScaleX="110614" custScaleY="73513" custRadScaleRad="105712" custRadScaleInc="26">
        <dgm:presLayoutVars>
          <dgm:bulletEnabled val="1"/>
        </dgm:presLayoutVars>
      </dgm:prSet>
      <dgm:spPr/>
    </dgm:pt>
    <dgm:pt modelId="{4B781802-630D-4F34-AF9B-E1132D68D37D}" type="pres">
      <dgm:prSet presAssocID="{6BE4E4B9-4D31-495D-988F-2C64B3E8597C}" presName="Name9" presStyleLbl="parChTrans1D2" presStyleIdx="3" presStyleCnt="4"/>
      <dgm:spPr/>
    </dgm:pt>
    <dgm:pt modelId="{87026376-0638-4D06-86E0-0ED85A3A2404}" type="pres">
      <dgm:prSet presAssocID="{6BE4E4B9-4D31-495D-988F-2C64B3E8597C}" presName="connTx" presStyleLbl="parChTrans1D2" presStyleIdx="3" presStyleCnt="4"/>
      <dgm:spPr/>
    </dgm:pt>
    <dgm:pt modelId="{043F409C-84C0-4A59-899D-BBA0E763531E}" type="pres">
      <dgm:prSet presAssocID="{F036C4A3-73AD-4A36-9049-3EB576B885B6}" presName="node" presStyleLbl="node1" presStyleIdx="3" presStyleCnt="4" custScaleY="76890" custRadScaleRad="154586" custRadScaleInc="-1715">
        <dgm:presLayoutVars>
          <dgm:bulletEnabled val="1"/>
        </dgm:presLayoutVars>
      </dgm:prSet>
      <dgm:spPr/>
    </dgm:pt>
  </dgm:ptLst>
  <dgm:cxnLst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 custT="1"/>
      <dgm:spPr/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69312-7C5D-46FB-BBC8-15AF417258E2}" type="parTrans" cxnId="{CF9BE3D7-7B3C-4E5B-A230-9CF9D13F222D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EA872-C8A6-44C4-B2C0-02AE6327E359}">
      <dgm:prSet phldrT="[Текст]" custT="1"/>
      <dgm:spPr/>
      <dgm:t>
        <a:bodyPr/>
        <a:lstStyle/>
        <a:p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ko‘chaning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F9291-1E24-4D02-A6E2-11FCFE2084F8}" type="parTrans" cxnId="{48E4FAA0-5C5D-4887-9176-1BF226AC32EE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4D75B-6A9C-4139-A118-F141333E7D61}">
      <dgm:prSet phldrT="[Текст]" custT="1"/>
      <dgm:spPr/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B5302-7640-4C57-939D-8731525302E1}" type="parTrans" cxnId="{068AB682-588A-4221-9E2A-851967B87E63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6C4A3-73AD-4A36-9049-3EB576B885B6}">
      <dgm:prSet phldrT="[Текст]" custT="1"/>
      <dgm:spPr/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boshida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E4B9-4D31-495D-988F-2C64B3E8597C}" type="parTrans" cxnId="{F47875E7-BE31-47BB-8971-24E7FF2F46A0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E808C-BFBF-4108-853B-42351DDC4AC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</dgm:pt>
    <dgm:pt modelId="{9DEBE9C9-89AD-48C3-A295-B8AAC9D14A0D}" type="pres">
      <dgm:prSet presAssocID="{09E69312-7C5D-46FB-BBC8-15AF417258E2}" presName="Name9" presStyleLbl="parChTrans1D2" presStyleIdx="0" presStyleCnt="4"/>
      <dgm:spPr/>
    </dgm:pt>
    <dgm:pt modelId="{6AB6E72B-638B-4E0E-AB3C-3D1AC87162A7}" type="pres">
      <dgm:prSet presAssocID="{09E69312-7C5D-46FB-BBC8-15AF417258E2}" presName="connTx" presStyleLbl="parChTrans1D2" presStyleIdx="0" presStyleCnt="4"/>
      <dgm:spPr/>
    </dgm:pt>
    <dgm:pt modelId="{61096670-4457-4C02-ADB4-9483696FF526}" type="pres">
      <dgm:prSet presAssocID="{0EC3DA0C-81FB-40BB-ABB7-39B35AD5BC3B}" presName="node" presStyleLbl="node1" presStyleIdx="0" presStyleCnt="4" custScaleX="145729" custScaleY="72747" custRadScaleRad="110553" custRadScaleInc="-3768">
        <dgm:presLayoutVars>
          <dgm:bulletEnabled val="1"/>
        </dgm:presLayoutVars>
      </dgm:prSet>
      <dgm:spPr/>
    </dgm:pt>
    <dgm:pt modelId="{E49C6573-DA53-40C3-81AE-F77885CAC72A}" type="pres">
      <dgm:prSet presAssocID="{8D4F9291-1E24-4D02-A6E2-11FCFE2084F8}" presName="Name9" presStyleLbl="parChTrans1D2" presStyleIdx="1" presStyleCnt="4"/>
      <dgm:spPr/>
    </dgm:pt>
    <dgm:pt modelId="{1F140E92-598C-426C-A4BE-0B4CC428DCEC}" type="pres">
      <dgm:prSet presAssocID="{8D4F9291-1E24-4D02-A6E2-11FCFE2084F8}" presName="connTx" presStyleLbl="parChTrans1D2" presStyleIdx="1" presStyleCnt="4"/>
      <dgm:spPr/>
    </dgm:pt>
    <dgm:pt modelId="{5889DBBE-2CB3-48CB-AD24-F6EFA1969716}" type="pres">
      <dgm:prSet presAssocID="{24AEA872-C8A6-44C4-B2C0-02AE6327E359}" presName="node" presStyleLbl="node1" presStyleIdx="1" presStyleCnt="4" custScaleX="167737" custScaleY="79068" custRadScaleRad="181199" custRadScaleInc="-249">
        <dgm:presLayoutVars>
          <dgm:bulletEnabled val="1"/>
        </dgm:presLayoutVars>
      </dgm:prSet>
      <dgm:spPr/>
    </dgm:pt>
    <dgm:pt modelId="{AB0600B0-F3C9-4091-8BC6-039402BC1436}" type="pres">
      <dgm:prSet presAssocID="{35FB5302-7640-4C57-939D-8731525302E1}" presName="Name9" presStyleLbl="parChTrans1D2" presStyleIdx="2" presStyleCnt="4"/>
      <dgm:spPr/>
    </dgm:pt>
    <dgm:pt modelId="{A2D76D07-1C3C-4566-8275-3A871F88F99F}" type="pres">
      <dgm:prSet presAssocID="{35FB5302-7640-4C57-939D-8731525302E1}" presName="connTx" presStyleLbl="parChTrans1D2" presStyleIdx="2" presStyleCnt="4"/>
      <dgm:spPr/>
    </dgm:pt>
    <dgm:pt modelId="{69F13852-1794-4728-B286-95137C2F0411}" type="pres">
      <dgm:prSet presAssocID="{2334D75B-6A9C-4139-A118-F141333E7D61}" presName="node" presStyleLbl="node1" presStyleIdx="2" presStyleCnt="4" custScaleX="143418" custScaleY="73513" custRadScaleRad="105712" custRadScaleInc="26">
        <dgm:presLayoutVars>
          <dgm:bulletEnabled val="1"/>
        </dgm:presLayoutVars>
      </dgm:prSet>
      <dgm:spPr/>
    </dgm:pt>
    <dgm:pt modelId="{4B781802-630D-4F34-AF9B-E1132D68D37D}" type="pres">
      <dgm:prSet presAssocID="{6BE4E4B9-4D31-495D-988F-2C64B3E8597C}" presName="Name9" presStyleLbl="parChTrans1D2" presStyleIdx="3" presStyleCnt="4"/>
      <dgm:spPr/>
    </dgm:pt>
    <dgm:pt modelId="{87026376-0638-4D06-86E0-0ED85A3A2404}" type="pres">
      <dgm:prSet presAssocID="{6BE4E4B9-4D31-495D-988F-2C64B3E8597C}" presName="connTx" presStyleLbl="parChTrans1D2" presStyleIdx="3" presStyleCnt="4"/>
      <dgm:spPr/>
    </dgm:pt>
    <dgm:pt modelId="{043F409C-84C0-4A59-899D-BBA0E763531E}" type="pres">
      <dgm:prSet presAssocID="{F036C4A3-73AD-4A36-9049-3EB576B885B6}" presName="node" presStyleLbl="node1" presStyleIdx="3" presStyleCnt="4" custScaleX="155439" custScaleY="76890" custRadScaleRad="178408" custRadScaleInc="-1501">
        <dgm:presLayoutVars>
          <dgm:bulletEnabled val="1"/>
        </dgm:presLayoutVars>
      </dgm:prSet>
      <dgm:spPr/>
    </dgm:pt>
  </dgm:ptLst>
  <dgm:cxnLst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9BA55-737E-481C-BC82-271FEB5A2C75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666D0-3D8B-4CC7-ABAD-0B6AE081FF61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AE914-EC82-4151-B5C3-5E6F1BE3EF0A}" type="par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1DB1F-AAD5-48F0-9713-247F84369B57}" type="sib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5EC38-134A-48B4-B33B-FAFDC2E9C8DA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6E1C1-04BB-475A-B30B-E227D17FDBBA}" type="parTrans" cxnId="{72EB94F3-DE4A-40F0-85AA-1C0178F527D4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9F151-965C-41C5-BEE4-30C44C8765B5}" type="sibTrans" cxnId="{72EB94F3-DE4A-40F0-85AA-1C0178F527D4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86180-A9C5-4306-8FB2-52BF0CE16E3A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4ACD0-1ACC-4496-AC01-6974B7B5EA5A}" type="parTrans" cxnId="{ED68B4C6-7B17-4339-B23A-50F9B338607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64B5B-669D-44F3-8608-2C8C40A47854}" type="sibTrans" cxnId="{ED68B4C6-7B17-4339-B23A-50F9B338607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5DEF7-607C-42E8-98A9-A0361A43751E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41206-D681-42A2-90F6-33CA1682834E}" type="parTrans" cxnId="{3AE4C996-8D92-4E12-A0C1-978A8161951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47802-6976-42C9-A7D7-39E6FD8351DD}" type="sibTrans" cxnId="{3AE4C996-8D92-4E12-A0C1-978A8161951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DCB0F-7EF1-424A-9A33-B4127D8BCC3B}">
      <dgm:prSet phldrT="[Текст]" custT="1"/>
      <dgm:spPr/>
      <dgm:t>
        <a:bodyPr/>
        <a:lstStyle/>
        <a:p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6EA9C-A329-4B45-9EF7-CA9510CB7010}" type="parTrans" cxnId="{2E862F49-602C-4DA4-8912-2607AF0BC2CA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4AFEB-FD3D-446D-AB0A-5D94FB4A90DA}" type="sibTrans" cxnId="{2E862F49-602C-4DA4-8912-2607AF0BC2CA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D64DA-C138-4D5E-A8E8-88829E2A648B}" type="pres">
      <dgm:prSet presAssocID="{0CD9BA55-737E-481C-BC82-271FEB5A2C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795364-F4DF-488B-839F-F3F570D043C9}" type="pres">
      <dgm:prSet presAssocID="{C1A666D0-3D8B-4CC7-ABAD-0B6AE081FF61}" presName="centerShape" presStyleLbl="node0" presStyleIdx="0" presStyleCnt="1" custScaleX="136166" custScaleY="127088"/>
      <dgm:spPr/>
    </dgm:pt>
    <dgm:pt modelId="{BCB93FF5-087E-4CF1-85D0-BC0B49A221F8}" type="pres">
      <dgm:prSet presAssocID="{38A6E1C1-04BB-475A-B30B-E227D17FDBBA}" presName="Name9" presStyleLbl="parChTrans1D2" presStyleIdx="0" presStyleCnt="4"/>
      <dgm:spPr/>
    </dgm:pt>
    <dgm:pt modelId="{84B7D31B-EF7E-4109-AAE3-79C2C5DB40BF}" type="pres">
      <dgm:prSet presAssocID="{38A6E1C1-04BB-475A-B30B-E227D17FDBBA}" presName="connTx" presStyleLbl="parChTrans1D2" presStyleIdx="0" presStyleCnt="4"/>
      <dgm:spPr/>
    </dgm:pt>
    <dgm:pt modelId="{D2ACFA21-B60C-43F2-854F-73576A5838D2}" type="pres">
      <dgm:prSet presAssocID="{A485EC38-134A-48B4-B33B-FAFDC2E9C8DA}" presName="node" presStyleLbl="node1" presStyleIdx="0" presStyleCnt="4" custScaleX="145243">
        <dgm:presLayoutVars>
          <dgm:bulletEnabled val="1"/>
        </dgm:presLayoutVars>
      </dgm:prSet>
      <dgm:spPr/>
    </dgm:pt>
    <dgm:pt modelId="{F888F938-1D5E-4DB0-A2B7-2052C61FF72C}" type="pres">
      <dgm:prSet presAssocID="{6D44ACD0-1ACC-4496-AC01-6974B7B5EA5A}" presName="Name9" presStyleLbl="parChTrans1D2" presStyleIdx="1" presStyleCnt="4"/>
      <dgm:spPr/>
    </dgm:pt>
    <dgm:pt modelId="{A7F184A6-32E1-4845-A455-D2E6878D688D}" type="pres">
      <dgm:prSet presAssocID="{6D44ACD0-1ACC-4496-AC01-6974B7B5EA5A}" presName="connTx" presStyleLbl="parChTrans1D2" presStyleIdx="1" presStyleCnt="4"/>
      <dgm:spPr/>
    </dgm:pt>
    <dgm:pt modelId="{BA15C96E-21CA-4B5D-8E62-EBD8E2FE304E}" type="pres">
      <dgm:prSet presAssocID="{8E786180-A9C5-4306-8FB2-52BF0CE16E3A}" presName="node" presStyleLbl="node1" presStyleIdx="1" presStyleCnt="4" custScaleX="154176" custRadScaleRad="175925" custRadScaleInc="40">
        <dgm:presLayoutVars>
          <dgm:bulletEnabled val="1"/>
        </dgm:presLayoutVars>
      </dgm:prSet>
      <dgm:spPr/>
    </dgm:pt>
    <dgm:pt modelId="{4569E196-2808-4D9D-AFCD-AE82EA7DFD36}" type="pres">
      <dgm:prSet presAssocID="{DA341206-D681-42A2-90F6-33CA1682834E}" presName="Name9" presStyleLbl="parChTrans1D2" presStyleIdx="2" presStyleCnt="4"/>
      <dgm:spPr/>
    </dgm:pt>
    <dgm:pt modelId="{ABA83733-2B99-486F-8673-1D53BB26DEA8}" type="pres">
      <dgm:prSet presAssocID="{DA341206-D681-42A2-90F6-33CA1682834E}" presName="connTx" presStyleLbl="parChTrans1D2" presStyleIdx="2" presStyleCnt="4"/>
      <dgm:spPr/>
    </dgm:pt>
    <dgm:pt modelId="{609DF00C-D8AA-483C-9007-CF79E6C50620}" type="pres">
      <dgm:prSet presAssocID="{FD75DEF7-607C-42E8-98A9-A0361A43751E}" presName="node" presStyleLbl="node1" presStyleIdx="2" presStyleCnt="4" custScaleX="145243" custRadScaleRad="101176" custRadScaleInc="-2059">
        <dgm:presLayoutVars>
          <dgm:bulletEnabled val="1"/>
        </dgm:presLayoutVars>
      </dgm:prSet>
      <dgm:spPr/>
    </dgm:pt>
    <dgm:pt modelId="{7360A73E-CC81-4D7A-B7C3-D3DDEABCF6F3}" type="pres">
      <dgm:prSet presAssocID="{AE46EA9C-A329-4B45-9EF7-CA9510CB7010}" presName="Name9" presStyleLbl="parChTrans1D2" presStyleIdx="3" presStyleCnt="4"/>
      <dgm:spPr/>
    </dgm:pt>
    <dgm:pt modelId="{8EF97D4F-698C-4276-9AA3-4178C4117427}" type="pres">
      <dgm:prSet presAssocID="{AE46EA9C-A329-4B45-9EF7-CA9510CB7010}" presName="connTx" presStyleLbl="parChTrans1D2" presStyleIdx="3" presStyleCnt="4"/>
      <dgm:spPr/>
    </dgm:pt>
    <dgm:pt modelId="{C1A3D9EC-1339-4CCA-9BC9-0C01622EF9A1}" type="pres">
      <dgm:prSet presAssocID="{266DCB0F-7EF1-424A-9A33-B4127D8BCC3B}" presName="node" presStyleLbl="node1" presStyleIdx="3" presStyleCnt="4" custScaleX="145534" custRadScaleRad="172550" custRadScaleInc="-41">
        <dgm:presLayoutVars>
          <dgm:bulletEnabled val="1"/>
        </dgm:presLayoutVars>
      </dgm:prSet>
      <dgm:spPr/>
    </dgm:pt>
  </dgm:ptLst>
  <dgm:cxnLst>
    <dgm:cxn modelId="{FE919705-10E2-4B0E-8C71-1AF408A9FD67}" type="presOf" srcId="{6D44ACD0-1ACC-4496-AC01-6974B7B5EA5A}" destId="{A7F184A6-32E1-4845-A455-D2E6878D688D}" srcOrd="1" destOrd="0" presId="urn:microsoft.com/office/officeart/2005/8/layout/radial1"/>
    <dgm:cxn modelId="{7896A606-1554-4EF9-B2A1-7945EC2FA618}" type="presOf" srcId="{C1A666D0-3D8B-4CC7-ABAD-0B6AE081FF61}" destId="{1F795364-F4DF-488B-839F-F3F570D043C9}" srcOrd="0" destOrd="0" presId="urn:microsoft.com/office/officeart/2005/8/layout/radial1"/>
    <dgm:cxn modelId="{92C67909-F639-4127-8B28-DB83B9AC75F7}" type="presOf" srcId="{8E786180-A9C5-4306-8FB2-52BF0CE16E3A}" destId="{BA15C96E-21CA-4B5D-8E62-EBD8E2FE304E}" srcOrd="0" destOrd="0" presId="urn:microsoft.com/office/officeart/2005/8/layout/radial1"/>
    <dgm:cxn modelId="{F3C8A710-53DE-45F4-8CC3-628394FC33BA}" type="presOf" srcId="{AE46EA9C-A329-4B45-9EF7-CA9510CB7010}" destId="{7360A73E-CC81-4D7A-B7C3-D3DDEABCF6F3}" srcOrd="0" destOrd="0" presId="urn:microsoft.com/office/officeart/2005/8/layout/radial1"/>
    <dgm:cxn modelId="{831B1A40-82D1-4D0E-BCF8-ED50BB5F1456}" type="presOf" srcId="{38A6E1C1-04BB-475A-B30B-E227D17FDBBA}" destId="{84B7D31B-EF7E-4109-AAE3-79C2C5DB40BF}" srcOrd="1" destOrd="0" presId="urn:microsoft.com/office/officeart/2005/8/layout/radial1"/>
    <dgm:cxn modelId="{2E862F49-602C-4DA4-8912-2607AF0BC2CA}" srcId="{C1A666D0-3D8B-4CC7-ABAD-0B6AE081FF61}" destId="{266DCB0F-7EF1-424A-9A33-B4127D8BCC3B}" srcOrd="3" destOrd="0" parTransId="{AE46EA9C-A329-4B45-9EF7-CA9510CB7010}" sibTransId="{A584AFEB-FD3D-446D-AB0A-5D94FB4A90DA}"/>
    <dgm:cxn modelId="{72005550-5512-442D-892F-94FFD831E0A2}" type="presOf" srcId="{0CD9BA55-737E-481C-BC82-271FEB5A2C75}" destId="{F27D64DA-C138-4D5E-A8E8-88829E2A648B}" srcOrd="0" destOrd="0" presId="urn:microsoft.com/office/officeart/2005/8/layout/radial1"/>
    <dgm:cxn modelId="{FDB97654-427E-4917-AC70-322A3D660C0D}" type="presOf" srcId="{266DCB0F-7EF1-424A-9A33-B4127D8BCC3B}" destId="{C1A3D9EC-1339-4CCA-9BC9-0C01622EF9A1}" srcOrd="0" destOrd="0" presId="urn:microsoft.com/office/officeart/2005/8/layout/radial1"/>
    <dgm:cxn modelId="{71457478-C108-49B2-85D2-D5567FC31958}" type="presOf" srcId="{AE46EA9C-A329-4B45-9EF7-CA9510CB7010}" destId="{8EF97D4F-698C-4276-9AA3-4178C4117427}" srcOrd="1" destOrd="0" presId="urn:microsoft.com/office/officeart/2005/8/layout/radial1"/>
    <dgm:cxn modelId="{14161B79-8F0F-4B90-A3DF-1006F7D11C7E}" type="presOf" srcId="{38A6E1C1-04BB-475A-B30B-E227D17FDBBA}" destId="{BCB93FF5-087E-4CF1-85D0-BC0B49A221F8}" srcOrd="0" destOrd="0" presId="urn:microsoft.com/office/officeart/2005/8/layout/radial1"/>
    <dgm:cxn modelId="{86657859-CB5F-49BA-936B-C3022285339B}" type="presOf" srcId="{FD75DEF7-607C-42E8-98A9-A0361A43751E}" destId="{609DF00C-D8AA-483C-9007-CF79E6C50620}" srcOrd="0" destOrd="0" presId="urn:microsoft.com/office/officeart/2005/8/layout/radial1"/>
    <dgm:cxn modelId="{08DE068D-79E5-47CC-B413-05336103F8AF}" type="presOf" srcId="{DA341206-D681-42A2-90F6-33CA1682834E}" destId="{ABA83733-2B99-486F-8673-1D53BB26DEA8}" srcOrd="1" destOrd="0" presId="urn:microsoft.com/office/officeart/2005/8/layout/radial1"/>
    <dgm:cxn modelId="{48A5CB8D-9ADB-4727-8000-269EDB3195BC}" type="presOf" srcId="{DA341206-D681-42A2-90F6-33CA1682834E}" destId="{4569E196-2808-4D9D-AFCD-AE82EA7DFD36}" srcOrd="0" destOrd="0" presId="urn:microsoft.com/office/officeart/2005/8/layout/radial1"/>
    <dgm:cxn modelId="{3AE4C996-8D92-4E12-A0C1-978A81619518}" srcId="{C1A666D0-3D8B-4CC7-ABAD-0B6AE081FF61}" destId="{FD75DEF7-607C-42E8-98A9-A0361A43751E}" srcOrd="2" destOrd="0" parTransId="{DA341206-D681-42A2-90F6-33CA1682834E}" sibTransId="{12747802-6976-42C9-A7D7-39E6FD8351DD}"/>
    <dgm:cxn modelId="{DA7F0CBE-66DD-4B6E-B159-05A2FE2ECD38}" srcId="{0CD9BA55-737E-481C-BC82-271FEB5A2C75}" destId="{C1A666D0-3D8B-4CC7-ABAD-0B6AE081FF61}" srcOrd="0" destOrd="0" parTransId="{C4BAE914-EC82-4151-B5C3-5E6F1BE3EF0A}" sibTransId="{7DC1DB1F-AAD5-48F0-9713-247F84369B57}"/>
    <dgm:cxn modelId="{ED68B4C6-7B17-4339-B23A-50F9B3386078}" srcId="{C1A666D0-3D8B-4CC7-ABAD-0B6AE081FF61}" destId="{8E786180-A9C5-4306-8FB2-52BF0CE16E3A}" srcOrd="1" destOrd="0" parTransId="{6D44ACD0-1ACC-4496-AC01-6974B7B5EA5A}" sibTransId="{41E64B5B-669D-44F3-8608-2C8C40A47854}"/>
    <dgm:cxn modelId="{0B02F6DC-CF4E-43EB-A9AD-3740187E6E82}" type="presOf" srcId="{A485EC38-134A-48B4-B33B-FAFDC2E9C8DA}" destId="{D2ACFA21-B60C-43F2-854F-73576A5838D2}" srcOrd="0" destOrd="0" presId="urn:microsoft.com/office/officeart/2005/8/layout/radial1"/>
    <dgm:cxn modelId="{3A126DDF-DD8F-496F-8BA4-7F31C2342BE3}" type="presOf" srcId="{6D44ACD0-1ACC-4496-AC01-6974B7B5EA5A}" destId="{F888F938-1D5E-4DB0-A2B7-2052C61FF72C}" srcOrd="0" destOrd="0" presId="urn:microsoft.com/office/officeart/2005/8/layout/radial1"/>
    <dgm:cxn modelId="{72EB94F3-DE4A-40F0-85AA-1C0178F527D4}" srcId="{C1A666D0-3D8B-4CC7-ABAD-0B6AE081FF61}" destId="{A485EC38-134A-48B4-B33B-FAFDC2E9C8DA}" srcOrd="0" destOrd="0" parTransId="{38A6E1C1-04BB-475A-B30B-E227D17FDBBA}" sibTransId="{F979F151-965C-41C5-BEE4-30C44C8765B5}"/>
    <dgm:cxn modelId="{BEF14032-4C37-4053-8AF8-20EDB760C98C}" type="presParOf" srcId="{F27D64DA-C138-4D5E-A8E8-88829E2A648B}" destId="{1F795364-F4DF-488B-839F-F3F570D043C9}" srcOrd="0" destOrd="0" presId="urn:microsoft.com/office/officeart/2005/8/layout/radial1"/>
    <dgm:cxn modelId="{26CE37B1-33CA-4FE9-9EC7-D6CF44180056}" type="presParOf" srcId="{F27D64DA-C138-4D5E-A8E8-88829E2A648B}" destId="{BCB93FF5-087E-4CF1-85D0-BC0B49A221F8}" srcOrd="1" destOrd="0" presId="urn:microsoft.com/office/officeart/2005/8/layout/radial1"/>
    <dgm:cxn modelId="{53C7243C-0203-4123-97AE-A9963978A5ED}" type="presParOf" srcId="{BCB93FF5-087E-4CF1-85D0-BC0B49A221F8}" destId="{84B7D31B-EF7E-4109-AAE3-79C2C5DB40BF}" srcOrd="0" destOrd="0" presId="urn:microsoft.com/office/officeart/2005/8/layout/radial1"/>
    <dgm:cxn modelId="{39C04311-CD64-43FA-B105-2BBA825866A0}" type="presParOf" srcId="{F27D64DA-C138-4D5E-A8E8-88829E2A648B}" destId="{D2ACFA21-B60C-43F2-854F-73576A5838D2}" srcOrd="2" destOrd="0" presId="urn:microsoft.com/office/officeart/2005/8/layout/radial1"/>
    <dgm:cxn modelId="{E9BD9E71-6A4E-4911-8733-AFB08D2506B7}" type="presParOf" srcId="{F27D64DA-C138-4D5E-A8E8-88829E2A648B}" destId="{F888F938-1D5E-4DB0-A2B7-2052C61FF72C}" srcOrd="3" destOrd="0" presId="urn:microsoft.com/office/officeart/2005/8/layout/radial1"/>
    <dgm:cxn modelId="{40F99BC5-A9E3-45F1-A71C-F6F2954C23E4}" type="presParOf" srcId="{F888F938-1D5E-4DB0-A2B7-2052C61FF72C}" destId="{A7F184A6-32E1-4845-A455-D2E6878D688D}" srcOrd="0" destOrd="0" presId="urn:microsoft.com/office/officeart/2005/8/layout/radial1"/>
    <dgm:cxn modelId="{BFDEBBB5-F45A-4789-9ED6-6E1F093A0C8C}" type="presParOf" srcId="{F27D64DA-C138-4D5E-A8E8-88829E2A648B}" destId="{BA15C96E-21CA-4B5D-8E62-EBD8E2FE304E}" srcOrd="4" destOrd="0" presId="urn:microsoft.com/office/officeart/2005/8/layout/radial1"/>
    <dgm:cxn modelId="{4007C8BE-7750-47D3-8513-80A97DB61E1F}" type="presParOf" srcId="{F27D64DA-C138-4D5E-A8E8-88829E2A648B}" destId="{4569E196-2808-4D9D-AFCD-AE82EA7DFD36}" srcOrd="5" destOrd="0" presId="urn:microsoft.com/office/officeart/2005/8/layout/radial1"/>
    <dgm:cxn modelId="{72A3CC8E-B797-4FD8-B357-37B1C42FAD9A}" type="presParOf" srcId="{4569E196-2808-4D9D-AFCD-AE82EA7DFD36}" destId="{ABA83733-2B99-486F-8673-1D53BB26DEA8}" srcOrd="0" destOrd="0" presId="urn:microsoft.com/office/officeart/2005/8/layout/radial1"/>
    <dgm:cxn modelId="{66E2B4DD-E710-4A5C-B70B-A1315BA035D1}" type="presParOf" srcId="{F27D64DA-C138-4D5E-A8E8-88829E2A648B}" destId="{609DF00C-D8AA-483C-9007-CF79E6C50620}" srcOrd="6" destOrd="0" presId="urn:microsoft.com/office/officeart/2005/8/layout/radial1"/>
    <dgm:cxn modelId="{BF4EF1A2-2BD9-434F-90DF-B18D16A02B31}" type="presParOf" srcId="{F27D64DA-C138-4D5E-A8E8-88829E2A648B}" destId="{7360A73E-CC81-4D7A-B7C3-D3DDEABCF6F3}" srcOrd="7" destOrd="0" presId="urn:microsoft.com/office/officeart/2005/8/layout/radial1"/>
    <dgm:cxn modelId="{E5BED9ED-2C31-4504-B3AA-EC8B1F5A33CC}" type="presParOf" srcId="{7360A73E-CC81-4D7A-B7C3-D3DDEABCF6F3}" destId="{8EF97D4F-698C-4276-9AA3-4178C4117427}" srcOrd="0" destOrd="0" presId="urn:microsoft.com/office/officeart/2005/8/layout/radial1"/>
    <dgm:cxn modelId="{84208888-C4D7-4323-A7D6-B998236216D4}" type="presParOf" srcId="{F27D64DA-C138-4D5E-A8E8-88829E2A648B}" destId="{C1A3D9EC-1339-4CCA-9BC9-0C01622EF9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D9BA55-737E-481C-BC82-271FEB5A2C75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666D0-3D8B-4CC7-ABAD-0B6AE081FF61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AE914-EC82-4151-B5C3-5E6F1BE3EF0A}" type="par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1DB1F-AAD5-48F0-9713-247F84369B57}" type="sibTrans" cxnId="{DA7F0CBE-66DD-4B6E-B159-05A2FE2ECD3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5EC38-134A-48B4-B33B-FAFDC2E9C8DA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ism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6E1C1-04BB-475A-B30B-E227D17FDBBA}" type="parTrans" cxnId="{72EB94F3-DE4A-40F0-85AA-1C0178F527D4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9F151-965C-41C5-BEE4-30C44C8765B5}" type="sibTrans" cxnId="{72EB94F3-DE4A-40F0-85AA-1C0178F527D4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86180-A9C5-4306-8FB2-52BF0CE16E3A}">
      <dgm:prSet phldrT="[Текст]" custT="1"/>
      <dgm:spPr/>
      <dgm:t>
        <a:bodyPr/>
        <a:lstStyle/>
        <a:p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4ACD0-1ACC-4496-AC01-6974B7B5EA5A}" type="parTrans" cxnId="{ED68B4C6-7B17-4339-B23A-50F9B338607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64B5B-669D-44F3-8608-2C8C40A47854}" type="sibTrans" cxnId="{ED68B4C6-7B17-4339-B23A-50F9B338607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5DEF7-607C-42E8-98A9-A0361A43751E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turkumi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41206-D681-42A2-90F6-33CA1682834E}" type="parTrans" cxnId="{3AE4C996-8D92-4E12-A0C1-978A81619518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47802-6976-42C9-A7D7-39E6FD8351DD}" type="sibTrans" cxnId="{3AE4C996-8D92-4E12-A0C1-978A81619518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DCB0F-7EF1-424A-9A33-B4127D8BCC3B}">
      <dgm:prSet phldrT="[Текст]" custT="1"/>
      <dgm:spPr/>
      <dgm:t>
        <a:bodyPr/>
        <a:lstStyle/>
        <a:p>
          <a:r>
            <a:rPr lang="en-US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hayvon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6EA9C-A329-4B45-9EF7-CA9510CB7010}" type="parTrans" cxnId="{2E862F49-602C-4DA4-8912-2607AF0BC2CA}">
      <dgm:prSet custT="1"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4AFEB-FD3D-446D-AB0A-5D94FB4A90DA}" type="sibTrans" cxnId="{2E862F49-602C-4DA4-8912-2607AF0BC2CA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D64DA-C138-4D5E-A8E8-88829E2A648B}" type="pres">
      <dgm:prSet presAssocID="{0CD9BA55-737E-481C-BC82-271FEB5A2C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795364-F4DF-488B-839F-F3F570D043C9}" type="pres">
      <dgm:prSet presAssocID="{C1A666D0-3D8B-4CC7-ABAD-0B6AE081FF61}" presName="centerShape" presStyleLbl="node0" presStyleIdx="0" presStyleCnt="1" custScaleX="136166" custScaleY="127088"/>
      <dgm:spPr/>
    </dgm:pt>
    <dgm:pt modelId="{BCB93FF5-087E-4CF1-85D0-BC0B49A221F8}" type="pres">
      <dgm:prSet presAssocID="{38A6E1C1-04BB-475A-B30B-E227D17FDBBA}" presName="Name9" presStyleLbl="parChTrans1D2" presStyleIdx="0" presStyleCnt="4"/>
      <dgm:spPr/>
    </dgm:pt>
    <dgm:pt modelId="{84B7D31B-EF7E-4109-AAE3-79C2C5DB40BF}" type="pres">
      <dgm:prSet presAssocID="{38A6E1C1-04BB-475A-B30B-E227D17FDBBA}" presName="connTx" presStyleLbl="parChTrans1D2" presStyleIdx="0" presStyleCnt="4"/>
      <dgm:spPr/>
    </dgm:pt>
    <dgm:pt modelId="{D2ACFA21-B60C-43F2-854F-73576A5838D2}" type="pres">
      <dgm:prSet presAssocID="{A485EC38-134A-48B4-B33B-FAFDC2E9C8DA}" presName="node" presStyleLbl="node1" presStyleIdx="0" presStyleCnt="4" custScaleX="145243">
        <dgm:presLayoutVars>
          <dgm:bulletEnabled val="1"/>
        </dgm:presLayoutVars>
      </dgm:prSet>
      <dgm:spPr/>
    </dgm:pt>
    <dgm:pt modelId="{F888F938-1D5E-4DB0-A2B7-2052C61FF72C}" type="pres">
      <dgm:prSet presAssocID="{6D44ACD0-1ACC-4496-AC01-6974B7B5EA5A}" presName="Name9" presStyleLbl="parChTrans1D2" presStyleIdx="1" presStyleCnt="4"/>
      <dgm:spPr/>
    </dgm:pt>
    <dgm:pt modelId="{A7F184A6-32E1-4845-A455-D2E6878D688D}" type="pres">
      <dgm:prSet presAssocID="{6D44ACD0-1ACC-4496-AC01-6974B7B5EA5A}" presName="connTx" presStyleLbl="parChTrans1D2" presStyleIdx="1" presStyleCnt="4"/>
      <dgm:spPr/>
    </dgm:pt>
    <dgm:pt modelId="{BA15C96E-21CA-4B5D-8E62-EBD8E2FE304E}" type="pres">
      <dgm:prSet presAssocID="{8E786180-A9C5-4306-8FB2-52BF0CE16E3A}" presName="node" presStyleLbl="node1" presStyleIdx="1" presStyleCnt="4" custScaleX="154176" custRadScaleRad="175925" custRadScaleInc="40">
        <dgm:presLayoutVars>
          <dgm:bulletEnabled val="1"/>
        </dgm:presLayoutVars>
      </dgm:prSet>
      <dgm:spPr/>
    </dgm:pt>
    <dgm:pt modelId="{4569E196-2808-4D9D-AFCD-AE82EA7DFD36}" type="pres">
      <dgm:prSet presAssocID="{DA341206-D681-42A2-90F6-33CA1682834E}" presName="Name9" presStyleLbl="parChTrans1D2" presStyleIdx="2" presStyleCnt="4"/>
      <dgm:spPr/>
    </dgm:pt>
    <dgm:pt modelId="{ABA83733-2B99-486F-8673-1D53BB26DEA8}" type="pres">
      <dgm:prSet presAssocID="{DA341206-D681-42A2-90F6-33CA1682834E}" presName="connTx" presStyleLbl="parChTrans1D2" presStyleIdx="2" presStyleCnt="4"/>
      <dgm:spPr/>
    </dgm:pt>
    <dgm:pt modelId="{609DF00C-D8AA-483C-9007-CF79E6C50620}" type="pres">
      <dgm:prSet presAssocID="{FD75DEF7-607C-42E8-98A9-A0361A43751E}" presName="node" presStyleLbl="node1" presStyleIdx="2" presStyleCnt="4" custScaleX="145243" custRadScaleRad="101176" custRadScaleInc="-2059">
        <dgm:presLayoutVars>
          <dgm:bulletEnabled val="1"/>
        </dgm:presLayoutVars>
      </dgm:prSet>
      <dgm:spPr/>
    </dgm:pt>
    <dgm:pt modelId="{7360A73E-CC81-4D7A-B7C3-D3DDEABCF6F3}" type="pres">
      <dgm:prSet presAssocID="{AE46EA9C-A329-4B45-9EF7-CA9510CB7010}" presName="Name9" presStyleLbl="parChTrans1D2" presStyleIdx="3" presStyleCnt="4"/>
      <dgm:spPr/>
    </dgm:pt>
    <dgm:pt modelId="{8EF97D4F-698C-4276-9AA3-4178C4117427}" type="pres">
      <dgm:prSet presAssocID="{AE46EA9C-A329-4B45-9EF7-CA9510CB7010}" presName="connTx" presStyleLbl="parChTrans1D2" presStyleIdx="3" presStyleCnt="4"/>
      <dgm:spPr/>
    </dgm:pt>
    <dgm:pt modelId="{C1A3D9EC-1339-4CCA-9BC9-0C01622EF9A1}" type="pres">
      <dgm:prSet presAssocID="{266DCB0F-7EF1-424A-9A33-B4127D8BCC3B}" presName="node" presStyleLbl="node1" presStyleIdx="3" presStyleCnt="4" custScaleX="145534" custRadScaleRad="172550" custRadScaleInc="-41">
        <dgm:presLayoutVars>
          <dgm:bulletEnabled val="1"/>
        </dgm:presLayoutVars>
      </dgm:prSet>
      <dgm:spPr/>
    </dgm:pt>
  </dgm:ptLst>
  <dgm:cxnLst>
    <dgm:cxn modelId="{FE919705-10E2-4B0E-8C71-1AF408A9FD67}" type="presOf" srcId="{6D44ACD0-1ACC-4496-AC01-6974B7B5EA5A}" destId="{A7F184A6-32E1-4845-A455-D2E6878D688D}" srcOrd="1" destOrd="0" presId="urn:microsoft.com/office/officeart/2005/8/layout/radial1"/>
    <dgm:cxn modelId="{7896A606-1554-4EF9-B2A1-7945EC2FA618}" type="presOf" srcId="{C1A666D0-3D8B-4CC7-ABAD-0B6AE081FF61}" destId="{1F795364-F4DF-488B-839F-F3F570D043C9}" srcOrd="0" destOrd="0" presId="urn:microsoft.com/office/officeart/2005/8/layout/radial1"/>
    <dgm:cxn modelId="{92C67909-F639-4127-8B28-DB83B9AC75F7}" type="presOf" srcId="{8E786180-A9C5-4306-8FB2-52BF0CE16E3A}" destId="{BA15C96E-21CA-4B5D-8E62-EBD8E2FE304E}" srcOrd="0" destOrd="0" presId="urn:microsoft.com/office/officeart/2005/8/layout/radial1"/>
    <dgm:cxn modelId="{F3C8A710-53DE-45F4-8CC3-628394FC33BA}" type="presOf" srcId="{AE46EA9C-A329-4B45-9EF7-CA9510CB7010}" destId="{7360A73E-CC81-4D7A-B7C3-D3DDEABCF6F3}" srcOrd="0" destOrd="0" presId="urn:microsoft.com/office/officeart/2005/8/layout/radial1"/>
    <dgm:cxn modelId="{831B1A40-82D1-4D0E-BCF8-ED50BB5F1456}" type="presOf" srcId="{38A6E1C1-04BB-475A-B30B-E227D17FDBBA}" destId="{84B7D31B-EF7E-4109-AAE3-79C2C5DB40BF}" srcOrd="1" destOrd="0" presId="urn:microsoft.com/office/officeart/2005/8/layout/radial1"/>
    <dgm:cxn modelId="{2E862F49-602C-4DA4-8912-2607AF0BC2CA}" srcId="{C1A666D0-3D8B-4CC7-ABAD-0B6AE081FF61}" destId="{266DCB0F-7EF1-424A-9A33-B4127D8BCC3B}" srcOrd="3" destOrd="0" parTransId="{AE46EA9C-A329-4B45-9EF7-CA9510CB7010}" sibTransId="{A584AFEB-FD3D-446D-AB0A-5D94FB4A90DA}"/>
    <dgm:cxn modelId="{72005550-5512-442D-892F-94FFD831E0A2}" type="presOf" srcId="{0CD9BA55-737E-481C-BC82-271FEB5A2C75}" destId="{F27D64DA-C138-4D5E-A8E8-88829E2A648B}" srcOrd="0" destOrd="0" presId="urn:microsoft.com/office/officeart/2005/8/layout/radial1"/>
    <dgm:cxn modelId="{FDB97654-427E-4917-AC70-322A3D660C0D}" type="presOf" srcId="{266DCB0F-7EF1-424A-9A33-B4127D8BCC3B}" destId="{C1A3D9EC-1339-4CCA-9BC9-0C01622EF9A1}" srcOrd="0" destOrd="0" presId="urn:microsoft.com/office/officeart/2005/8/layout/radial1"/>
    <dgm:cxn modelId="{71457478-C108-49B2-85D2-D5567FC31958}" type="presOf" srcId="{AE46EA9C-A329-4B45-9EF7-CA9510CB7010}" destId="{8EF97D4F-698C-4276-9AA3-4178C4117427}" srcOrd="1" destOrd="0" presId="urn:microsoft.com/office/officeart/2005/8/layout/radial1"/>
    <dgm:cxn modelId="{14161B79-8F0F-4B90-A3DF-1006F7D11C7E}" type="presOf" srcId="{38A6E1C1-04BB-475A-B30B-E227D17FDBBA}" destId="{BCB93FF5-087E-4CF1-85D0-BC0B49A221F8}" srcOrd="0" destOrd="0" presId="urn:microsoft.com/office/officeart/2005/8/layout/radial1"/>
    <dgm:cxn modelId="{86657859-CB5F-49BA-936B-C3022285339B}" type="presOf" srcId="{FD75DEF7-607C-42E8-98A9-A0361A43751E}" destId="{609DF00C-D8AA-483C-9007-CF79E6C50620}" srcOrd="0" destOrd="0" presId="urn:microsoft.com/office/officeart/2005/8/layout/radial1"/>
    <dgm:cxn modelId="{08DE068D-79E5-47CC-B413-05336103F8AF}" type="presOf" srcId="{DA341206-D681-42A2-90F6-33CA1682834E}" destId="{ABA83733-2B99-486F-8673-1D53BB26DEA8}" srcOrd="1" destOrd="0" presId="urn:microsoft.com/office/officeart/2005/8/layout/radial1"/>
    <dgm:cxn modelId="{48A5CB8D-9ADB-4727-8000-269EDB3195BC}" type="presOf" srcId="{DA341206-D681-42A2-90F6-33CA1682834E}" destId="{4569E196-2808-4D9D-AFCD-AE82EA7DFD36}" srcOrd="0" destOrd="0" presId="urn:microsoft.com/office/officeart/2005/8/layout/radial1"/>
    <dgm:cxn modelId="{3AE4C996-8D92-4E12-A0C1-978A81619518}" srcId="{C1A666D0-3D8B-4CC7-ABAD-0B6AE081FF61}" destId="{FD75DEF7-607C-42E8-98A9-A0361A43751E}" srcOrd="2" destOrd="0" parTransId="{DA341206-D681-42A2-90F6-33CA1682834E}" sibTransId="{12747802-6976-42C9-A7D7-39E6FD8351DD}"/>
    <dgm:cxn modelId="{DA7F0CBE-66DD-4B6E-B159-05A2FE2ECD38}" srcId="{0CD9BA55-737E-481C-BC82-271FEB5A2C75}" destId="{C1A666D0-3D8B-4CC7-ABAD-0B6AE081FF61}" srcOrd="0" destOrd="0" parTransId="{C4BAE914-EC82-4151-B5C3-5E6F1BE3EF0A}" sibTransId="{7DC1DB1F-AAD5-48F0-9713-247F84369B57}"/>
    <dgm:cxn modelId="{ED68B4C6-7B17-4339-B23A-50F9B3386078}" srcId="{C1A666D0-3D8B-4CC7-ABAD-0B6AE081FF61}" destId="{8E786180-A9C5-4306-8FB2-52BF0CE16E3A}" srcOrd="1" destOrd="0" parTransId="{6D44ACD0-1ACC-4496-AC01-6974B7B5EA5A}" sibTransId="{41E64B5B-669D-44F3-8608-2C8C40A47854}"/>
    <dgm:cxn modelId="{0B02F6DC-CF4E-43EB-A9AD-3740187E6E82}" type="presOf" srcId="{A485EC38-134A-48B4-B33B-FAFDC2E9C8DA}" destId="{D2ACFA21-B60C-43F2-854F-73576A5838D2}" srcOrd="0" destOrd="0" presId="urn:microsoft.com/office/officeart/2005/8/layout/radial1"/>
    <dgm:cxn modelId="{3A126DDF-DD8F-496F-8BA4-7F31C2342BE3}" type="presOf" srcId="{6D44ACD0-1ACC-4496-AC01-6974B7B5EA5A}" destId="{F888F938-1D5E-4DB0-A2B7-2052C61FF72C}" srcOrd="0" destOrd="0" presId="urn:microsoft.com/office/officeart/2005/8/layout/radial1"/>
    <dgm:cxn modelId="{72EB94F3-DE4A-40F0-85AA-1C0178F527D4}" srcId="{C1A666D0-3D8B-4CC7-ABAD-0B6AE081FF61}" destId="{A485EC38-134A-48B4-B33B-FAFDC2E9C8DA}" srcOrd="0" destOrd="0" parTransId="{38A6E1C1-04BB-475A-B30B-E227D17FDBBA}" sibTransId="{F979F151-965C-41C5-BEE4-30C44C8765B5}"/>
    <dgm:cxn modelId="{BEF14032-4C37-4053-8AF8-20EDB760C98C}" type="presParOf" srcId="{F27D64DA-C138-4D5E-A8E8-88829E2A648B}" destId="{1F795364-F4DF-488B-839F-F3F570D043C9}" srcOrd="0" destOrd="0" presId="urn:microsoft.com/office/officeart/2005/8/layout/radial1"/>
    <dgm:cxn modelId="{26CE37B1-33CA-4FE9-9EC7-D6CF44180056}" type="presParOf" srcId="{F27D64DA-C138-4D5E-A8E8-88829E2A648B}" destId="{BCB93FF5-087E-4CF1-85D0-BC0B49A221F8}" srcOrd="1" destOrd="0" presId="urn:microsoft.com/office/officeart/2005/8/layout/radial1"/>
    <dgm:cxn modelId="{53C7243C-0203-4123-97AE-A9963978A5ED}" type="presParOf" srcId="{BCB93FF5-087E-4CF1-85D0-BC0B49A221F8}" destId="{84B7D31B-EF7E-4109-AAE3-79C2C5DB40BF}" srcOrd="0" destOrd="0" presId="urn:microsoft.com/office/officeart/2005/8/layout/radial1"/>
    <dgm:cxn modelId="{39C04311-CD64-43FA-B105-2BBA825866A0}" type="presParOf" srcId="{F27D64DA-C138-4D5E-A8E8-88829E2A648B}" destId="{D2ACFA21-B60C-43F2-854F-73576A5838D2}" srcOrd="2" destOrd="0" presId="urn:microsoft.com/office/officeart/2005/8/layout/radial1"/>
    <dgm:cxn modelId="{E9BD9E71-6A4E-4911-8733-AFB08D2506B7}" type="presParOf" srcId="{F27D64DA-C138-4D5E-A8E8-88829E2A648B}" destId="{F888F938-1D5E-4DB0-A2B7-2052C61FF72C}" srcOrd="3" destOrd="0" presId="urn:microsoft.com/office/officeart/2005/8/layout/radial1"/>
    <dgm:cxn modelId="{40F99BC5-A9E3-45F1-A71C-F6F2954C23E4}" type="presParOf" srcId="{F888F938-1D5E-4DB0-A2B7-2052C61FF72C}" destId="{A7F184A6-32E1-4845-A455-D2E6878D688D}" srcOrd="0" destOrd="0" presId="urn:microsoft.com/office/officeart/2005/8/layout/radial1"/>
    <dgm:cxn modelId="{BFDEBBB5-F45A-4789-9ED6-6E1F093A0C8C}" type="presParOf" srcId="{F27D64DA-C138-4D5E-A8E8-88829E2A648B}" destId="{BA15C96E-21CA-4B5D-8E62-EBD8E2FE304E}" srcOrd="4" destOrd="0" presId="urn:microsoft.com/office/officeart/2005/8/layout/radial1"/>
    <dgm:cxn modelId="{4007C8BE-7750-47D3-8513-80A97DB61E1F}" type="presParOf" srcId="{F27D64DA-C138-4D5E-A8E8-88829E2A648B}" destId="{4569E196-2808-4D9D-AFCD-AE82EA7DFD36}" srcOrd="5" destOrd="0" presId="urn:microsoft.com/office/officeart/2005/8/layout/radial1"/>
    <dgm:cxn modelId="{72A3CC8E-B797-4FD8-B357-37B1C42FAD9A}" type="presParOf" srcId="{4569E196-2808-4D9D-AFCD-AE82EA7DFD36}" destId="{ABA83733-2B99-486F-8673-1D53BB26DEA8}" srcOrd="0" destOrd="0" presId="urn:microsoft.com/office/officeart/2005/8/layout/radial1"/>
    <dgm:cxn modelId="{66E2B4DD-E710-4A5C-B70B-A1315BA035D1}" type="presParOf" srcId="{F27D64DA-C138-4D5E-A8E8-88829E2A648B}" destId="{609DF00C-D8AA-483C-9007-CF79E6C50620}" srcOrd="6" destOrd="0" presId="urn:microsoft.com/office/officeart/2005/8/layout/radial1"/>
    <dgm:cxn modelId="{BF4EF1A2-2BD9-434F-90DF-B18D16A02B31}" type="presParOf" srcId="{F27D64DA-C138-4D5E-A8E8-88829E2A648B}" destId="{7360A73E-CC81-4D7A-B7C3-D3DDEABCF6F3}" srcOrd="7" destOrd="0" presId="urn:microsoft.com/office/officeart/2005/8/layout/radial1"/>
    <dgm:cxn modelId="{E5BED9ED-2C31-4504-B3AA-EC8B1F5A33CC}" type="presParOf" srcId="{7360A73E-CC81-4D7A-B7C3-D3DDEABCF6F3}" destId="{8EF97D4F-698C-4276-9AA3-4178C4117427}" srcOrd="0" destOrd="0" presId="urn:microsoft.com/office/officeart/2005/8/layout/radial1"/>
    <dgm:cxn modelId="{84208888-C4D7-4323-A7D6-B998236216D4}" type="presParOf" srcId="{F27D64DA-C138-4D5E-A8E8-88829E2A648B}" destId="{C1A3D9EC-1339-4CCA-9BC9-0C01622EF9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67042-A961-43EC-9794-DDEFB4D8AEE3}">
      <dgm:prSet phldrT="[Текст]"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6244-365C-40E7-A138-B896B46DBE0E}" type="par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478DE-25F0-45D4-AAA2-2F53E3F2B9F0}" type="sib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AC350-57F9-40FA-A246-EC2316BE403E}">
      <dgm:prSet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B6284-93A2-4A9A-B5C0-1C0F4F07D28D}" type="par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C2AAD-21A3-486D-A828-00256B397571}" type="sib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9EAEB-076A-4227-A310-3087BB28C401}">
      <dgm:prSet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4D379-1427-45BC-B1CE-3F9CF5655C48}" type="par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962C3-7877-46E3-AD26-1F20E7614AD3}" type="sib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</dgm:pt>
    <dgm:pt modelId="{C1FB2C05-F07C-489B-B562-987E0B2D65BE}" type="pres">
      <dgm:prSet presAssocID="{2B08CAFF-9E8F-4968-B493-3B6484525F4C}" presName="rootConnector1" presStyleLbl="node1" presStyleIdx="0" presStyleCnt="0"/>
      <dgm:spPr/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5"/>
      <dgm:spPr/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5">
        <dgm:presLayoutVars>
          <dgm:chPref val="3"/>
        </dgm:presLayoutVars>
      </dgm:prSet>
      <dgm:spPr/>
    </dgm:pt>
    <dgm:pt modelId="{30A68FB5-B054-46F7-8367-1A335D543408}" type="pres">
      <dgm:prSet presAssocID="{5C388F91-3A19-4BE4-A0A9-2BDBC8F602F4}" presName="rootConnector" presStyleLbl="node2" presStyleIdx="0" presStyleCnt="5"/>
      <dgm:spPr/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043D6359-7262-4EE2-A26E-8ECE922667C3}" type="pres">
      <dgm:prSet presAssocID="{6EAA6244-365C-40E7-A138-B896B46DBE0E}" presName="Name37" presStyleLbl="parChTrans1D2" presStyleIdx="1" presStyleCnt="5"/>
      <dgm:spPr/>
    </dgm:pt>
    <dgm:pt modelId="{23CA4DF4-F7F5-41E5-894B-08497660D8F2}" type="pres">
      <dgm:prSet presAssocID="{64167042-A961-43EC-9794-DDEFB4D8AEE3}" presName="hierRoot2" presStyleCnt="0">
        <dgm:presLayoutVars>
          <dgm:hierBranch val="init"/>
        </dgm:presLayoutVars>
      </dgm:prSet>
      <dgm:spPr/>
    </dgm:pt>
    <dgm:pt modelId="{01190D23-7C3C-474F-AEF6-D667A20C671B}" type="pres">
      <dgm:prSet presAssocID="{64167042-A961-43EC-9794-DDEFB4D8AEE3}" presName="rootComposite" presStyleCnt="0"/>
      <dgm:spPr/>
    </dgm:pt>
    <dgm:pt modelId="{31A2F4A8-DD1E-4760-A86F-E97B4B3104FD}" type="pres">
      <dgm:prSet presAssocID="{64167042-A961-43EC-9794-DDEFB4D8AEE3}" presName="rootText" presStyleLbl="node2" presStyleIdx="1" presStyleCnt="5">
        <dgm:presLayoutVars>
          <dgm:chPref val="3"/>
        </dgm:presLayoutVars>
      </dgm:prSet>
      <dgm:spPr/>
    </dgm:pt>
    <dgm:pt modelId="{C7636270-D4B8-4633-BCF8-52A7BC419153}" type="pres">
      <dgm:prSet presAssocID="{64167042-A961-43EC-9794-DDEFB4D8AEE3}" presName="rootConnector" presStyleLbl="node2" presStyleIdx="1" presStyleCnt="5"/>
      <dgm:spPr/>
    </dgm:pt>
    <dgm:pt modelId="{B5F393FD-26C9-4FFB-ADC2-ED6DC1377B5D}" type="pres">
      <dgm:prSet presAssocID="{64167042-A961-43EC-9794-DDEFB4D8AEE3}" presName="hierChild4" presStyleCnt="0"/>
      <dgm:spPr/>
    </dgm:pt>
    <dgm:pt modelId="{90E119BD-9BA3-429B-8EEE-68DDF299FF7D}" type="pres">
      <dgm:prSet presAssocID="{64167042-A961-43EC-9794-DDEFB4D8AEE3}" presName="hierChild5" presStyleCnt="0"/>
      <dgm:spPr/>
    </dgm:pt>
    <dgm:pt modelId="{E8F93C9A-14AB-4884-8F4E-FF8C791E1A2D}" type="pres">
      <dgm:prSet presAssocID="{B6EB6284-93A2-4A9A-B5C0-1C0F4F07D28D}" presName="Name37" presStyleLbl="parChTrans1D2" presStyleIdx="2" presStyleCnt="5"/>
      <dgm:spPr/>
    </dgm:pt>
    <dgm:pt modelId="{5B3070F3-944F-4024-9B0B-177AC85264D8}" type="pres">
      <dgm:prSet presAssocID="{154AC350-57F9-40FA-A246-EC2316BE403E}" presName="hierRoot2" presStyleCnt="0">
        <dgm:presLayoutVars>
          <dgm:hierBranch val="init"/>
        </dgm:presLayoutVars>
      </dgm:prSet>
      <dgm:spPr/>
    </dgm:pt>
    <dgm:pt modelId="{4F1194CF-B427-488A-94DD-16E3FFEDBD00}" type="pres">
      <dgm:prSet presAssocID="{154AC350-57F9-40FA-A246-EC2316BE403E}" presName="rootComposite" presStyleCnt="0"/>
      <dgm:spPr/>
    </dgm:pt>
    <dgm:pt modelId="{F9F7F686-F722-4EDC-A70F-ADF221345B5E}" type="pres">
      <dgm:prSet presAssocID="{154AC350-57F9-40FA-A246-EC2316BE403E}" presName="rootText" presStyleLbl="node2" presStyleIdx="2" presStyleCnt="5">
        <dgm:presLayoutVars>
          <dgm:chPref val="3"/>
        </dgm:presLayoutVars>
      </dgm:prSet>
      <dgm:spPr/>
    </dgm:pt>
    <dgm:pt modelId="{E67C6D1E-6AB3-493E-A42C-65C4EEB68911}" type="pres">
      <dgm:prSet presAssocID="{154AC350-57F9-40FA-A246-EC2316BE403E}" presName="rootConnector" presStyleLbl="node2" presStyleIdx="2" presStyleCnt="5"/>
      <dgm:spPr/>
    </dgm:pt>
    <dgm:pt modelId="{448329CF-6A75-461A-AC70-A1D8411BDF5A}" type="pres">
      <dgm:prSet presAssocID="{154AC350-57F9-40FA-A246-EC2316BE403E}" presName="hierChild4" presStyleCnt="0"/>
      <dgm:spPr/>
    </dgm:pt>
    <dgm:pt modelId="{0A1DF72E-B588-432E-A6E4-162F4052814D}" type="pres">
      <dgm:prSet presAssocID="{154AC350-57F9-40FA-A246-EC2316BE403E}" presName="hierChild5" presStyleCnt="0"/>
      <dgm:spPr/>
    </dgm:pt>
    <dgm:pt modelId="{17CC9BB2-3485-42F2-980D-226F8C90FD8E}" type="pres">
      <dgm:prSet presAssocID="{E7D4D379-1427-45BC-B1CE-3F9CF5655C48}" presName="Name37" presStyleLbl="parChTrans1D2" presStyleIdx="3" presStyleCnt="5"/>
      <dgm:spPr/>
    </dgm:pt>
    <dgm:pt modelId="{61996C80-87E1-44B1-A0C1-63D1CFED2C75}" type="pres">
      <dgm:prSet presAssocID="{FC09EAEB-076A-4227-A310-3087BB28C401}" presName="hierRoot2" presStyleCnt="0">
        <dgm:presLayoutVars>
          <dgm:hierBranch val="init"/>
        </dgm:presLayoutVars>
      </dgm:prSet>
      <dgm:spPr/>
    </dgm:pt>
    <dgm:pt modelId="{7D70370E-BCEB-4EEF-B9EA-140CF5257AB9}" type="pres">
      <dgm:prSet presAssocID="{FC09EAEB-076A-4227-A310-3087BB28C401}" presName="rootComposite" presStyleCnt="0"/>
      <dgm:spPr/>
    </dgm:pt>
    <dgm:pt modelId="{2822FE74-6827-484B-90CB-C96154D93055}" type="pres">
      <dgm:prSet presAssocID="{FC09EAEB-076A-4227-A310-3087BB28C401}" presName="rootText" presStyleLbl="node2" presStyleIdx="3" presStyleCnt="5">
        <dgm:presLayoutVars>
          <dgm:chPref val="3"/>
        </dgm:presLayoutVars>
      </dgm:prSet>
      <dgm:spPr/>
    </dgm:pt>
    <dgm:pt modelId="{C96849CC-C05B-4D0B-B1C3-705A2A28A2A0}" type="pres">
      <dgm:prSet presAssocID="{FC09EAEB-076A-4227-A310-3087BB28C401}" presName="rootConnector" presStyleLbl="node2" presStyleIdx="3" presStyleCnt="5"/>
      <dgm:spPr/>
    </dgm:pt>
    <dgm:pt modelId="{90F9FBF1-99EA-4443-8515-7B815871BF61}" type="pres">
      <dgm:prSet presAssocID="{FC09EAEB-076A-4227-A310-3087BB28C401}" presName="hierChild4" presStyleCnt="0"/>
      <dgm:spPr/>
    </dgm:pt>
    <dgm:pt modelId="{531E139A-4670-4D27-A3DD-EB19C229BCC5}" type="pres">
      <dgm:prSet presAssocID="{FC09EAEB-076A-4227-A310-3087BB28C401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4" presStyleCnt="5"/>
      <dgm:spPr/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4" presStyleCnt="5">
        <dgm:presLayoutVars>
          <dgm:chPref val="3"/>
        </dgm:presLayoutVars>
      </dgm:prSet>
      <dgm:spPr/>
    </dgm:pt>
    <dgm:pt modelId="{4D3C4FFF-7026-4779-AE2C-2720C53BB75B}" type="pres">
      <dgm:prSet presAssocID="{BCD7C9C3-6072-494E-91B8-6AEA78CBAAA2}" presName="rootConnector" presStyleLbl="node2" presStyleIdx="4" presStyleCnt="5"/>
      <dgm:spPr/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BB816820-9235-4338-9072-264C28084C49}" srcId="{2B08CAFF-9E8F-4968-B493-3B6484525F4C}" destId="{64167042-A961-43EC-9794-DDEFB4D8AEE3}" srcOrd="1" destOrd="0" parTransId="{6EAA6244-365C-40E7-A138-B896B46DBE0E}" sibTransId="{B46478DE-25F0-45D4-AAA2-2F53E3F2B9F0}"/>
    <dgm:cxn modelId="{AF3E4D20-F8DD-4248-8655-AB008F09B977}" type="presOf" srcId="{FC09EAEB-076A-4227-A310-3087BB28C401}" destId="{C96849CC-C05B-4D0B-B1C3-705A2A28A2A0}" srcOrd="1" destOrd="0" presId="urn:microsoft.com/office/officeart/2005/8/layout/orgChart1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2B23E822-CF23-4AD1-B0A4-524AF2DC1256}" type="presOf" srcId="{64167042-A961-43EC-9794-DDEFB4D8AEE3}" destId="{C7636270-D4B8-4633-BCF8-52A7BC419153}" srcOrd="1" destOrd="0" presId="urn:microsoft.com/office/officeart/2005/8/layout/orgChart1"/>
    <dgm:cxn modelId="{70773D23-FB99-41EE-AA67-9D49D5296253}" type="presOf" srcId="{FC09EAEB-076A-4227-A310-3087BB28C401}" destId="{2822FE74-6827-484B-90CB-C96154D93055}" srcOrd="0" destOrd="0" presId="urn:microsoft.com/office/officeart/2005/8/layout/orgChart1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FB45165C-A871-42A6-80D5-2420F6F9B60B}" type="presOf" srcId="{6EAA6244-365C-40E7-A138-B896B46DBE0E}" destId="{043D6359-7262-4EE2-A26E-8ECE922667C3}" srcOrd="0" destOrd="0" presId="urn:microsoft.com/office/officeart/2005/8/layout/orgChart1"/>
    <dgm:cxn modelId="{3502645C-30A4-42DD-934B-D722FE4B5074}" srcId="{2B08CAFF-9E8F-4968-B493-3B6484525F4C}" destId="{FC09EAEB-076A-4227-A310-3087BB28C401}" srcOrd="3" destOrd="0" parTransId="{E7D4D379-1427-45BC-B1CE-3F9CF5655C48}" sibTransId="{CDE962C3-7877-46E3-AD26-1F20E7614AD3}"/>
    <dgm:cxn modelId="{80D3DF43-E2EC-4634-B8A8-C3636BCEC3D0}" srcId="{2B08CAFF-9E8F-4968-B493-3B6484525F4C}" destId="{BCD7C9C3-6072-494E-91B8-6AEA78CBAAA2}" srcOrd="4" destOrd="0" parTransId="{3FAA80F4-9B85-43E1-A3A4-1F891BB801B5}" sibTransId="{E5EAA097-7E6C-4808-B890-14257C2F7898}"/>
    <dgm:cxn modelId="{F81E5949-F5E8-43EB-B096-F06423F9400C}" type="presOf" srcId="{B6EB6284-93A2-4A9A-B5C0-1C0F4F07D28D}" destId="{E8F93C9A-14AB-4884-8F4E-FF8C791E1A2D}" srcOrd="0" destOrd="0" presId="urn:microsoft.com/office/officeart/2005/8/layout/orgChart1"/>
    <dgm:cxn modelId="{3C4DD974-EA32-4A10-B6D3-689C22DB6746}" type="presOf" srcId="{64167042-A961-43EC-9794-DDEFB4D8AEE3}" destId="{31A2F4A8-DD1E-4760-A86F-E97B4B3104FD}" srcOrd="0" destOrd="0" presId="urn:microsoft.com/office/officeart/2005/8/layout/orgChart1"/>
    <dgm:cxn modelId="{2E156D76-936C-4E0D-A19D-A68543C40C54}" type="presOf" srcId="{E7D4D379-1427-45BC-B1CE-3F9CF5655C48}" destId="{17CC9BB2-3485-42F2-980D-226F8C90FD8E}" srcOrd="0" destOrd="0" presId="urn:microsoft.com/office/officeart/2005/8/layout/orgChart1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481CD3BF-E12A-4310-81AF-9F857403DE2D}" type="presOf" srcId="{154AC350-57F9-40FA-A246-EC2316BE403E}" destId="{F9F7F686-F722-4EDC-A70F-ADF221345B5E}" srcOrd="0" destOrd="0" presId="urn:microsoft.com/office/officeart/2005/8/layout/orgChart1"/>
    <dgm:cxn modelId="{C58125D2-964A-444F-ACB0-1DDF2FD9A9AB}" type="presOf" srcId="{154AC350-57F9-40FA-A246-EC2316BE403E}" destId="{E67C6D1E-6AB3-493E-A42C-65C4EEB68911}" srcOrd="1" destOrd="0" presId="urn:microsoft.com/office/officeart/2005/8/layout/orgChart1"/>
    <dgm:cxn modelId="{CE478FD7-2947-4C04-803E-4634D2DA8C3F}" srcId="{2B08CAFF-9E8F-4968-B493-3B6484525F4C}" destId="{154AC350-57F9-40FA-A246-EC2316BE403E}" srcOrd="2" destOrd="0" parTransId="{B6EB6284-93A2-4A9A-B5C0-1C0F4F07D28D}" sibTransId="{80DC2AAD-21A3-486D-A828-00256B397571}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6480F601-77E4-4F52-9A51-2D644478C427}" type="presParOf" srcId="{A1286BF9-1C0C-4CC6-9E67-C377722DA82E}" destId="{043D6359-7262-4EE2-A26E-8ECE922667C3}" srcOrd="2" destOrd="0" presId="urn:microsoft.com/office/officeart/2005/8/layout/orgChart1"/>
    <dgm:cxn modelId="{5536CE8B-323F-4D8F-B677-0380B44032A3}" type="presParOf" srcId="{A1286BF9-1C0C-4CC6-9E67-C377722DA82E}" destId="{23CA4DF4-F7F5-41E5-894B-08497660D8F2}" srcOrd="3" destOrd="0" presId="urn:microsoft.com/office/officeart/2005/8/layout/orgChart1"/>
    <dgm:cxn modelId="{3B152232-D114-42A4-B281-915245E015F7}" type="presParOf" srcId="{23CA4DF4-F7F5-41E5-894B-08497660D8F2}" destId="{01190D23-7C3C-474F-AEF6-D667A20C671B}" srcOrd="0" destOrd="0" presId="urn:microsoft.com/office/officeart/2005/8/layout/orgChart1"/>
    <dgm:cxn modelId="{A3D98DD5-B6A1-44BC-B4D1-FB55999AC616}" type="presParOf" srcId="{01190D23-7C3C-474F-AEF6-D667A20C671B}" destId="{31A2F4A8-DD1E-4760-A86F-E97B4B3104FD}" srcOrd="0" destOrd="0" presId="urn:microsoft.com/office/officeart/2005/8/layout/orgChart1"/>
    <dgm:cxn modelId="{45BEF7A6-2E95-48A9-9FF8-8F3104658EBD}" type="presParOf" srcId="{01190D23-7C3C-474F-AEF6-D667A20C671B}" destId="{C7636270-D4B8-4633-BCF8-52A7BC419153}" srcOrd="1" destOrd="0" presId="urn:microsoft.com/office/officeart/2005/8/layout/orgChart1"/>
    <dgm:cxn modelId="{68911197-3AA8-45C4-833A-AE3D7D0761DB}" type="presParOf" srcId="{23CA4DF4-F7F5-41E5-894B-08497660D8F2}" destId="{B5F393FD-26C9-4FFB-ADC2-ED6DC1377B5D}" srcOrd="1" destOrd="0" presId="urn:microsoft.com/office/officeart/2005/8/layout/orgChart1"/>
    <dgm:cxn modelId="{6FD2F097-F650-46CD-ACCB-4649A52F8422}" type="presParOf" srcId="{23CA4DF4-F7F5-41E5-894B-08497660D8F2}" destId="{90E119BD-9BA3-429B-8EEE-68DDF299FF7D}" srcOrd="2" destOrd="0" presId="urn:microsoft.com/office/officeart/2005/8/layout/orgChart1"/>
    <dgm:cxn modelId="{58E29C47-FBD9-42E2-87F2-CE13C31897C2}" type="presParOf" srcId="{A1286BF9-1C0C-4CC6-9E67-C377722DA82E}" destId="{E8F93C9A-14AB-4884-8F4E-FF8C791E1A2D}" srcOrd="4" destOrd="0" presId="urn:microsoft.com/office/officeart/2005/8/layout/orgChart1"/>
    <dgm:cxn modelId="{BC643849-708B-48D7-8DDE-6BE66ED7FF20}" type="presParOf" srcId="{A1286BF9-1C0C-4CC6-9E67-C377722DA82E}" destId="{5B3070F3-944F-4024-9B0B-177AC85264D8}" srcOrd="5" destOrd="0" presId="urn:microsoft.com/office/officeart/2005/8/layout/orgChart1"/>
    <dgm:cxn modelId="{9923ABE2-8974-4F38-AA2B-DC80693A33C6}" type="presParOf" srcId="{5B3070F3-944F-4024-9B0B-177AC85264D8}" destId="{4F1194CF-B427-488A-94DD-16E3FFEDBD00}" srcOrd="0" destOrd="0" presId="urn:microsoft.com/office/officeart/2005/8/layout/orgChart1"/>
    <dgm:cxn modelId="{7F2D1ED1-C217-467A-9F15-742515DB2448}" type="presParOf" srcId="{4F1194CF-B427-488A-94DD-16E3FFEDBD00}" destId="{F9F7F686-F722-4EDC-A70F-ADF221345B5E}" srcOrd="0" destOrd="0" presId="urn:microsoft.com/office/officeart/2005/8/layout/orgChart1"/>
    <dgm:cxn modelId="{E89DB355-A505-43E6-AADA-E0048561DE8A}" type="presParOf" srcId="{4F1194CF-B427-488A-94DD-16E3FFEDBD00}" destId="{E67C6D1E-6AB3-493E-A42C-65C4EEB68911}" srcOrd="1" destOrd="0" presId="urn:microsoft.com/office/officeart/2005/8/layout/orgChart1"/>
    <dgm:cxn modelId="{179BB326-B2DE-40C3-B014-E5A047A60AD5}" type="presParOf" srcId="{5B3070F3-944F-4024-9B0B-177AC85264D8}" destId="{448329CF-6A75-461A-AC70-A1D8411BDF5A}" srcOrd="1" destOrd="0" presId="urn:microsoft.com/office/officeart/2005/8/layout/orgChart1"/>
    <dgm:cxn modelId="{BC7BF974-A6D7-4257-8FC7-51151A9873B3}" type="presParOf" srcId="{5B3070F3-944F-4024-9B0B-177AC85264D8}" destId="{0A1DF72E-B588-432E-A6E4-162F4052814D}" srcOrd="2" destOrd="0" presId="urn:microsoft.com/office/officeart/2005/8/layout/orgChart1"/>
    <dgm:cxn modelId="{53696493-BD31-47AE-BAAB-9B2F1408ACE4}" type="presParOf" srcId="{A1286BF9-1C0C-4CC6-9E67-C377722DA82E}" destId="{17CC9BB2-3485-42F2-980D-226F8C90FD8E}" srcOrd="6" destOrd="0" presId="urn:microsoft.com/office/officeart/2005/8/layout/orgChart1"/>
    <dgm:cxn modelId="{04A48F81-C00C-48E4-A07A-CC01F29259D3}" type="presParOf" srcId="{A1286BF9-1C0C-4CC6-9E67-C377722DA82E}" destId="{61996C80-87E1-44B1-A0C1-63D1CFED2C75}" srcOrd="7" destOrd="0" presId="urn:microsoft.com/office/officeart/2005/8/layout/orgChart1"/>
    <dgm:cxn modelId="{10DF5516-1227-4F39-88FE-D16D33BD0238}" type="presParOf" srcId="{61996C80-87E1-44B1-A0C1-63D1CFED2C75}" destId="{7D70370E-BCEB-4EEF-B9EA-140CF5257AB9}" srcOrd="0" destOrd="0" presId="urn:microsoft.com/office/officeart/2005/8/layout/orgChart1"/>
    <dgm:cxn modelId="{21ABB0DD-41D7-4554-B494-B24A8BFC0690}" type="presParOf" srcId="{7D70370E-BCEB-4EEF-B9EA-140CF5257AB9}" destId="{2822FE74-6827-484B-90CB-C96154D93055}" srcOrd="0" destOrd="0" presId="urn:microsoft.com/office/officeart/2005/8/layout/orgChart1"/>
    <dgm:cxn modelId="{22B5FEDA-3CF1-4D46-98F4-D07A73EB034D}" type="presParOf" srcId="{7D70370E-BCEB-4EEF-B9EA-140CF5257AB9}" destId="{C96849CC-C05B-4D0B-B1C3-705A2A28A2A0}" srcOrd="1" destOrd="0" presId="urn:microsoft.com/office/officeart/2005/8/layout/orgChart1"/>
    <dgm:cxn modelId="{28493486-B0F6-49F0-8FBA-D1017980F147}" type="presParOf" srcId="{61996C80-87E1-44B1-A0C1-63D1CFED2C75}" destId="{90F9FBF1-99EA-4443-8515-7B815871BF61}" srcOrd="1" destOrd="0" presId="urn:microsoft.com/office/officeart/2005/8/layout/orgChart1"/>
    <dgm:cxn modelId="{1C1C5D76-D835-4B7A-A96D-61D2C35ABCE3}" type="presParOf" srcId="{61996C80-87E1-44B1-A0C1-63D1CFED2C75}" destId="{531E139A-4670-4D27-A3DD-EB19C229BCC5}" srcOrd="2" destOrd="0" presId="urn:microsoft.com/office/officeart/2005/8/layout/orgChart1"/>
    <dgm:cxn modelId="{FE61D3FE-CA16-4BBA-8016-115319DA86DE}" type="presParOf" srcId="{A1286BF9-1C0C-4CC6-9E67-C377722DA82E}" destId="{3E5A22EA-34BC-47EB-A830-B28597FA5A7F}" srcOrd="8" destOrd="0" presId="urn:microsoft.com/office/officeart/2005/8/layout/orgChart1"/>
    <dgm:cxn modelId="{431C0BE1-AC20-4E35-B45A-77A91E672997}" type="presParOf" srcId="{A1286BF9-1C0C-4CC6-9E67-C377722DA82E}" destId="{D3738C28-4FB9-447F-861D-9EF7ED3423E6}" srcOrd="9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67042-A961-43EC-9794-DDEFB4D8AEE3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6244-365C-40E7-A138-B896B46DBE0E}" type="par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478DE-25F0-45D4-AAA2-2F53E3F2B9F0}" type="sib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AC350-57F9-40FA-A246-EC2316BE403E}">
      <dgm:prSet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publitsistik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B6284-93A2-4A9A-B5C0-1C0F4F07D28D}" type="par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C2AAD-21A3-486D-A828-00256B397571}" type="sib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9EAEB-076A-4227-A310-3087BB28C401}">
      <dgm:prSet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4D379-1427-45BC-B1CE-3F9CF5655C48}" type="par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962C3-7877-46E3-AD26-1F20E7614AD3}" type="sib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</dgm:pt>
    <dgm:pt modelId="{C1FB2C05-F07C-489B-B562-987E0B2D65BE}" type="pres">
      <dgm:prSet presAssocID="{2B08CAFF-9E8F-4968-B493-3B6484525F4C}" presName="rootConnector1" presStyleLbl="node1" presStyleIdx="0" presStyleCnt="0"/>
      <dgm:spPr/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5"/>
      <dgm:spPr/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5">
        <dgm:presLayoutVars>
          <dgm:chPref val="3"/>
        </dgm:presLayoutVars>
      </dgm:prSet>
      <dgm:spPr/>
    </dgm:pt>
    <dgm:pt modelId="{30A68FB5-B054-46F7-8367-1A335D543408}" type="pres">
      <dgm:prSet presAssocID="{5C388F91-3A19-4BE4-A0A9-2BDBC8F602F4}" presName="rootConnector" presStyleLbl="node2" presStyleIdx="0" presStyleCnt="5"/>
      <dgm:spPr/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043D6359-7262-4EE2-A26E-8ECE922667C3}" type="pres">
      <dgm:prSet presAssocID="{6EAA6244-365C-40E7-A138-B896B46DBE0E}" presName="Name37" presStyleLbl="parChTrans1D2" presStyleIdx="1" presStyleCnt="5"/>
      <dgm:spPr/>
    </dgm:pt>
    <dgm:pt modelId="{23CA4DF4-F7F5-41E5-894B-08497660D8F2}" type="pres">
      <dgm:prSet presAssocID="{64167042-A961-43EC-9794-DDEFB4D8AEE3}" presName="hierRoot2" presStyleCnt="0">
        <dgm:presLayoutVars>
          <dgm:hierBranch val="init"/>
        </dgm:presLayoutVars>
      </dgm:prSet>
      <dgm:spPr/>
    </dgm:pt>
    <dgm:pt modelId="{01190D23-7C3C-474F-AEF6-D667A20C671B}" type="pres">
      <dgm:prSet presAssocID="{64167042-A961-43EC-9794-DDEFB4D8AEE3}" presName="rootComposite" presStyleCnt="0"/>
      <dgm:spPr/>
    </dgm:pt>
    <dgm:pt modelId="{31A2F4A8-DD1E-4760-A86F-E97B4B3104FD}" type="pres">
      <dgm:prSet presAssocID="{64167042-A961-43EC-9794-DDEFB4D8AEE3}" presName="rootText" presStyleLbl="node2" presStyleIdx="1" presStyleCnt="5">
        <dgm:presLayoutVars>
          <dgm:chPref val="3"/>
        </dgm:presLayoutVars>
      </dgm:prSet>
      <dgm:spPr/>
    </dgm:pt>
    <dgm:pt modelId="{C7636270-D4B8-4633-BCF8-52A7BC419153}" type="pres">
      <dgm:prSet presAssocID="{64167042-A961-43EC-9794-DDEFB4D8AEE3}" presName="rootConnector" presStyleLbl="node2" presStyleIdx="1" presStyleCnt="5"/>
      <dgm:spPr/>
    </dgm:pt>
    <dgm:pt modelId="{B5F393FD-26C9-4FFB-ADC2-ED6DC1377B5D}" type="pres">
      <dgm:prSet presAssocID="{64167042-A961-43EC-9794-DDEFB4D8AEE3}" presName="hierChild4" presStyleCnt="0"/>
      <dgm:spPr/>
    </dgm:pt>
    <dgm:pt modelId="{90E119BD-9BA3-429B-8EEE-68DDF299FF7D}" type="pres">
      <dgm:prSet presAssocID="{64167042-A961-43EC-9794-DDEFB4D8AEE3}" presName="hierChild5" presStyleCnt="0"/>
      <dgm:spPr/>
    </dgm:pt>
    <dgm:pt modelId="{E8F93C9A-14AB-4884-8F4E-FF8C791E1A2D}" type="pres">
      <dgm:prSet presAssocID="{B6EB6284-93A2-4A9A-B5C0-1C0F4F07D28D}" presName="Name37" presStyleLbl="parChTrans1D2" presStyleIdx="2" presStyleCnt="5"/>
      <dgm:spPr/>
    </dgm:pt>
    <dgm:pt modelId="{5B3070F3-944F-4024-9B0B-177AC85264D8}" type="pres">
      <dgm:prSet presAssocID="{154AC350-57F9-40FA-A246-EC2316BE403E}" presName="hierRoot2" presStyleCnt="0">
        <dgm:presLayoutVars>
          <dgm:hierBranch val="init"/>
        </dgm:presLayoutVars>
      </dgm:prSet>
      <dgm:spPr/>
    </dgm:pt>
    <dgm:pt modelId="{4F1194CF-B427-488A-94DD-16E3FFEDBD00}" type="pres">
      <dgm:prSet presAssocID="{154AC350-57F9-40FA-A246-EC2316BE403E}" presName="rootComposite" presStyleCnt="0"/>
      <dgm:spPr/>
    </dgm:pt>
    <dgm:pt modelId="{F9F7F686-F722-4EDC-A70F-ADF221345B5E}" type="pres">
      <dgm:prSet presAssocID="{154AC350-57F9-40FA-A246-EC2316BE403E}" presName="rootText" presStyleLbl="node2" presStyleIdx="2" presStyleCnt="5">
        <dgm:presLayoutVars>
          <dgm:chPref val="3"/>
        </dgm:presLayoutVars>
      </dgm:prSet>
      <dgm:spPr/>
    </dgm:pt>
    <dgm:pt modelId="{E67C6D1E-6AB3-493E-A42C-65C4EEB68911}" type="pres">
      <dgm:prSet presAssocID="{154AC350-57F9-40FA-A246-EC2316BE403E}" presName="rootConnector" presStyleLbl="node2" presStyleIdx="2" presStyleCnt="5"/>
      <dgm:spPr/>
    </dgm:pt>
    <dgm:pt modelId="{448329CF-6A75-461A-AC70-A1D8411BDF5A}" type="pres">
      <dgm:prSet presAssocID="{154AC350-57F9-40FA-A246-EC2316BE403E}" presName="hierChild4" presStyleCnt="0"/>
      <dgm:spPr/>
    </dgm:pt>
    <dgm:pt modelId="{0A1DF72E-B588-432E-A6E4-162F4052814D}" type="pres">
      <dgm:prSet presAssocID="{154AC350-57F9-40FA-A246-EC2316BE403E}" presName="hierChild5" presStyleCnt="0"/>
      <dgm:spPr/>
    </dgm:pt>
    <dgm:pt modelId="{17CC9BB2-3485-42F2-980D-226F8C90FD8E}" type="pres">
      <dgm:prSet presAssocID="{E7D4D379-1427-45BC-B1CE-3F9CF5655C48}" presName="Name37" presStyleLbl="parChTrans1D2" presStyleIdx="3" presStyleCnt="5"/>
      <dgm:spPr/>
    </dgm:pt>
    <dgm:pt modelId="{61996C80-87E1-44B1-A0C1-63D1CFED2C75}" type="pres">
      <dgm:prSet presAssocID="{FC09EAEB-076A-4227-A310-3087BB28C401}" presName="hierRoot2" presStyleCnt="0">
        <dgm:presLayoutVars>
          <dgm:hierBranch val="init"/>
        </dgm:presLayoutVars>
      </dgm:prSet>
      <dgm:spPr/>
    </dgm:pt>
    <dgm:pt modelId="{7D70370E-BCEB-4EEF-B9EA-140CF5257AB9}" type="pres">
      <dgm:prSet presAssocID="{FC09EAEB-076A-4227-A310-3087BB28C401}" presName="rootComposite" presStyleCnt="0"/>
      <dgm:spPr/>
    </dgm:pt>
    <dgm:pt modelId="{2822FE74-6827-484B-90CB-C96154D93055}" type="pres">
      <dgm:prSet presAssocID="{FC09EAEB-076A-4227-A310-3087BB28C401}" presName="rootText" presStyleLbl="node2" presStyleIdx="3" presStyleCnt="5">
        <dgm:presLayoutVars>
          <dgm:chPref val="3"/>
        </dgm:presLayoutVars>
      </dgm:prSet>
      <dgm:spPr/>
    </dgm:pt>
    <dgm:pt modelId="{C96849CC-C05B-4D0B-B1C3-705A2A28A2A0}" type="pres">
      <dgm:prSet presAssocID="{FC09EAEB-076A-4227-A310-3087BB28C401}" presName="rootConnector" presStyleLbl="node2" presStyleIdx="3" presStyleCnt="5"/>
      <dgm:spPr/>
    </dgm:pt>
    <dgm:pt modelId="{90F9FBF1-99EA-4443-8515-7B815871BF61}" type="pres">
      <dgm:prSet presAssocID="{FC09EAEB-076A-4227-A310-3087BB28C401}" presName="hierChild4" presStyleCnt="0"/>
      <dgm:spPr/>
    </dgm:pt>
    <dgm:pt modelId="{531E139A-4670-4D27-A3DD-EB19C229BCC5}" type="pres">
      <dgm:prSet presAssocID="{FC09EAEB-076A-4227-A310-3087BB28C401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4" presStyleCnt="5"/>
      <dgm:spPr/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4" presStyleCnt="5">
        <dgm:presLayoutVars>
          <dgm:chPref val="3"/>
        </dgm:presLayoutVars>
      </dgm:prSet>
      <dgm:spPr/>
    </dgm:pt>
    <dgm:pt modelId="{4D3C4FFF-7026-4779-AE2C-2720C53BB75B}" type="pres">
      <dgm:prSet presAssocID="{BCD7C9C3-6072-494E-91B8-6AEA78CBAAA2}" presName="rootConnector" presStyleLbl="node2" presStyleIdx="4" presStyleCnt="5"/>
      <dgm:spPr/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BB816820-9235-4338-9072-264C28084C49}" srcId="{2B08CAFF-9E8F-4968-B493-3B6484525F4C}" destId="{64167042-A961-43EC-9794-DDEFB4D8AEE3}" srcOrd="1" destOrd="0" parTransId="{6EAA6244-365C-40E7-A138-B896B46DBE0E}" sibTransId="{B46478DE-25F0-45D4-AAA2-2F53E3F2B9F0}"/>
    <dgm:cxn modelId="{AF3E4D20-F8DD-4248-8655-AB008F09B977}" type="presOf" srcId="{FC09EAEB-076A-4227-A310-3087BB28C401}" destId="{C96849CC-C05B-4D0B-B1C3-705A2A28A2A0}" srcOrd="1" destOrd="0" presId="urn:microsoft.com/office/officeart/2005/8/layout/orgChart1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2B23E822-CF23-4AD1-B0A4-524AF2DC1256}" type="presOf" srcId="{64167042-A961-43EC-9794-DDEFB4D8AEE3}" destId="{C7636270-D4B8-4633-BCF8-52A7BC419153}" srcOrd="1" destOrd="0" presId="urn:microsoft.com/office/officeart/2005/8/layout/orgChart1"/>
    <dgm:cxn modelId="{70773D23-FB99-41EE-AA67-9D49D5296253}" type="presOf" srcId="{FC09EAEB-076A-4227-A310-3087BB28C401}" destId="{2822FE74-6827-484B-90CB-C96154D93055}" srcOrd="0" destOrd="0" presId="urn:microsoft.com/office/officeart/2005/8/layout/orgChart1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FB45165C-A871-42A6-80D5-2420F6F9B60B}" type="presOf" srcId="{6EAA6244-365C-40E7-A138-B896B46DBE0E}" destId="{043D6359-7262-4EE2-A26E-8ECE922667C3}" srcOrd="0" destOrd="0" presId="urn:microsoft.com/office/officeart/2005/8/layout/orgChart1"/>
    <dgm:cxn modelId="{3502645C-30A4-42DD-934B-D722FE4B5074}" srcId="{2B08CAFF-9E8F-4968-B493-3B6484525F4C}" destId="{FC09EAEB-076A-4227-A310-3087BB28C401}" srcOrd="3" destOrd="0" parTransId="{E7D4D379-1427-45BC-B1CE-3F9CF5655C48}" sibTransId="{CDE962C3-7877-46E3-AD26-1F20E7614AD3}"/>
    <dgm:cxn modelId="{80D3DF43-E2EC-4634-B8A8-C3636BCEC3D0}" srcId="{2B08CAFF-9E8F-4968-B493-3B6484525F4C}" destId="{BCD7C9C3-6072-494E-91B8-6AEA78CBAAA2}" srcOrd="4" destOrd="0" parTransId="{3FAA80F4-9B85-43E1-A3A4-1F891BB801B5}" sibTransId="{E5EAA097-7E6C-4808-B890-14257C2F7898}"/>
    <dgm:cxn modelId="{F81E5949-F5E8-43EB-B096-F06423F9400C}" type="presOf" srcId="{B6EB6284-93A2-4A9A-B5C0-1C0F4F07D28D}" destId="{E8F93C9A-14AB-4884-8F4E-FF8C791E1A2D}" srcOrd="0" destOrd="0" presId="urn:microsoft.com/office/officeart/2005/8/layout/orgChart1"/>
    <dgm:cxn modelId="{3C4DD974-EA32-4A10-B6D3-689C22DB6746}" type="presOf" srcId="{64167042-A961-43EC-9794-DDEFB4D8AEE3}" destId="{31A2F4A8-DD1E-4760-A86F-E97B4B3104FD}" srcOrd="0" destOrd="0" presId="urn:microsoft.com/office/officeart/2005/8/layout/orgChart1"/>
    <dgm:cxn modelId="{2E156D76-936C-4E0D-A19D-A68543C40C54}" type="presOf" srcId="{E7D4D379-1427-45BC-B1CE-3F9CF5655C48}" destId="{17CC9BB2-3485-42F2-980D-226F8C90FD8E}" srcOrd="0" destOrd="0" presId="urn:microsoft.com/office/officeart/2005/8/layout/orgChart1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481CD3BF-E12A-4310-81AF-9F857403DE2D}" type="presOf" srcId="{154AC350-57F9-40FA-A246-EC2316BE403E}" destId="{F9F7F686-F722-4EDC-A70F-ADF221345B5E}" srcOrd="0" destOrd="0" presId="urn:microsoft.com/office/officeart/2005/8/layout/orgChart1"/>
    <dgm:cxn modelId="{C58125D2-964A-444F-ACB0-1DDF2FD9A9AB}" type="presOf" srcId="{154AC350-57F9-40FA-A246-EC2316BE403E}" destId="{E67C6D1E-6AB3-493E-A42C-65C4EEB68911}" srcOrd="1" destOrd="0" presId="urn:microsoft.com/office/officeart/2005/8/layout/orgChart1"/>
    <dgm:cxn modelId="{CE478FD7-2947-4C04-803E-4634D2DA8C3F}" srcId="{2B08CAFF-9E8F-4968-B493-3B6484525F4C}" destId="{154AC350-57F9-40FA-A246-EC2316BE403E}" srcOrd="2" destOrd="0" parTransId="{B6EB6284-93A2-4A9A-B5C0-1C0F4F07D28D}" sibTransId="{80DC2AAD-21A3-486D-A828-00256B397571}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6480F601-77E4-4F52-9A51-2D644478C427}" type="presParOf" srcId="{A1286BF9-1C0C-4CC6-9E67-C377722DA82E}" destId="{043D6359-7262-4EE2-A26E-8ECE922667C3}" srcOrd="2" destOrd="0" presId="urn:microsoft.com/office/officeart/2005/8/layout/orgChart1"/>
    <dgm:cxn modelId="{5536CE8B-323F-4D8F-B677-0380B44032A3}" type="presParOf" srcId="{A1286BF9-1C0C-4CC6-9E67-C377722DA82E}" destId="{23CA4DF4-F7F5-41E5-894B-08497660D8F2}" srcOrd="3" destOrd="0" presId="urn:microsoft.com/office/officeart/2005/8/layout/orgChart1"/>
    <dgm:cxn modelId="{3B152232-D114-42A4-B281-915245E015F7}" type="presParOf" srcId="{23CA4DF4-F7F5-41E5-894B-08497660D8F2}" destId="{01190D23-7C3C-474F-AEF6-D667A20C671B}" srcOrd="0" destOrd="0" presId="urn:microsoft.com/office/officeart/2005/8/layout/orgChart1"/>
    <dgm:cxn modelId="{A3D98DD5-B6A1-44BC-B4D1-FB55999AC616}" type="presParOf" srcId="{01190D23-7C3C-474F-AEF6-D667A20C671B}" destId="{31A2F4A8-DD1E-4760-A86F-E97B4B3104FD}" srcOrd="0" destOrd="0" presId="urn:microsoft.com/office/officeart/2005/8/layout/orgChart1"/>
    <dgm:cxn modelId="{45BEF7A6-2E95-48A9-9FF8-8F3104658EBD}" type="presParOf" srcId="{01190D23-7C3C-474F-AEF6-D667A20C671B}" destId="{C7636270-D4B8-4633-BCF8-52A7BC419153}" srcOrd="1" destOrd="0" presId="urn:microsoft.com/office/officeart/2005/8/layout/orgChart1"/>
    <dgm:cxn modelId="{68911197-3AA8-45C4-833A-AE3D7D0761DB}" type="presParOf" srcId="{23CA4DF4-F7F5-41E5-894B-08497660D8F2}" destId="{B5F393FD-26C9-4FFB-ADC2-ED6DC1377B5D}" srcOrd="1" destOrd="0" presId="urn:microsoft.com/office/officeart/2005/8/layout/orgChart1"/>
    <dgm:cxn modelId="{6FD2F097-F650-46CD-ACCB-4649A52F8422}" type="presParOf" srcId="{23CA4DF4-F7F5-41E5-894B-08497660D8F2}" destId="{90E119BD-9BA3-429B-8EEE-68DDF299FF7D}" srcOrd="2" destOrd="0" presId="urn:microsoft.com/office/officeart/2005/8/layout/orgChart1"/>
    <dgm:cxn modelId="{58E29C47-FBD9-42E2-87F2-CE13C31897C2}" type="presParOf" srcId="{A1286BF9-1C0C-4CC6-9E67-C377722DA82E}" destId="{E8F93C9A-14AB-4884-8F4E-FF8C791E1A2D}" srcOrd="4" destOrd="0" presId="urn:microsoft.com/office/officeart/2005/8/layout/orgChart1"/>
    <dgm:cxn modelId="{BC643849-708B-48D7-8DDE-6BE66ED7FF20}" type="presParOf" srcId="{A1286BF9-1C0C-4CC6-9E67-C377722DA82E}" destId="{5B3070F3-944F-4024-9B0B-177AC85264D8}" srcOrd="5" destOrd="0" presId="urn:microsoft.com/office/officeart/2005/8/layout/orgChart1"/>
    <dgm:cxn modelId="{9923ABE2-8974-4F38-AA2B-DC80693A33C6}" type="presParOf" srcId="{5B3070F3-944F-4024-9B0B-177AC85264D8}" destId="{4F1194CF-B427-488A-94DD-16E3FFEDBD00}" srcOrd="0" destOrd="0" presId="urn:microsoft.com/office/officeart/2005/8/layout/orgChart1"/>
    <dgm:cxn modelId="{7F2D1ED1-C217-467A-9F15-742515DB2448}" type="presParOf" srcId="{4F1194CF-B427-488A-94DD-16E3FFEDBD00}" destId="{F9F7F686-F722-4EDC-A70F-ADF221345B5E}" srcOrd="0" destOrd="0" presId="urn:microsoft.com/office/officeart/2005/8/layout/orgChart1"/>
    <dgm:cxn modelId="{E89DB355-A505-43E6-AADA-E0048561DE8A}" type="presParOf" srcId="{4F1194CF-B427-488A-94DD-16E3FFEDBD00}" destId="{E67C6D1E-6AB3-493E-A42C-65C4EEB68911}" srcOrd="1" destOrd="0" presId="urn:microsoft.com/office/officeart/2005/8/layout/orgChart1"/>
    <dgm:cxn modelId="{179BB326-B2DE-40C3-B014-E5A047A60AD5}" type="presParOf" srcId="{5B3070F3-944F-4024-9B0B-177AC85264D8}" destId="{448329CF-6A75-461A-AC70-A1D8411BDF5A}" srcOrd="1" destOrd="0" presId="urn:microsoft.com/office/officeart/2005/8/layout/orgChart1"/>
    <dgm:cxn modelId="{BC7BF974-A6D7-4257-8FC7-51151A9873B3}" type="presParOf" srcId="{5B3070F3-944F-4024-9B0B-177AC85264D8}" destId="{0A1DF72E-B588-432E-A6E4-162F4052814D}" srcOrd="2" destOrd="0" presId="urn:microsoft.com/office/officeart/2005/8/layout/orgChart1"/>
    <dgm:cxn modelId="{53696493-BD31-47AE-BAAB-9B2F1408ACE4}" type="presParOf" srcId="{A1286BF9-1C0C-4CC6-9E67-C377722DA82E}" destId="{17CC9BB2-3485-42F2-980D-226F8C90FD8E}" srcOrd="6" destOrd="0" presId="urn:microsoft.com/office/officeart/2005/8/layout/orgChart1"/>
    <dgm:cxn modelId="{04A48F81-C00C-48E4-A07A-CC01F29259D3}" type="presParOf" srcId="{A1286BF9-1C0C-4CC6-9E67-C377722DA82E}" destId="{61996C80-87E1-44B1-A0C1-63D1CFED2C75}" srcOrd="7" destOrd="0" presId="urn:microsoft.com/office/officeart/2005/8/layout/orgChart1"/>
    <dgm:cxn modelId="{10DF5516-1227-4F39-88FE-D16D33BD0238}" type="presParOf" srcId="{61996C80-87E1-44B1-A0C1-63D1CFED2C75}" destId="{7D70370E-BCEB-4EEF-B9EA-140CF5257AB9}" srcOrd="0" destOrd="0" presId="urn:microsoft.com/office/officeart/2005/8/layout/orgChart1"/>
    <dgm:cxn modelId="{21ABB0DD-41D7-4554-B494-B24A8BFC0690}" type="presParOf" srcId="{7D70370E-BCEB-4EEF-B9EA-140CF5257AB9}" destId="{2822FE74-6827-484B-90CB-C96154D93055}" srcOrd="0" destOrd="0" presId="urn:microsoft.com/office/officeart/2005/8/layout/orgChart1"/>
    <dgm:cxn modelId="{22B5FEDA-3CF1-4D46-98F4-D07A73EB034D}" type="presParOf" srcId="{7D70370E-BCEB-4EEF-B9EA-140CF5257AB9}" destId="{C96849CC-C05B-4D0B-B1C3-705A2A28A2A0}" srcOrd="1" destOrd="0" presId="urn:microsoft.com/office/officeart/2005/8/layout/orgChart1"/>
    <dgm:cxn modelId="{28493486-B0F6-49F0-8FBA-D1017980F147}" type="presParOf" srcId="{61996C80-87E1-44B1-A0C1-63D1CFED2C75}" destId="{90F9FBF1-99EA-4443-8515-7B815871BF61}" srcOrd="1" destOrd="0" presId="urn:microsoft.com/office/officeart/2005/8/layout/orgChart1"/>
    <dgm:cxn modelId="{1C1C5D76-D835-4B7A-A96D-61D2C35ABCE3}" type="presParOf" srcId="{61996C80-87E1-44B1-A0C1-63D1CFED2C75}" destId="{531E139A-4670-4D27-A3DD-EB19C229BCC5}" srcOrd="2" destOrd="0" presId="urn:microsoft.com/office/officeart/2005/8/layout/orgChart1"/>
    <dgm:cxn modelId="{FE61D3FE-CA16-4BBA-8016-115319DA86DE}" type="presParOf" srcId="{A1286BF9-1C0C-4CC6-9E67-C377722DA82E}" destId="{3E5A22EA-34BC-47EB-A830-B28597FA5A7F}" srcOrd="8" destOrd="0" presId="urn:microsoft.com/office/officeart/2005/8/layout/orgChart1"/>
    <dgm:cxn modelId="{431C0BE1-AC20-4E35-B45A-77A91E672997}" type="presParOf" srcId="{A1286BF9-1C0C-4CC6-9E67-C377722DA82E}" destId="{D3738C28-4FB9-447F-861D-9EF7ED3423E6}" srcOrd="9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8739-59F3-4772-B29B-7401F63BE8BA}">
      <dsp:nvSpPr>
        <dsp:cNvPr id="0" name=""/>
        <dsp:cNvSpPr/>
      </dsp:nvSpPr>
      <dsp:spPr>
        <a:xfrm>
          <a:off x="3993455" y="1953114"/>
          <a:ext cx="3126150" cy="24518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Grammatik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qoidalar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1269" y="2312178"/>
        <a:ext cx="2210522" cy="1733714"/>
      </dsp:txXfrm>
    </dsp:sp>
    <dsp:sp modelId="{9019BDF6-746F-4BED-AECB-8544E2820FC9}">
      <dsp:nvSpPr>
        <dsp:cNvPr id="0" name=""/>
        <dsp:cNvSpPr/>
      </dsp:nvSpPr>
      <dsp:spPr>
        <a:xfrm rot="16226227">
          <a:off x="5287677" y="1660134"/>
          <a:ext cx="560689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560689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4004" y="1658783"/>
        <a:ext cx="28034" cy="28034"/>
      </dsp:txXfrm>
    </dsp:sp>
    <dsp:sp modelId="{9AB6ED13-4440-4B0F-B840-0DCB0F54A28F}">
      <dsp:nvSpPr>
        <dsp:cNvPr id="0" name=""/>
        <dsp:cNvSpPr/>
      </dsp:nvSpPr>
      <dsp:spPr>
        <a:xfrm>
          <a:off x="3917518" y="54410"/>
          <a:ext cx="3315493" cy="1338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Iboralar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3061" y="250364"/>
        <a:ext cx="2344407" cy="946148"/>
      </dsp:txXfrm>
    </dsp:sp>
    <dsp:sp modelId="{13E2104E-D5C3-434C-8709-0366DB07F643}">
      <dsp:nvSpPr>
        <dsp:cNvPr id="0" name=""/>
        <dsp:cNvSpPr/>
      </dsp:nvSpPr>
      <dsp:spPr>
        <a:xfrm rot="19897821">
          <a:off x="6739525" y="2057997"/>
          <a:ext cx="17389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17389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5544" y="2027189"/>
        <a:ext cx="86949" cy="86949"/>
      </dsp:txXfrm>
    </dsp:sp>
    <dsp:sp modelId="{77C96A5F-D7F7-49B4-91E6-E7FF37527509}">
      <dsp:nvSpPr>
        <dsp:cNvPr id="0" name=""/>
        <dsp:cNvSpPr/>
      </dsp:nvSpPr>
      <dsp:spPr>
        <a:xfrm>
          <a:off x="8000295" y="167504"/>
          <a:ext cx="2951866" cy="1789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Ko‘chma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2586" y="429597"/>
        <a:ext cx="2087284" cy="1265495"/>
      </dsp:txXfrm>
    </dsp:sp>
    <dsp:sp modelId="{A1849508-8375-40EE-A744-048767EC3BD2}">
      <dsp:nvSpPr>
        <dsp:cNvPr id="0" name=""/>
        <dsp:cNvSpPr/>
      </dsp:nvSpPr>
      <dsp:spPr>
        <a:xfrm rot="82554">
          <a:off x="7118696" y="3218581"/>
          <a:ext cx="1223282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1223282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9756" y="3200666"/>
        <a:ext cx="61164" cy="61164"/>
      </dsp:txXfrm>
    </dsp:sp>
    <dsp:sp modelId="{BB48EE4B-785A-4BBF-96B3-4CD1C16B4C95}">
      <dsp:nvSpPr>
        <dsp:cNvPr id="0" name=""/>
        <dsp:cNvSpPr/>
      </dsp:nvSpPr>
      <dsp:spPr>
        <a:xfrm>
          <a:off x="8340894" y="2437119"/>
          <a:ext cx="2611267" cy="16803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3305" y="2683194"/>
        <a:ext cx="1846445" cy="1188154"/>
      </dsp:txXfrm>
    </dsp:sp>
    <dsp:sp modelId="{A8D83D9C-9040-4AB7-8D81-355BB95CB93A}">
      <dsp:nvSpPr>
        <dsp:cNvPr id="0" name=""/>
        <dsp:cNvSpPr/>
      </dsp:nvSpPr>
      <dsp:spPr>
        <a:xfrm rot="2196008">
          <a:off x="6606724" y="4265629"/>
          <a:ext cx="859906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59906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5179" y="4256798"/>
        <a:ext cx="42995" cy="42995"/>
      </dsp:txXfrm>
    </dsp:sp>
    <dsp:sp modelId="{48C60610-C15F-4FB6-AA42-CA510EA19A51}">
      <dsp:nvSpPr>
        <dsp:cNvPr id="0" name=""/>
        <dsp:cNvSpPr/>
      </dsp:nvSpPr>
      <dsp:spPr>
        <a:xfrm>
          <a:off x="6852160" y="4359533"/>
          <a:ext cx="2782730" cy="16301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Zid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59681" y="4598256"/>
        <a:ext cx="1967688" cy="1152656"/>
      </dsp:txXfrm>
    </dsp:sp>
    <dsp:sp modelId="{6B41F997-4FDF-462B-AB42-1020A993895A}">
      <dsp:nvSpPr>
        <dsp:cNvPr id="0" name=""/>
        <dsp:cNvSpPr/>
      </dsp:nvSpPr>
      <dsp:spPr>
        <a:xfrm rot="8203734">
          <a:off x="4014164" y="4323173"/>
          <a:ext cx="627109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627109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12041" y="4320162"/>
        <a:ext cx="31355" cy="31355"/>
      </dsp:txXfrm>
    </dsp:sp>
    <dsp:sp modelId="{D37B2BCB-23DA-4640-A4BE-18A698A7318E}">
      <dsp:nvSpPr>
        <dsp:cNvPr id="0" name=""/>
        <dsp:cNvSpPr/>
      </dsp:nvSpPr>
      <dsp:spPr>
        <a:xfrm>
          <a:off x="1966625" y="4469325"/>
          <a:ext cx="2915736" cy="1433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Shakldosh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3625" y="4679274"/>
        <a:ext cx="2061736" cy="1013724"/>
      </dsp:txXfrm>
    </dsp:sp>
    <dsp:sp modelId="{5797E087-EC8B-438B-A6C4-8C0F04EB9EC3}">
      <dsp:nvSpPr>
        <dsp:cNvPr id="0" name=""/>
        <dsp:cNvSpPr/>
      </dsp:nvSpPr>
      <dsp:spPr>
        <a:xfrm rot="10731198">
          <a:off x="3007007" y="3207523"/>
          <a:ext cx="987055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987055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75858" y="3195513"/>
        <a:ext cx="49352" cy="49352"/>
      </dsp:txXfrm>
    </dsp:sp>
    <dsp:sp modelId="{49099C95-EE94-40F1-A4A0-0609C805D52C}">
      <dsp:nvSpPr>
        <dsp:cNvPr id="0" name=""/>
        <dsp:cNvSpPr/>
      </dsp:nvSpPr>
      <dsp:spPr>
        <a:xfrm>
          <a:off x="0" y="2389234"/>
          <a:ext cx="3008003" cy="17418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Tasviriy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ifodalar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512" y="2644320"/>
        <a:ext cx="2126979" cy="1231664"/>
      </dsp:txXfrm>
    </dsp:sp>
    <dsp:sp modelId="{92E6C524-06F2-4762-B758-969B1E884242}">
      <dsp:nvSpPr>
        <dsp:cNvPr id="0" name=""/>
        <dsp:cNvSpPr/>
      </dsp:nvSpPr>
      <dsp:spPr>
        <a:xfrm rot="12508012">
          <a:off x="2499618" y="2019957"/>
          <a:ext cx="1885135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1885135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95058" y="1985495"/>
        <a:ext cx="94256" cy="94256"/>
      </dsp:txXfrm>
    </dsp:sp>
    <dsp:sp modelId="{BED0C3F9-6A75-42C1-A4D4-5DE602FF498B}">
      <dsp:nvSpPr>
        <dsp:cNvPr id="0" name=""/>
        <dsp:cNvSpPr/>
      </dsp:nvSpPr>
      <dsp:spPr>
        <a:xfrm>
          <a:off x="0" y="373013"/>
          <a:ext cx="3251125" cy="13492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116" y="570606"/>
        <a:ext cx="2298893" cy="954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FAF1-EE29-41D2-AD7F-DF93FBC8B964}">
      <dsp:nvSpPr>
        <dsp:cNvPr id="0" name=""/>
        <dsp:cNvSpPr/>
      </dsp:nvSpPr>
      <dsp:spPr>
        <a:xfrm>
          <a:off x="3129370" y="1849736"/>
          <a:ext cx="3098077" cy="25380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  <a:endParaRPr lang="ru-RU" sz="6500" kern="1200" dirty="0"/>
        </a:p>
      </dsp:txBody>
      <dsp:txXfrm>
        <a:off x="3583073" y="2221419"/>
        <a:ext cx="2190671" cy="1794644"/>
      </dsp:txXfrm>
    </dsp:sp>
    <dsp:sp modelId="{084EF96F-FD0E-4C3D-8F17-99DD42933EAE}">
      <dsp:nvSpPr>
        <dsp:cNvPr id="0" name=""/>
        <dsp:cNvSpPr/>
      </dsp:nvSpPr>
      <dsp:spPr>
        <a:xfrm rot="16287372">
          <a:off x="4578497" y="1698098"/>
          <a:ext cx="271219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271219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07326" y="1707665"/>
        <a:ext cx="13560" cy="13560"/>
      </dsp:txXfrm>
    </dsp:sp>
    <dsp:sp modelId="{FC15161D-60FE-45C8-8CEA-4E473FA2E625}">
      <dsp:nvSpPr>
        <dsp:cNvPr id="0" name=""/>
        <dsp:cNvSpPr/>
      </dsp:nvSpPr>
      <dsp:spPr>
        <a:xfrm>
          <a:off x="3665522" y="134089"/>
          <a:ext cx="2140787" cy="14448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kern="1200"/>
        </a:p>
      </dsp:txBody>
      <dsp:txXfrm>
        <a:off x="3979033" y="345689"/>
        <a:ext cx="1513765" cy="1021696"/>
      </dsp:txXfrm>
    </dsp:sp>
    <dsp:sp modelId="{499116F0-8D41-481E-9744-61A299CACCCF}">
      <dsp:nvSpPr>
        <dsp:cNvPr id="0" name=""/>
        <dsp:cNvSpPr/>
      </dsp:nvSpPr>
      <dsp:spPr>
        <a:xfrm rot="27324">
          <a:off x="6227363" y="3117537"/>
          <a:ext cx="712420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712420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65763" y="3116074"/>
        <a:ext cx="35621" cy="35621"/>
      </dsp:txXfrm>
    </dsp:sp>
    <dsp:sp modelId="{D131CBA3-4666-4CA5-AECC-54CA0689F082}">
      <dsp:nvSpPr>
        <dsp:cNvPr id="0" name=""/>
        <dsp:cNvSpPr/>
      </dsp:nvSpPr>
      <dsp:spPr>
        <a:xfrm>
          <a:off x="6939698" y="2405888"/>
          <a:ext cx="2172759" cy="14789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7257891" y="2622472"/>
        <a:ext cx="1536373" cy="1045757"/>
      </dsp:txXfrm>
    </dsp:sp>
    <dsp:sp modelId="{D12A23A6-AB0D-43F4-84E8-FD79CFD79602}">
      <dsp:nvSpPr>
        <dsp:cNvPr id="0" name=""/>
        <dsp:cNvSpPr/>
      </dsp:nvSpPr>
      <dsp:spPr>
        <a:xfrm rot="5400000">
          <a:off x="4528632" y="4521176"/>
          <a:ext cx="299552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299552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670920" y="4530034"/>
        <a:ext cx="14977" cy="14977"/>
      </dsp:txXfrm>
    </dsp:sp>
    <dsp:sp modelId="{CC2F6DDA-B8BA-4171-845C-5AFBDC99C0E7}">
      <dsp:nvSpPr>
        <dsp:cNvPr id="0" name=""/>
        <dsp:cNvSpPr/>
      </dsp:nvSpPr>
      <dsp:spPr>
        <a:xfrm>
          <a:off x="3588559" y="4687300"/>
          <a:ext cx="2179699" cy="13184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3907769" y="4880382"/>
        <a:ext cx="1541279" cy="932282"/>
      </dsp:txXfrm>
    </dsp:sp>
    <dsp:sp modelId="{D189A3ED-8879-4686-9133-1A82F586ECB6}">
      <dsp:nvSpPr>
        <dsp:cNvPr id="0" name=""/>
        <dsp:cNvSpPr/>
      </dsp:nvSpPr>
      <dsp:spPr>
        <a:xfrm rot="10771704">
          <a:off x="2455841" y="3117916"/>
          <a:ext cx="673618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673618" y="16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75810" y="3117423"/>
        <a:ext cx="33680" cy="33680"/>
      </dsp:txXfrm>
    </dsp:sp>
    <dsp:sp modelId="{5CB385F5-0B90-4BE6-8720-5487B15FAC65}">
      <dsp:nvSpPr>
        <dsp:cNvPr id="0" name=""/>
        <dsp:cNvSpPr/>
      </dsp:nvSpPr>
      <dsp:spPr>
        <a:xfrm>
          <a:off x="435613" y="2380854"/>
          <a:ext cx="2020299" cy="15289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731479" y="2604770"/>
        <a:ext cx="1428567" cy="1081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9FAF1-EE29-41D2-AD7F-DF93FBC8B964}">
      <dsp:nvSpPr>
        <dsp:cNvPr id="0" name=""/>
        <dsp:cNvSpPr/>
      </dsp:nvSpPr>
      <dsp:spPr>
        <a:xfrm>
          <a:off x="3353628" y="1875646"/>
          <a:ext cx="3142076" cy="2480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774" y="2238918"/>
        <a:ext cx="2221784" cy="1754032"/>
      </dsp:txXfrm>
    </dsp:sp>
    <dsp:sp modelId="{084EF96F-FD0E-4C3D-8F17-99DD42933EAE}">
      <dsp:nvSpPr>
        <dsp:cNvPr id="0" name=""/>
        <dsp:cNvSpPr/>
      </dsp:nvSpPr>
      <dsp:spPr>
        <a:xfrm rot="16200000">
          <a:off x="4747287" y="1682549"/>
          <a:ext cx="354758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54758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5797" y="1689398"/>
        <a:ext cx="17737" cy="17737"/>
      </dsp:txXfrm>
    </dsp:sp>
    <dsp:sp modelId="{FC15161D-60FE-45C8-8CEA-4E473FA2E625}">
      <dsp:nvSpPr>
        <dsp:cNvPr id="0" name=""/>
        <dsp:cNvSpPr/>
      </dsp:nvSpPr>
      <dsp:spPr>
        <a:xfrm>
          <a:off x="3712172" y="255321"/>
          <a:ext cx="2424989" cy="1265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bermoq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7303" y="440659"/>
        <a:ext cx="1714727" cy="894891"/>
      </dsp:txXfrm>
    </dsp:sp>
    <dsp:sp modelId="{499116F0-8D41-481E-9744-61A299CACCCF}">
      <dsp:nvSpPr>
        <dsp:cNvPr id="0" name=""/>
        <dsp:cNvSpPr/>
      </dsp:nvSpPr>
      <dsp:spPr>
        <a:xfrm rot="27324">
          <a:off x="6495615" y="3115326"/>
          <a:ext cx="660128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660128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9175" y="3114541"/>
        <a:ext cx="33006" cy="33006"/>
      </dsp:txXfrm>
    </dsp:sp>
    <dsp:sp modelId="{D131CBA3-4666-4CA5-AECC-54CA0689F082}">
      <dsp:nvSpPr>
        <dsp:cNvPr id="0" name=""/>
        <dsp:cNvSpPr/>
      </dsp:nvSpPr>
      <dsp:spPr>
        <a:xfrm>
          <a:off x="7155653" y="2396654"/>
          <a:ext cx="2233513" cy="1491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osmoq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2743" y="2615120"/>
        <a:ext cx="1579333" cy="1054848"/>
      </dsp:txXfrm>
    </dsp:sp>
    <dsp:sp modelId="{D12A23A6-AB0D-43F4-84E8-FD79CFD79602}">
      <dsp:nvSpPr>
        <dsp:cNvPr id="0" name=""/>
        <dsp:cNvSpPr/>
      </dsp:nvSpPr>
      <dsp:spPr>
        <a:xfrm rot="5400000">
          <a:off x="4738355" y="4526816"/>
          <a:ext cx="372623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72623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5351" y="4533219"/>
        <a:ext cx="18631" cy="18631"/>
      </dsp:txXfrm>
    </dsp:sp>
    <dsp:sp modelId="{CC2F6DDA-B8BA-4171-845C-5AFBDC99C0E7}">
      <dsp:nvSpPr>
        <dsp:cNvPr id="0" name=""/>
        <dsp:cNvSpPr/>
      </dsp:nvSpPr>
      <dsp:spPr>
        <a:xfrm>
          <a:off x="3688551" y="4728846"/>
          <a:ext cx="2472229" cy="12298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quloqqa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kirmaslik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0601" y="4908951"/>
        <a:ext cx="1748129" cy="869627"/>
      </dsp:txXfrm>
    </dsp:sp>
    <dsp:sp modelId="{D189A3ED-8879-4686-9133-1A82F586ECB6}">
      <dsp:nvSpPr>
        <dsp:cNvPr id="0" name=""/>
        <dsp:cNvSpPr/>
      </dsp:nvSpPr>
      <dsp:spPr>
        <a:xfrm rot="10771704">
          <a:off x="2864845" y="3115159"/>
          <a:ext cx="488876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488876" y="1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97061" y="3118655"/>
        <a:ext cx="24443" cy="24443"/>
      </dsp:txXfrm>
    </dsp:sp>
    <dsp:sp modelId="{5CB385F5-0B90-4BE6-8720-5487B15FAC65}">
      <dsp:nvSpPr>
        <dsp:cNvPr id="0" name=""/>
        <dsp:cNvSpPr/>
      </dsp:nvSpPr>
      <dsp:spPr>
        <a:xfrm>
          <a:off x="518947" y="2396653"/>
          <a:ext cx="2346004" cy="1491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quloq-miyani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yemoq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511" y="2615119"/>
        <a:ext cx="1658876" cy="1054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819895" y="1584176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304980" y="2012886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199325">
          <a:off x="5299316" y="1393825"/>
          <a:ext cx="35288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352884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5466936" y="1398912"/>
        <a:ext cx="17644" cy="17644"/>
      </dsp:txXfrm>
    </dsp:sp>
    <dsp:sp modelId="{61096670-4457-4C02-ADB4-9483696FF526}">
      <dsp:nvSpPr>
        <dsp:cNvPr id="0" name=""/>
        <dsp:cNvSpPr/>
      </dsp:nvSpPr>
      <dsp:spPr>
        <a:xfrm>
          <a:off x="4539500" y="6"/>
          <a:ext cx="1872206" cy="1231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78" y="180324"/>
        <a:ext cx="1323850" cy="870649"/>
      </dsp:txXfrm>
    </dsp:sp>
    <dsp:sp modelId="{E49C6573-DA53-40C3-81AE-F77885CAC72A}">
      <dsp:nvSpPr>
        <dsp:cNvPr id="0" name=""/>
        <dsp:cNvSpPr/>
      </dsp:nvSpPr>
      <dsp:spPr>
        <a:xfrm rot="21553452">
          <a:off x="7132035" y="3006186"/>
          <a:ext cx="79246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246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508457" y="3000283"/>
        <a:ext cx="39623" cy="39623"/>
      </dsp:txXfrm>
    </dsp:sp>
    <dsp:sp modelId="{5889DBBE-2CB3-48CB-AD24-F6EFA1969716}">
      <dsp:nvSpPr>
        <dsp:cNvPr id="0" name=""/>
        <dsp:cNvSpPr/>
      </dsp:nvSpPr>
      <dsp:spPr>
        <a:xfrm>
          <a:off x="7924343" y="2334136"/>
          <a:ext cx="1692558" cy="1338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8172212" y="2530121"/>
        <a:ext cx="1196820" cy="946301"/>
      </dsp:txXfrm>
    </dsp:sp>
    <dsp:sp modelId="{AB0600B0-F3C9-4091-8BC6-039402BC1436}">
      <dsp:nvSpPr>
        <dsp:cNvPr id="0" name=""/>
        <dsp:cNvSpPr/>
      </dsp:nvSpPr>
      <dsp:spPr>
        <a:xfrm rot="5400702">
          <a:off x="5355293" y="4618147"/>
          <a:ext cx="240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40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5469734" y="4626032"/>
        <a:ext cx="12046" cy="12046"/>
      </dsp:txXfrm>
    </dsp:sp>
    <dsp:sp modelId="{69F13852-1794-4728-B286-95137C2F0411}">
      <dsp:nvSpPr>
        <dsp:cNvPr id="0" name=""/>
        <dsp:cNvSpPr/>
      </dsp:nvSpPr>
      <dsp:spPr>
        <a:xfrm>
          <a:off x="4539502" y="4752520"/>
          <a:ext cx="1872206" cy="1244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80" y="4934736"/>
        <a:ext cx="1323850" cy="879818"/>
      </dsp:txXfrm>
    </dsp:sp>
    <dsp:sp modelId="{4B781802-630D-4F34-AF9B-E1132D68D37D}">
      <dsp:nvSpPr>
        <dsp:cNvPr id="0" name=""/>
        <dsp:cNvSpPr/>
      </dsp:nvSpPr>
      <dsp:spPr>
        <a:xfrm rot="10753695">
          <a:off x="2920001" y="3062344"/>
          <a:ext cx="900127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00127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347562" y="3053749"/>
        <a:ext cx="45006" cy="45006"/>
      </dsp:txXfrm>
    </dsp:sp>
    <dsp:sp modelId="{043F409C-84C0-4A59-899D-BBA0E763531E}">
      <dsp:nvSpPr>
        <dsp:cNvPr id="0" name=""/>
        <dsp:cNvSpPr/>
      </dsp:nvSpPr>
      <dsp:spPr>
        <a:xfrm>
          <a:off x="1227614" y="2443009"/>
          <a:ext cx="1692558" cy="130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1475483" y="2633596"/>
        <a:ext cx="1196820" cy="920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781203" y="1595637"/>
          <a:ext cx="3286492" cy="2904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2499" y="2020998"/>
        <a:ext cx="2323900" cy="2053822"/>
      </dsp:txXfrm>
    </dsp:sp>
    <dsp:sp modelId="{9DEBE9C9-89AD-48C3-A295-B8AAC9D14A0D}">
      <dsp:nvSpPr>
        <dsp:cNvPr id="0" name=""/>
        <dsp:cNvSpPr/>
      </dsp:nvSpPr>
      <dsp:spPr>
        <a:xfrm rot="16098264">
          <a:off x="5199605" y="1405770"/>
          <a:ext cx="353282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353282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67414" y="1410738"/>
        <a:ext cx="17664" cy="17664"/>
      </dsp:txXfrm>
    </dsp:sp>
    <dsp:sp modelId="{61096670-4457-4C02-ADB4-9483696FF526}">
      <dsp:nvSpPr>
        <dsp:cNvPr id="0" name=""/>
        <dsp:cNvSpPr/>
      </dsp:nvSpPr>
      <dsp:spPr>
        <a:xfrm>
          <a:off x="4129300" y="21406"/>
          <a:ext cx="2447278" cy="12216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7696" y="200315"/>
        <a:ext cx="1730486" cy="863847"/>
      </dsp:txXfrm>
    </dsp:sp>
    <dsp:sp modelId="{E49C6573-DA53-40C3-81AE-F77885CAC72A}">
      <dsp:nvSpPr>
        <dsp:cNvPr id="0" name=""/>
        <dsp:cNvSpPr/>
      </dsp:nvSpPr>
      <dsp:spPr>
        <a:xfrm rot="21593277">
          <a:off x="7067691" y="3030006"/>
          <a:ext cx="909405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09405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9658" y="3021071"/>
        <a:ext cx="45470" cy="45470"/>
      </dsp:txXfrm>
    </dsp:sp>
    <dsp:sp modelId="{5889DBBE-2CB3-48CB-AD24-F6EFA1969716}">
      <dsp:nvSpPr>
        <dsp:cNvPr id="0" name=""/>
        <dsp:cNvSpPr/>
      </dsp:nvSpPr>
      <dsp:spPr>
        <a:xfrm>
          <a:off x="7977083" y="2376254"/>
          <a:ext cx="2816866" cy="13278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ko‘chaning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89603" y="2570708"/>
        <a:ext cx="1991826" cy="938908"/>
      </dsp:txXfrm>
    </dsp:sp>
    <dsp:sp modelId="{AB0600B0-F3C9-4091-8BC6-039402BC1436}">
      <dsp:nvSpPr>
        <dsp:cNvPr id="0" name=""/>
        <dsp:cNvSpPr/>
      </dsp:nvSpPr>
      <dsp:spPr>
        <a:xfrm rot="5400702">
          <a:off x="5303446" y="4607064"/>
          <a:ext cx="241364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241364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18094" y="4614830"/>
        <a:ext cx="12068" cy="12068"/>
      </dsp:txXfrm>
    </dsp:sp>
    <dsp:sp modelId="{69F13852-1794-4728-B286-95137C2F0411}">
      <dsp:nvSpPr>
        <dsp:cNvPr id="0" name=""/>
        <dsp:cNvSpPr/>
      </dsp:nvSpPr>
      <dsp:spPr>
        <a:xfrm>
          <a:off x="4219743" y="4741546"/>
          <a:ext cx="2408468" cy="12345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455" y="4922339"/>
        <a:ext cx="1703044" cy="872943"/>
      </dsp:txXfrm>
    </dsp:sp>
    <dsp:sp modelId="{4B781802-630D-4F34-AF9B-E1132D68D37D}">
      <dsp:nvSpPr>
        <dsp:cNvPr id="0" name=""/>
        <dsp:cNvSpPr/>
      </dsp:nvSpPr>
      <dsp:spPr>
        <a:xfrm rot="10759473">
          <a:off x="2829425" y="3059091"/>
          <a:ext cx="951957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951957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81605" y="3049092"/>
        <a:ext cx="47597" cy="47597"/>
      </dsp:txXfrm>
    </dsp:sp>
    <dsp:sp modelId="{043F409C-84C0-4A59-899D-BBA0E763531E}">
      <dsp:nvSpPr>
        <dsp:cNvPr id="0" name=""/>
        <dsp:cNvSpPr/>
      </dsp:nvSpPr>
      <dsp:spPr>
        <a:xfrm>
          <a:off x="219487" y="2448265"/>
          <a:ext cx="2610341" cy="12912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boshida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763" y="2637363"/>
        <a:ext cx="1845789" cy="913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95364-F4DF-488B-839F-F3F570D043C9}">
      <dsp:nvSpPr>
        <dsp:cNvPr id="0" name=""/>
        <dsp:cNvSpPr/>
      </dsp:nvSpPr>
      <dsp:spPr>
        <a:xfrm>
          <a:off x="4361681" y="1872206"/>
          <a:ext cx="2160247" cy="2016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8042" y="2167475"/>
        <a:ext cx="1527525" cy="1425688"/>
      </dsp:txXfrm>
    </dsp:sp>
    <dsp:sp modelId="{BCB93FF5-087E-4CF1-85D0-BC0B49A221F8}">
      <dsp:nvSpPr>
        <dsp:cNvPr id="0" name=""/>
        <dsp:cNvSpPr/>
      </dsp:nvSpPr>
      <dsp:spPr>
        <a:xfrm rot="16200000">
          <a:off x="5309792" y="1727157"/>
          <a:ext cx="26402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64024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04" y="1733593"/>
        <a:ext cx="13201" cy="13201"/>
      </dsp:txXfrm>
    </dsp:sp>
    <dsp:sp modelId="{D2ACFA21-B60C-43F2-854F-73576A5838D2}">
      <dsp:nvSpPr>
        <dsp:cNvPr id="0" name=""/>
        <dsp:cNvSpPr/>
      </dsp:nvSpPr>
      <dsp:spPr>
        <a:xfrm>
          <a:off x="4289678" y="21700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7128" y="254035"/>
        <a:ext cx="1629352" cy="1121810"/>
      </dsp:txXfrm>
    </dsp:sp>
    <dsp:sp modelId="{F888F938-1D5E-4DB0-A2B7-2052C61FF72C}">
      <dsp:nvSpPr>
        <dsp:cNvPr id="0" name=""/>
        <dsp:cNvSpPr/>
      </dsp:nvSpPr>
      <dsp:spPr>
        <a:xfrm rot="1080">
          <a:off x="6521928" y="2867831"/>
          <a:ext cx="133040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3040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3872" y="2847608"/>
        <a:ext cx="66520" cy="66520"/>
      </dsp:txXfrm>
    </dsp:sp>
    <dsp:sp modelId="{BA15C96E-21CA-4B5D-8E62-EBD8E2FE304E}">
      <dsp:nvSpPr>
        <dsp:cNvPr id="0" name=""/>
        <dsp:cNvSpPr/>
      </dsp:nvSpPr>
      <dsp:spPr>
        <a:xfrm>
          <a:off x="7852336" y="2088221"/>
          <a:ext cx="244597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0540" y="2320556"/>
        <a:ext cx="1729564" cy="1121810"/>
      </dsp:txXfrm>
    </dsp:sp>
    <dsp:sp modelId="{4569E196-2808-4D9D-AFCD-AE82EA7DFD36}">
      <dsp:nvSpPr>
        <dsp:cNvPr id="0" name=""/>
        <dsp:cNvSpPr/>
      </dsp:nvSpPr>
      <dsp:spPr>
        <a:xfrm rot="5344345">
          <a:off x="5317475" y="4018226"/>
          <a:ext cx="28592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8592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3291" y="4024115"/>
        <a:ext cx="14296" cy="14296"/>
      </dsp:txXfrm>
    </dsp:sp>
    <dsp:sp modelId="{609DF00C-D8AA-483C-9007-CF79E6C50620}">
      <dsp:nvSpPr>
        <dsp:cNvPr id="0" name=""/>
        <dsp:cNvSpPr/>
      </dsp:nvSpPr>
      <dsp:spPr>
        <a:xfrm>
          <a:off x="4323470" y="4174159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920" y="4406494"/>
        <a:ext cx="1629352" cy="1121810"/>
      </dsp:txXfrm>
    </dsp:sp>
    <dsp:sp modelId="{7360A73E-CC81-4D7A-B7C3-D3DDEABCF6F3}">
      <dsp:nvSpPr>
        <dsp:cNvPr id="0" name=""/>
        <dsp:cNvSpPr/>
      </dsp:nvSpPr>
      <dsp:spPr>
        <a:xfrm rot="10798893">
          <a:off x="3032428" y="2867844"/>
          <a:ext cx="132925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29252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63823" y="2847650"/>
        <a:ext cx="66462" cy="66462"/>
      </dsp:txXfrm>
    </dsp:sp>
    <dsp:sp modelId="{C1A3D9EC-1339-4CCA-9BC9-0C01622EF9A1}">
      <dsp:nvSpPr>
        <dsp:cNvPr id="0" name=""/>
        <dsp:cNvSpPr/>
      </dsp:nvSpPr>
      <dsp:spPr>
        <a:xfrm>
          <a:off x="723559" y="2088227"/>
          <a:ext cx="2308869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685" y="2320562"/>
        <a:ext cx="1632617" cy="11218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95364-F4DF-488B-839F-F3F570D043C9}">
      <dsp:nvSpPr>
        <dsp:cNvPr id="0" name=""/>
        <dsp:cNvSpPr/>
      </dsp:nvSpPr>
      <dsp:spPr>
        <a:xfrm>
          <a:off x="4361681" y="1872206"/>
          <a:ext cx="2160247" cy="2016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8042" y="2167475"/>
        <a:ext cx="1527525" cy="1425688"/>
      </dsp:txXfrm>
    </dsp:sp>
    <dsp:sp modelId="{BCB93FF5-087E-4CF1-85D0-BC0B49A221F8}">
      <dsp:nvSpPr>
        <dsp:cNvPr id="0" name=""/>
        <dsp:cNvSpPr/>
      </dsp:nvSpPr>
      <dsp:spPr>
        <a:xfrm rot="16200000">
          <a:off x="5309792" y="1727157"/>
          <a:ext cx="26402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64024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5204" y="1733593"/>
        <a:ext cx="13201" cy="13201"/>
      </dsp:txXfrm>
    </dsp:sp>
    <dsp:sp modelId="{D2ACFA21-B60C-43F2-854F-73576A5838D2}">
      <dsp:nvSpPr>
        <dsp:cNvPr id="0" name=""/>
        <dsp:cNvSpPr/>
      </dsp:nvSpPr>
      <dsp:spPr>
        <a:xfrm>
          <a:off x="4289678" y="21700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ism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7128" y="254035"/>
        <a:ext cx="1629352" cy="1121810"/>
      </dsp:txXfrm>
    </dsp:sp>
    <dsp:sp modelId="{F888F938-1D5E-4DB0-A2B7-2052C61FF72C}">
      <dsp:nvSpPr>
        <dsp:cNvPr id="0" name=""/>
        <dsp:cNvSpPr/>
      </dsp:nvSpPr>
      <dsp:spPr>
        <a:xfrm rot="1080">
          <a:off x="6521928" y="2867831"/>
          <a:ext cx="133040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3040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3872" y="2847608"/>
        <a:ext cx="66520" cy="66520"/>
      </dsp:txXfrm>
    </dsp:sp>
    <dsp:sp modelId="{BA15C96E-21CA-4B5D-8E62-EBD8E2FE304E}">
      <dsp:nvSpPr>
        <dsp:cNvPr id="0" name=""/>
        <dsp:cNvSpPr/>
      </dsp:nvSpPr>
      <dsp:spPr>
        <a:xfrm>
          <a:off x="7852336" y="2088221"/>
          <a:ext cx="244597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0540" y="2320556"/>
        <a:ext cx="1729564" cy="1121810"/>
      </dsp:txXfrm>
    </dsp:sp>
    <dsp:sp modelId="{4569E196-2808-4D9D-AFCD-AE82EA7DFD36}">
      <dsp:nvSpPr>
        <dsp:cNvPr id="0" name=""/>
        <dsp:cNvSpPr/>
      </dsp:nvSpPr>
      <dsp:spPr>
        <a:xfrm rot="5344345">
          <a:off x="5317475" y="4018226"/>
          <a:ext cx="28592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285927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3291" y="4024115"/>
        <a:ext cx="14296" cy="14296"/>
      </dsp:txXfrm>
    </dsp:sp>
    <dsp:sp modelId="{609DF00C-D8AA-483C-9007-CF79E6C50620}">
      <dsp:nvSpPr>
        <dsp:cNvPr id="0" name=""/>
        <dsp:cNvSpPr/>
      </dsp:nvSpPr>
      <dsp:spPr>
        <a:xfrm>
          <a:off x="4323470" y="4174159"/>
          <a:ext cx="2304252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turkumi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920" y="4406494"/>
        <a:ext cx="1629352" cy="1121810"/>
      </dsp:txXfrm>
    </dsp:sp>
    <dsp:sp modelId="{7360A73E-CC81-4D7A-B7C3-D3DDEABCF6F3}">
      <dsp:nvSpPr>
        <dsp:cNvPr id="0" name=""/>
        <dsp:cNvSpPr/>
      </dsp:nvSpPr>
      <dsp:spPr>
        <a:xfrm rot="10798893">
          <a:off x="3032428" y="2867844"/>
          <a:ext cx="132925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29252" y="13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63823" y="2847650"/>
        <a:ext cx="66462" cy="66462"/>
      </dsp:txXfrm>
    </dsp:sp>
    <dsp:sp modelId="{C1A3D9EC-1339-4CCA-9BC9-0C01622EF9A1}">
      <dsp:nvSpPr>
        <dsp:cNvPr id="0" name=""/>
        <dsp:cNvSpPr/>
      </dsp:nvSpPr>
      <dsp:spPr>
        <a:xfrm>
          <a:off x="723559" y="2088227"/>
          <a:ext cx="2308869" cy="1586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hayvon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685" y="2320562"/>
        <a:ext cx="1632617" cy="11218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4744298" y="914698"/>
              </a:lnTo>
              <a:lnTo>
                <a:pt x="4744298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9BB2-3485-42F2-980D-226F8C90FD8E}">
      <dsp:nvSpPr>
        <dsp:cNvPr id="0" name=""/>
        <dsp:cNvSpPr/>
      </dsp:nvSpPr>
      <dsp:spPr>
        <a:xfrm>
          <a:off x="5725504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2372149" y="914698"/>
              </a:lnTo>
              <a:lnTo>
                <a:pt x="2372149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3C9A-14AB-4884-8F4E-FF8C791E1A2D}">
      <dsp:nvSpPr>
        <dsp:cNvPr id="0" name=""/>
        <dsp:cNvSpPr/>
      </dsp:nvSpPr>
      <dsp:spPr>
        <a:xfrm>
          <a:off x="5679784" y="1689768"/>
          <a:ext cx="91440" cy="1120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D6359-7262-4EE2-A26E-8ECE922667C3}">
      <dsp:nvSpPr>
        <dsp:cNvPr id="0" name=""/>
        <dsp:cNvSpPr/>
      </dsp:nvSpPr>
      <dsp:spPr>
        <a:xfrm>
          <a:off x="3353355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2372149" y="0"/>
              </a:moveTo>
              <a:lnTo>
                <a:pt x="2372149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981205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4744298" y="0"/>
              </a:moveTo>
              <a:lnTo>
                <a:pt x="4744298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3241001" y="709541"/>
          <a:ext cx="4969006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1001" y="709541"/>
        <a:ext cx="4969006" cy="980227"/>
      </dsp:txXfrm>
    </dsp:sp>
    <dsp:sp modelId="{330A97E7-76CF-4671-B6EE-9C7E96FB7DBA}">
      <dsp:nvSpPr>
        <dsp:cNvPr id="0" name=""/>
        <dsp:cNvSpPr/>
      </dsp:nvSpPr>
      <dsp:spPr>
        <a:xfrm>
          <a:off x="978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" y="2810315"/>
        <a:ext cx="1960454" cy="980227"/>
      </dsp:txXfrm>
    </dsp:sp>
    <dsp:sp modelId="{31A2F4A8-DD1E-4760-A86F-E97B4B3104FD}">
      <dsp:nvSpPr>
        <dsp:cNvPr id="0" name=""/>
        <dsp:cNvSpPr/>
      </dsp:nvSpPr>
      <dsp:spPr>
        <a:xfrm>
          <a:off x="237312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3127" y="2810315"/>
        <a:ext cx="1960454" cy="980227"/>
      </dsp:txXfrm>
    </dsp:sp>
    <dsp:sp modelId="{F9F7F686-F722-4EDC-A70F-ADF221345B5E}">
      <dsp:nvSpPr>
        <dsp:cNvPr id="0" name=""/>
        <dsp:cNvSpPr/>
      </dsp:nvSpPr>
      <dsp:spPr>
        <a:xfrm>
          <a:off x="474527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277" y="2810315"/>
        <a:ext cx="1960454" cy="980227"/>
      </dsp:txXfrm>
    </dsp:sp>
    <dsp:sp modelId="{2822FE74-6827-484B-90CB-C96154D93055}">
      <dsp:nvSpPr>
        <dsp:cNvPr id="0" name=""/>
        <dsp:cNvSpPr/>
      </dsp:nvSpPr>
      <dsp:spPr>
        <a:xfrm>
          <a:off x="711742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7426" y="2810315"/>
        <a:ext cx="1960454" cy="980227"/>
      </dsp:txXfrm>
    </dsp:sp>
    <dsp:sp modelId="{7125B1BF-30F4-4E2D-9015-7FA63A487459}">
      <dsp:nvSpPr>
        <dsp:cNvPr id="0" name=""/>
        <dsp:cNvSpPr/>
      </dsp:nvSpPr>
      <dsp:spPr>
        <a:xfrm>
          <a:off x="948957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9576" y="2810315"/>
        <a:ext cx="1960454" cy="9802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4744298" y="914698"/>
              </a:lnTo>
              <a:lnTo>
                <a:pt x="4744298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9BB2-3485-42F2-980D-226F8C90FD8E}">
      <dsp:nvSpPr>
        <dsp:cNvPr id="0" name=""/>
        <dsp:cNvSpPr/>
      </dsp:nvSpPr>
      <dsp:spPr>
        <a:xfrm>
          <a:off x="5725504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2372149" y="914698"/>
              </a:lnTo>
              <a:lnTo>
                <a:pt x="2372149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3C9A-14AB-4884-8F4E-FF8C791E1A2D}">
      <dsp:nvSpPr>
        <dsp:cNvPr id="0" name=""/>
        <dsp:cNvSpPr/>
      </dsp:nvSpPr>
      <dsp:spPr>
        <a:xfrm>
          <a:off x="5679784" y="1689768"/>
          <a:ext cx="91440" cy="1120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D6359-7262-4EE2-A26E-8ECE922667C3}">
      <dsp:nvSpPr>
        <dsp:cNvPr id="0" name=""/>
        <dsp:cNvSpPr/>
      </dsp:nvSpPr>
      <dsp:spPr>
        <a:xfrm>
          <a:off x="3353355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2372149" y="0"/>
              </a:moveTo>
              <a:lnTo>
                <a:pt x="2372149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981205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4744298" y="0"/>
              </a:moveTo>
              <a:lnTo>
                <a:pt x="4744298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3241001" y="709541"/>
          <a:ext cx="4969006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1001" y="709541"/>
        <a:ext cx="4969006" cy="980227"/>
      </dsp:txXfrm>
    </dsp:sp>
    <dsp:sp modelId="{330A97E7-76CF-4671-B6EE-9C7E96FB7DBA}">
      <dsp:nvSpPr>
        <dsp:cNvPr id="0" name=""/>
        <dsp:cNvSpPr/>
      </dsp:nvSpPr>
      <dsp:spPr>
        <a:xfrm>
          <a:off x="978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" y="2810315"/>
        <a:ext cx="1960454" cy="980227"/>
      </dsp:txXfrm>
    </dsp:sp>
    <dsp:sp modelId="{31A2F4A8-DD1E-4760-A86F-E97B4B3104FD}">
      <dsp:nvSpPr>
        <dsp:cNvPr id="0" name=""/>
        <dsp:cNvSpPr/>
      </dsp:nvSpPr>
      <dsp:spPr>
        <a:xfrm>
          <a:off x="237312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3127" y="2810315"/>
        <a:ext cx="1960454" cy="980227"/>
      </dsp:txXfrm>
    </dsp:sp>
    <dsp:sp modelId="{F9F7F686-F722-4EDC-A70F-ADF221345B5E}">
      <dsp:nvSpPr>
        <dsp:cNvPr id="0" name=""/>
        <dsp:cNvSpPr/>
      </dsp:nvSpPr>
      <dsp:spPr>
        <a:xfrm>
          <a:off x="474527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publitsistik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277" y="2810315"/>
        <a:ext cx="1960454" cy="980227"/>
      </dsp:txXfrm>
    </dsp:sp>
    <dsp:sp modelId="{2822FE74-6827-484B-90CB-C96154D93055}">
      <dsp:nvSpPr>
        <dsp:cNvPr id="0" name=""/>
        <dsp:cNvSpPr/>
      </dsp:nvSpPr>
      <dsp:spPr>
        <a:xfrm>
          <a:off x="711742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7426" y="2810315"/>
        <a:ext cx="1960454" cy="980227"/>
      </dsp:txXfrm>
    </dsp:sp>
    <dsp:sp modelId="{7125B1BF-30F4-4E2D-9015-7FA63A487459}">
      <dsp:nvSpPr>
        <dsp:cNvPr id="0" name=""/>
        <dsp:cNvSpPr/>
      </dsp:nvSpPr>
      <dsp:spPr>
        <a:xfrm>
          <a:off x="948957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9576" y="2810315"/>
        <a:ext cx="1960454" cy="98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10357426" cy="1661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tilganlarni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3279104"/>
            <a:ext cx="726072" cy="1531811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B46BA-A0F3-433A-B1BD-5916CF95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Ma’nodosh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Ma’nodosh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330118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4180440" y="2171049"/>
            <a:ext cx="194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841231" y="2101939"/>
            <a:ext cx="198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9245665" y="2071619"/>
            <a:ext cx="178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5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B46BA-A0F3-433A-B1BD-5916CF95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061690"/>
            <a:ext cx="10951369" cy="58326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Antonim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so‘zlardir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907630" y="221381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235858"/>
            <a:ext cx="91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B46BA-A0F3-433A-B1BD-5916CF95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44" y="1349722"/>
            <a:ext cx="11020300" cy="51843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shakldosh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fe‘l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9FC315-B613-4EFE-9BA9-5B36BB63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73" y="1788457"/>
            <a:ext cx="3744416" cy="20802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805896-870D-4414-A98F-4975C3C2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862" y="4207252"/>
            <a:ext cx="3632939" cy="212950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A2CA811-17A3-4E26-B610-B45BCB77F81E}"/>
              </a:ext>
            </a:extLst>
          </p:cNvPr>
          <p:cNvSpPr/>
          <p:nvPr/>
        </p:nvSpPr>
        <p:spPr>
          <a:xfrm>
            <a:off x="0" y="1"/>
            <a:ext cx="12167128" cy="1205705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Rasmlarga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3E31B49D-3372-4ACF-B6ED-55874C633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5542" y="1616737"/>
            <a:ext cx="1770906" cy="24236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4645B4-355E-4941-B9F9-C869F80A3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1788457"/>
            <a:ext cx="3632939" cy="20412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67808F-497F-4726-98C9-42A6E5A91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84" y="4204353"/>
            <a:ext cx="2438401" cy="21295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F91809-D745-449E-94D2-902DAF049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102" y="4207252"/>
            <a:ext cx="3685432" cy="21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8FFCF05-C6D1-4AFD-B410-D9F31ABBD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17718"/>
              </p:ext>
            </p:extLst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31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8FFCF05-C6D1-4AFD-B410-D9F31ABBD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48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CF344F4-C9FE-48D2-8AAE-6B32317A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30" y="1205706"/>
            <a:ext cx="10951369" cy="561662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aytmay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anglatadigan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de-D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ta’sirchanligini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491D1D6-14DB-4BFB-B134-92F4D6A8C0BC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B03C7FB-7B06-4938-A11C-3596AEA3898D}"/>
              </a:ext>
            </a:extLst>
          </p:cNvPr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13E1-FE0A-4EF3-AD23-18E7E4A8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2" y="1182811"/>
            <a:ext cx="4026059" cy="2471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75CC4B-BAA8-46F0-9C83-1EF4CF990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862" y="2573858"/>
            <a:ext cx="4262438" cy="24050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042594-D1F1-443A-A32A-5C2BEDCE4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28" y="4500164"/>
            <a:ext cx="4262438" cy="24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BFD75923-041C-4429-B0D8-FFBC3C695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59966"/>
              </p:ext>
            </p:extLst>
          </p:nvPr>
        </p:nvGraphicFramePr>
        <p:xfrm>
          <a:off x="608013" y="976710"/>
          <a:ext cx="10952162" cy="598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54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6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6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6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6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6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146504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3487065" y="2134237"/>
            <a:ext cx="36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sultoni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128487" y="2300367"/>
            <a:ext cx="307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quyoshi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8925088" y="2265280"/>
            <a:ext cx="225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94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001088"/>
          <a:ext cx="11451009" cy="520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61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001088"/>
          <a:ext cx="11451009" cy="520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33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3905" y="1421730"/>
            <a:ext cx="11040377" cy="2880320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adiblarning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DB65B6-27D6-4478-A20F-5FFF68929934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3C83C-D75F-4ABF-81AC-F24EE206AAFA}"/>
              </a:ext>
            </a:extLst>
          </p:cNvPr>
          <p:cNvSpPr txBox="1"/>
          <p:nvPr/>
        </p:nvSpPr>
        <p:spPr>
          <a:xfrm>
            <a:off x="683494" y="1421730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E7821-AD42-48E0-97F4-BD00EF0C94E6}"/>
              </a:ext>
            </a:extLst>
          </p:cNvPr>
          <p:cNvSpPr txBox="1"/>
          <p:nvPr/>
        </p:nvSpPr>
        <p:spPr>
          <a:xfrm>
            <a:off x="683494" y="2291162"/>
            <a:ext cx="109452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nutqida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asarlarda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53164-AB26-4F5F-B652-137DEF225753}"/>
              </a:ext>
            </a:extLst>
          </p:cNvPr>
          <p:cNvSpPr txBox="1"/>
          <p:nvPr/>
        </p:nvSpPr>
        <p:spPr>
          <a:xfrm>
            <a:off x="755502" y="4086026"/>
            <a:ext cx="1087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45F73-A77B-4D37-8CCC-E34DB55BB2C9}"/>
              </a:ext>
            </a:extLst>
          </p:cNvPr>
          <p:cNvSpPr txBox="1"/>
          <p:nvPr/>
        </p:nvSpPr>
        <p:spPr>
          <a:xfrm>
            <a:off x="767942" y="4792302"/>
            <a:ext cx="10428720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ta’sirchanligini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6289481"/>
              </p:ext>
            </p:extLst>
          </p:nvPr>
        </p:nvGraphicFramePr>
        <p:xfrm>
          <a:off x="1403574" y="845666"/>
          <a:ext cx="9433048" cy="617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7496D438-53A3-4817-985E-C880D307C44F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8497484"/>
              </p:ext>
            </p:extLst>
          </p:nvPr>
        </p:nvGraphicFramePr>
        <p:xfrm>
          <a:off x="1187550" y="803090"/>
          <a:ext cx="9793088" cy="621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7699D493-50AC-4B8A-B703-910EAB5CCE7B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DB65B6-27D6-4478-A20F-5FFF68929934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3C83C-D75F-4ABF-81AC-F24EE206AAFA}"/>
              </a:ext>
            </a:extLst>
          </p:cNvPr>
          <p:cNvSpPr txBox="1"/>
          <p:nvPr/>
        </p:nvSpPr>
        <p:spPr>
          <a:xfrm>
            <a:off x="683494" y="1421730"/>
            <a:ext cx="1044116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ma‘noni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E7821-AD42-48E0-97F4-BD00EF0C94E6}"/>
              </a:ext>
            </a:extLst>
          </p:cNvPr>
          <p:cNvSpPr txBox="1"/>
          <p:nvPr/>
        </p:nvSpPr>
        <p:spPr>
          <a:xfrm>
            <a:off x="683494" y="3497150"/>
            <a:ext cx="10945216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ma’nosidan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15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88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330118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4088189" y="2255435"/>
            <a:ext cx="194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678416" y="2198363"/>
            <a:ext cx="198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burun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8961477" y="2329344"/>
            <a:ext cx="178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50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552</Words>
  <Application>Microsoft Office PowerPoint</Application>
  <PresentationFormat>Произвольный</PresentationFormat>
  <Paragraphs>108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364</cp:revision>
  <dcterms:created xsi:type="dcterms:W3CDTF">2020-04-01T05:32:34Z</dcterms:created>
  <dcterms:modified xsi:type="dcterms:W3CDTF">2021-03-25T16:49:53Z</dcterms:modified>
</cp:coreProperties>
</file>