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5" r:id="rId2"/>
    <p:sldId id="546" r:id="rId3"/>
    <p:sldId id="710" r:id="rId4"/>
    <p:sldId id="369" r:id="rId5"/>
    <p:sldId id="711" r:id="rId6"/>
    <p:sldId id="338" r:id="rId7"/>
    <p:sldId id="441" r:id="rId8"/>
    <p:sldId id="423" r:id="rId9"/>
    <p:sldId id="272" r:id="rId10"/>
    <p:sldId id="712" r:id="rId11"/>
    <p:sldId id="713" r:id="rId12"/>
    <p:sldId id="411" r:id="rId13"/>
    <p:sldId id="714" r:id="rId14"/>
    <p:sldId id="400" r:id="rId15"/>
    <p:sldId id="715" r:id="rId16"/>
    <p:sldId id="716" r:id="rId17"/>
    <p:sldId id="717" r:id="rId18"/>
    <p:sldId id="718" r:id="rId19"/>
    <p:sldId id="500" r:id="rId20"/>
    <p:sldId id="501" r:id="rId21"/>
    <p:sldId id="510" r:id="rId22"/>
    <p:sldId id="719" r:id="rId23"/>
    <p:sldId id="721" r:id="rId24"/>
    <p:sldId id="527" r:id="rId25"/>
    <p:sldId id="720" r:id="rId26"/>
    <p:sldId id="517" r:id="rId27"/>
    <p:sldId id="722" r:id="rId28"/>
    <p:sldId id="723" r:id="rId29"/>
    <p:sldId id="435" r:id="rId30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62" autoAdjust="0"/>
  </p:normalViewPr>
  <p:slideViewPr>
    <p:cSldViewPr>
      <p:cViewPr varScale="1">
        <p:scale>
          <a:sx n="102" d="100"/>
          <a:sy n="102" d="100"/>
        </p:scale>
        <p:origin x="96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55DE2-DC58-486A-B0CD-35EAE4B3EBE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174CD-E2F1-4C53-8A0E-1150ECB22D59}">
      <dgm:prSet phldrT="[Текст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4754-8050-48D1-A2BB-FF85732A8B19}" type="par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5F74-6F76-471B-9EA5-A5DD483F3994}" type="sib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D07D-769F-4BF3-B0D7-6FB377C10B06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Alisher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21010-BB70-4DF3-96BA-5AA1DA346BAC}" type="parTrans" cxnId="{BF910C6C-78CD-49E7-8F86-6D3B210C87D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FB10D-147D-45FD-8077-FD9ED2B2E84E}" type="sibTrans" cxnId="{BF910C6C-78CD-49E7-8F86-6D3B210C87D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AE09D-E1A2-4769-B073-A0A9929DC085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Zahiriddin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Muhammad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Bobur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FB40-8BB4-48DA-839F-216EC2FA3085}" type="parTrans" cxnId="{E080959B-45EA-4746-82A8-BE58547DA01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53736-6653-4041-BB15-B221A6CFCC4A}" type="sibTrans" cxnId="{E080959B-45EA-4746-82A8-BE58547DA01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5F4EA-8AB7-4033-992E-AC2CA1243110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C23D-3749-4CCA-8F1C-A997E4DC3D93}" type="parTrans" cxnId="{A04817C4-BD2A-49D5-ABF7-D01D2C2A3FB2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5A901-7853-4E4C-B0B6-7A56D1B2267A}" type="sibTrans" cxnId="{A04817C4-BD2A-49D5-ABF7-D01D2C2A3FB2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7EB7-95CF-4A32-9400-4BA6257926BE}">
      <dgm:prSet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Halima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Xudoyberdiyeva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4E75-B15D-4F96-BCE1-745F2ED6B522}" type="parTrans" cxnId="{B4A0C6C4-0B5D-42A9-8BF9-01ECEE0F893A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F9573-FE0F-456F-97D5-AE1ED8F90FBA}" type="sibTrans" cxnId="{B4A0C6C4-0B5D-42A9-8BF9-01ECEE0F89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E3EE-0F27-48B3-9F8F-A219D8B251BF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Odil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Yoqubov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A5CF9-21FD-4EDC-A177-6F254BFDCCC1}" type="parTrans" cxnId="{50CA9E24-4DB2-44FE-9F1F-7CF0A72856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63B3C-E6CD-49D2-8E00-5665E91DB010}" type="sibTrans" cxnId="{50CA9E24-4DB2-44FE-9F1F-7CF0A72856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0E54A-F946-471F-97BA-4867E59434EF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 Ahmad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156-8157-4D32-9482-10A6891A85DC}" type="sibTrans" cxnId="{20A8B2DF-4DF0-4D0D-8862-362A2495CB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5CD33-BBAD-4C42-B8AB-0E49BFA3C996}" type="parTrans" cxnId="{20A8B2DF-4DF0-4D0D-8862-362A2495CB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C7865-1200-45F0-BD77-62CB889EC698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Cho‘lpon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BE27F-EC3F-4061-9859-6BE80B8E44B7}" type="sibTrans" cxnId="{EEBC2B34-8B2E-41F6-8FD2-85163B1803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D2ED4-D036-4F45-BD7E-D9A7A419918C}" type="parTrans" cxnId="{EEBC2B34-8B2E-41F6-8FD2-85163B18039D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F038B-B519-4E6A-BB9A-BE65FF0A7C1E}" type="pres">
      <dgm:prSet presAssocID="{55055DE2-DC58-486A-B0CD-35EAE4B3EB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458739-59F3-4772-B29B-7401F63BE8BA}" type="pres">
      <dgm:prSet presAssocID="{80E174CD-E2F1-4C53-8A0E-1150ECB22D59}" presName="centerShape" presStyleLbl="node0" presStyleIdx="0" presStyleCnt="1" custScaleX="202815" custScaleY="159068" custLinFactNeighborX="-405" custLinFactNeighborY="3085"/>
      <dgm:spPr/>
    </dgm:pt>
    <dgm:pt modelId="{9019BDF6-746F-4BED-AECB-8544E2820FC9}" type="pres">
      <dgm:prSet presAssocID="{26F21010-BB70-4DF3-96BA-5AA1DA346BAC}" presName="Name9" presStyleLbl="parChTrans1D2" presStyleIdx="0" presStyleCnt="7"/>
      <dgm:spPr/>
    </dgm:pt>
    <dgm:pt modelId="{BC26D107-4D9F-4736-AD11-36D521F0362E}" type="pres">
      <dgm:prSet presAssocID="{26F21010-BB70-4DF3-96BA-5AA1DA346BAC}" presName="connTx" presStyleLbl="parChTrans1D2" presStyleIdx="0" presStyleCnt="7"/>
      <dgm:spPr/>
    </dgm:pt>
    <dgm:pt modelId="{9AB6ED13-4440-4B0F-B840-0DCB0F54A28F}" type="pres">
      <dgm:prSet presAssocID="{F496D07D-769F-4BF3-B0D7-6FB377C10B06}" presName="node" presStyleLbl="node1" presStyleIdx="0" presStyleCnt="7" custScaleX="215099" custScaleY="86809">
        <dgm:presLayoutVars>
          <dgm:bulletEnabled val="1"/>
        </dgm:presLayoutVars>
      </dgm:prSet>
      <dgm:spPr/>
    </dgm:pt>
    <dgm:pt modelId="{13E2104E-D5C3-434C-8709-0366DB07F643}" type="pres">
      <dgm:prSet presAssocID="{C707FB40-8BB4-48DA-839F-216EC2FA3085}" presName="Name9" presStyleLbl="parChTrans1D2" presStyleIdx="1" presStyleCnt="7"/>
      <dgm:spPr/>
    </dgm:pt>
    <dgm:pt modelId="{56C75BB7-2DF8-4604-98C1-8131DA91E918}" type="pres">
      <dgm:prSet presAssocID="{C707FB40-8BB4-48DA-839F-216EC2FA3085}" presName="connTx" presStyleLbl="parChTrans1D2" presStyleIdx="1" presStyleCnt="7"/>
      <dgm:spPr/>
    </dgm:pt>
    <dgm:pt modelId="{77C96A5F-D7F7-49B4-91E6-E7FF37527509}" type="pres">
      <dgm:prSet presAssocID="{0B4AE09D-E1A2-4769-B073-A0A9929DC085}" presName="node" presStyleLbl="node1" presStyleIdx="1" presStyleCnt="7" custScaleX="191508" custScaleY="116109" custRadScaleRad="195020" custRadScaleInc="49072">
        <dgm:presLayoutVars>
          <dgm:bulletEnabled val="1"/>
        </dgm:presLayoutVars>
      </dgm:prSet>
      <dgm:spPr/>
    </dgm:pt>
    <dgm:pt modelId="{A1849508-8375-40EE-A744-048767EC3BD2}" type="pres">
      <dgm:prSet presAssocID="{5D22C23D-3749-4CCA-8F1C-A997E4DC3D93}" presName="Name9" presStyleLbl="parChTrans1D2" presStyleIdx="2" presStyleCnt="7"/>
      <dgm:spPr/>
    </dgm:pt>
    <dgm:pt modelId="{5BF9C8BC-EFA6-4CEA-A421-6159822E995B}" type="pres">
      <dgm:prSet presAssocID="{5D22C23D-3749-4CCA-8F1C-A997E4DC3D93}" presName="connTx" presStyleLbl="parChTrans1D2" presStyleIdx="2" presStyleCnt="7"/>
      <dgm:spPr/>
    </dgm:pt>
    <dgm:pt modelId="{BB48EE4B-785A-4BBF-96B3-4CD1C16B4C95}" type="pres">
      <dgm:prSet presAssocID="{3DC5F4EA-8AB7-4033-992E-AC2CA1243110}" presName="node" presStyleLbl="node1" presStyleIdx="2" presStyleCnt="7" custScaleX="169411" custScaleY="109013" custRadScaleRad="180749" custRadScaleInc="-37151">
        <dgm:presLayoutVars>
          <dgm:bulletEnabled val="1"/>
        </dgm:presLayoutVars>
      </dgm:prSet>
      <dgm:spPr/>
    </dgm:pt>
    <dgm:pt modelId="{A8D83D9C-9040-4AB7-8D81-355BB95CB93A}" type="pres">
      <dgm:prSet presAssocID="{D92A4E75-B15D-4F96-BCE1-745F2ED6B522}" presName="Name9" presStyleLbl="parChTrans1D2" presStyleIdx="3" presStyleCnt="7"/>
      <dgm:spPr/>
    </dgm:pt>
    <dgm:pt modelId="{09CD6BDA-1632-491C-912B-9B344CF8D467}" type="pres">
      <dgm:prSet presAssocID="{D92A4E75-B15D-4F96-BCE1-745F2ED6B522}" presName="connTx" presStyleLbl="parChTrans1D2" presStyleIdx="3" presStyleCnt="7"/>
      <dgm:spPr/>
    </dgm:pt>
    <dgm:pt modelId="{48C60610-C15F-4FB6-AA42-CA510EA19A51}" type="pres">
      <dgm:prSet presAssocID="{A23C7EB7-95CF-4A32-9400-4BA6257926BE}" presName="node" presStyleLbl="node1" presStyleIdx="3" presStyleCnt="7" custScaleX="210856" custScaleY="105756" custRadScaleRad="211067" custRadScaleInc="-28849">
        <dgm:presLayoutVars>
          <dgm:bulletEnabled val="1"/>
        </dgm:presLayoutVars>
      </dgm:prSet>
      <dgm:spPr/>
    </dgm:pt>
    <dgm:pt modelId="{6B41F997-4FDF-462B-AB42-1020A993895A}" type="pres">
      <dgm:prSet presAssocID="{ED9D2ED4-D036-4F45-BD7E-D9A7A419918C}" presName="Name9" presStyleLbl="parChTrans1D2" presStyleIdx="4" presStyleCnt="7"/>
      <dgm:spPr/>
    </dgm:pt>
    <dgm:pt modelId="{2FA3C81F-6005-48EA-B5AF-A57CC9FCFE28}" type="pres">
      <dgm:prSet presAssocID="{ED9D2ED4-D036-4F45-BD7E-D9A7A419918C}" presName="connTx" presStyleLbl="parChTrans1D2" presStyleIdx="4" presStyleCnt="7"/>
      <dgm:spPr/>
    </dgm:pt>
    <dgm:pt modelId="{D37B2BCB-23DA-4640-A4BE-18A698A7318E}" type="pres">
      <dgm:prSet presAssocID="{F96C7865-1200-45F0-BD77-62CB889EC698}" presName="node" presStyleLbl="node1" presStyleIdx="4" presStyleCnt="7" custScaleX="189164" custScaleY="93009" custRadScaleRad="131479" custRadScaleInc="75050">
        <dgm:presLayoutVars>
          <dgm:bulletEnabled val="1"/>
        </dgm:presLayoutVars>
      </dgm:prSet>
      <dgm:spPr/>
    </dgm:pt>
    <dgm:pt modelId="{5797E087-EC8B-438B-A6C4-8C0F04EB9EC3}" type="pres">
      <dgm:prSet presAssocID="{4A95CD33-BBAD-4C42-B8AB-0E49BFA3C996}" presName="Name9" presStyleLbl="parChTrans1D2" presStyleIdx="5" presStyleCnt="7"/>
      <dgm:spPr/>
    </dgm:pt>
    <dgm:pt modelId="{93EB0C02-62BA-432E-A831-31564AAA501C}" type="pres">
      <dgm:prSet presAssocID="{4A95CD33-BBAD-4C42-B8AB-0E49BFA3C996}" presName="connTx" presStyleLbl="parChTrans1D2" presStyleIdx="5" presStyleCnt="7"/>
      <dgm:spPr/>
    </dgm:pt>
    <dgm:pt modelId="{49099C95-EE94-40F1-A4A0-0609C805D52C}" type="pres">
      <dgm:prSet presAssocID="{EC50E54A-F946-471F-97BA-4867E59434EF}" presName="node" presStyleLbl="node1" presStyleIdx="5" presStyleCnt="7" custScaleX="195150" custScaleY="113005" custRadScaleRad="190579" custRadScaleInc="38681">
        <dgm:presLayoutVars>
          <dgm:bulletEnabled val="1"/>
        </dgm:presLayoutVars>
      </dgm:prSet>
      <dgm:spPr/>
    </dgm:pt>
    <dgm:pt modelId="{92E6C524-06F2-4762-B758-969B1E884242}" type="pres">
      <dgm:prSet presAssocID="{D4FA5CF9-21FD-4EDC-A177-6F254BFDCCC1}" presName="Name9" presStyleLbl="parChTrans1D2" presStyleIdx="6" presStyleCnt="7"/>
      <dgm:spPr/>
    </dgm:pt>
    <dgm:pt modelId="{23889DB6-ADBE-4180-808B-7A350C6DA1A9}" type="pres">
      <dgm:prSet presAssocID="{D4FA5CF9-21FD-4EDC-A177-6F254BFDCCC1}" presName="connTx" presStyleLbl="parChTrans1D2" presStyleIdx="6" presStyleCnt="7"/>
      <dgm:spPr/>
    </dgm:pt>
    <dgm:pt modelId="{BED0C3F9-6A75-42C1-A4D4-5DE602FF498B}" type="pres">
      <dgm:prSet presAssocID="{DEBAE3EE-0F27-48B3-9F8F-A219D8B251BF}" presName="node" presStyleLbl="node1" presStyleIdx="6" presStyleCnt="7" custScaleX="210923" custScaleY="87535" custRadScaleRad="195676" custRadScaleInc="-48630">
        <dgm:presLayoutVars>
          <dgm:bulletEnabled val="1"/>
        </dgm:presLayoutVars>
      </dgm:prSet>
      <dgm:spPr/>
    </dgm:pt>
  </dgm:ptLst>
  <dgm:cxnLst>
    <dgm:cxn modelId="{9D05DB09-890E-4C64-A5E0-77E274676E62}" type="presOf" srcId="{D92A4E75-B15D-4F96-BCE1-745F2ED6B522}" destId="{A8D83D9C-9040-4AB7-8D81-355BB95CB93A}" srcOrd="0" destOrd="0" presId="urn:microsoft.com/office/officeart/2005/8/layout/radial1"/>
    <dgm:cxn modelId="{600E841E-CE77-4E02-8838-FF2BD717D6B1}" type="presOf" srcId="{26F21010-BB70-4DF3-96BA-5AA1DA346BAC}" destId="{9019BDF6-746F-4BED-AECB-8544E2820FC9}" srcOrd="0" destOrd="0" presId="urn:microsoft.com/office/officeart/2005/8/layout/radial1"/>
    <dgm:cxn modelId="{8F6CF121-DE2B-4C9A-A1E3-A1CB2E5A5BC8}" type="presOf" srcId="{55055DE2-DC58-486A-B0CD-35EAE4B3EBE2}" destId="{B41F038B-B519-4E6A-BB9A-BE65FF0A7C1E}" srcOrd="0" destOrd="0" presId="urn:microsoft.com/office/officeart/2005/8/layout/radial1"/>
    <dgm:cxn modelId="{50CA9E24-4DB2-44FE-9F1F-7CF0A72856CE}" srcId="{80E174CD-E2F1-4C53-8A0E-1150ECB22D59}" destId="{DEBAE3EE-0F27-48B3-9F8F-A219D8B251BF}" srcOrd="6" destOrd="0" parTransId="{D4FA5CF9-21FD-4EDC-A177-6F254BFDCCC1}" sibTransId="{7DF63B3C-E6CD-49D2-8E00-5665E91DB010}"/>
    <dgm:cxn modelId="{EEBC2B34-8B2E-41F6-8FD2-85163B18039D}" srcId="{80E174CD-E2F1-4C53-8A0E-1150ECB22D59}" destId="{F96C7865-1200-45F0-BD77-62CB889EC698}" srcOrd="4" destOrd="0" parTransId="{ED9D2ED4-D036-4F45-BD7E-D9A7A419918C}" sibTransId="{CA0BE27F-EC3F-4061-9859-6BE80B8E44B7}"/>
    <dgm:cxn modelId="{64B63F3F-4922-465F-B269-35B923EC0975}" type="presOf" srcId="{26F21010-BB70-4DF3-96BA-5AA1DA346BAC}" destId="{BC26D107-4D9F-4736-AD11-36D521F0362E}" srcOrd="1" destOrd="0" presId="urn:microsoft.com/office/officeart/2005/8/layout/radial1"/>
    <dgm:cxn modelId="{5F2BD25B-AC68-4066-AA64-3F6EC04E5B22}" type="presOf" srcId="{EC50E54A-F946-471F-97BA-4867E59434EF}" destId="{49099C95-EE94-40F1-A4A0-0609C805D52C}" srcOrd="0" destOrd="0" presId="urn:microsoft.com/office/officeart/2005/8/layout/radial1"/>
    <dgm:cxn modelId="{639EDE5B-18CB-4B18-BE66-D58F888E5677}" type="presOf" srcId="{ED9D2ED4-D036-4F45-BD7E-D9A7A419918C}" destId="{2FA3C81F-6005-48EA-B5AF-A57CC9FCFE28}" srcOrd="1" destOrd="0" presId="urn:microsoft.com/office/officeart/2005/8/layout/radial1"/>
    <dgm:cxn modelId="{580D3A5D-0E37-4E52-8C2A-FA2C2ADAB06F}" type="presOf" srcId="{F496D07D-769F-4BF3-B0D7-6FB377C10B06}" destId="{9AB6ED13-4440-4B0F-B840-0DCB0F54A28F}" srcOrd="0" destOrd="0" presId="urn:microsoft.com/office/officeart/2005/8/layout/radial1"/>
    <dgm:cxn modelId="{AE034F44-5624-42C6-A0BC-D7002C2AAD2A}" type="presOf" srcId="{3DC5F4EA-8AB7-4033-992E-AC2CA1243110}" destId="{BB48EE4B-785A-4BBF-96B3-4CD1C16B4C95}" srcOrd="0" destOrd="0" presId="urn:microsoft.com/office/officeart/2005/8/layout/radial1"/>
    <dgm:cxn modelId="{24ED6048-A97A-4896-8F58-0C385CE9B0D4}" type="presOf" srcId="{ED9D2ED4-D036-4F45-BD7E-D9A7A419918C}" destId="{6B41F997-4FDF-462B-AB42-1020A993895A}" srcOrd="0" destOrd="0" presId="urn:microsoft.com/office/officeart/2005/8/layout/radial1"/>
    <dgm:cxn modelId="{BF910C6C-78CD-49E7-8F86-6D3B210C87DC}" srcId="{80E174CD-E2F1-4C53-8A0E-1150ECB22D59}" destId="{F496D07D-769F-4BF3-B0D7-6FB377C10B06}" srcOrd="0" destOrd="0" parTransId="{26F21010-BB70-4DF3-96BA-5AA1DA346BAC}" sibTransId="{420FB10D-147D-45FD-8077-FD9ED2B2E84E}"/>
    <dgm:cxn modelId="{F969B755-DB2B-4C9C-8DF2-B22D2DEC9C5A}" type="presOf" srcId="{0B4AE09D-E1A2-4769-B073-A0A9929DC085}" destId="{77C96A5F-D7F7-49B4-91E6-E7FF37527509}" srcOrd="0" destOrd="0" presId="urn:microsoft.com/office/officeart/2005/8/layout/radial1"/>
    <dgm:cxn modelId="{E9408A57-DC34-475C-9D16-11A41EF946AE}" type="presOf" srcId="{5D22C23D-3749-4CCA-8F1C-A997E4DC3D93}" destId="{5BF9C8BC-EFA6-4CEA-A421-6159822E995B}" srcOrd="1" destOrd="0" presId="urn:microsoft.com/office/officeart/2005/8/layout/radial1"/>
    <dgm:cxn modelId="{E2178380-ADC1-46DE-BEE4-8269FE562570}" type="presOf" srcId="{4A95CD33-BBAD-4C42-B8AB-0E49BFA3C996}" destId="{5797E087-EC8B-438B-A6C4-8C0F04EB9EC3}" srcOrd="0" destOrd="0" presId="urn:microsoft.com/office/officeart/2005/8/layout/radial1"/>
    <dgm:cxn modelId="{E080959B-45EA-4746-82A8-BE58547DA01C}" srcId="{80E174CD-E2F1-4C53-8A0E-1150ECB22D59}" destId="{0B4AE09D-E1A2-4769-B073-A0A9929DC085}" srcOrd="1" destOrd="0" parTransId="{C707FB40-8BB4-48DA-839F-216EC2FA3085}" sibTransId="{C4A53736-6653-4041-BB15-B221A6CFCC4A}"/>
    <dgm:cxn modelId="{0549429C-2897-4EED-AE3D-3716AB170208}" type="presOf" srcId="{5D22C23D-3749-4CCA-8F1C-A997E4DC3D93}" destId="{A1849508-8375-40EE-A744-048767EC3BD2}" srcOrd="0" destOrd="0" presId="urn:microsoft.com/office/officeart/2005/8/layout/radial1"/>
    <dgm:cxn modelId="{7258F79D-E8E0-4491-8A1B-7188957CCF18}" type="presOf" srcId="{A23C7EB7-95CF-4A32-9400-4BA6257926BE}" destId="{48C60610-C15F-4FB6-AA42-CA510EA19A51}" srcOrd="0" destOrd="0" presId="urn:microsoft.com/office/officeart/2005/8/layout/radial1"/>
    <dgm:cxn modelId="{BD181AA0-53C1-4936-AE1F-689251BDDAAC}" srcId="{55055DE2-DC58-486A-B0CD-35EAE4B3EBE2}" destId="{80E174CD-E2F1-4C53-8A0E-1150ECB22D59}" srcOrd="0" destOrd="0" parTransId="{A7F04754-8050-48D1-A2BB-FF85732A8B19}" sibTransId="{82BB5F74-6F76-471B-9EA5-A5DD483F3994}"/>
    <dgm:cxn modelId="{BA9D9BA7-C30B-4918-B6F7-52AA4D9166A8}" type="presOf" srcId="{C707FB40-8BB4-48DA-839F-216EC2FA3085}" destId="{13E2104E-D5C3-434C-8709-0366DB07F643}" srcOrd="0" destOrd="0" presId="urn:microsoft.com/office/officeart/2005/8/layout/radial1"/>
    <dgm:cxn modelId="{C2BC28B6-66EB-48B9-9C19-EF3A06212F69}" type="presOf" srcId="{F96C7865-1200-45F0-BD77-62CB889EC698}" destId="{D37B2BCB-23DA-4640-A4BE-18A698A7318E}" srcOrd="0" destOrd="0" presId="urn:microsoft.com/office/officeart/2005/8/layout/radial1"/>
    <dgm:cxn modelId="{78437EBE-D615-44B0-BC81-293E473DB091}" type="presOf" srcId="{D4FA5CF9-21FD-4EDC-A177-6F254BFDCCC1}" destId="{23889DB6-ADBE-4180-808B-7A350C6DA1A9}" srcOrd="1" destOrd="0" presId="urn:microsoft.com/office/officeart/2005/8/layout/radial1"/>
    <dgm:cxn modelId="{A04817C4-BD2A-49D5-ABF7-D01D2C2A3FB2}" srcId="{80E174CD-E2F1-4C53-8A0E-1150ECB22D59}" destId="{3DC5F4EA-8AB7-4033-992E-AC2CA1243110}" srcOrd="2" destOrd="0" parTransId="{5D22C23D-3749-4CCA-8F1C-A997E4DC3D93}" sibTransId="{1F05A901-7853-4E4C-B0B6-7A56D1B2267A}"/>
    <dgm:cxn modelId="{B4A0C6C4-0B5D-42A9-8BF9-01ECEE0F893A}" srcId="{80E174CD-E2F1-4C53-8A0E-1150ECB22D59}" destId="{A23C7EB7-95CF-4A32-9400-4BA6257926BE}" srcOrd="3" destOrd="0" parTransId="{D92A4E75-B15D-4F96-BCE1-745F2ED6B522}" sibTransId="{A48F9573-FE0F-456F-97D5-AE1ED8F90FBA}"/>
    <dgm:cxn modelId="{7868EEC4-F4CB-47AC-B985-26D3F575FF9D}" type="presOf" srcId="{D92A4E75-B15D-4F96-BCE1-745F2ED6B522}" destId="{09CD6BDA-1632-491C-912B-9B344CF8D467}" srcOrd="1" destOrd="0" presId="urn:microsoft.com/office/officeart/2005/8/layout/radial1"/>
    <dgm:cxn modelId="{7474AEC7-53FF-4734-AF21-38F31FDF23C0}" type="presOf" srcId="{4A95CD33-BBAD-4C42-B8AB-0E49BFA3C996}" destId="{93EB0C02-62BA-432E-A831-31564AAA501C}" srcOrd="1" destOrd="0" presId="urn:microsoft.com/office/officeart/2005/8/layout/radial1"/>
    <dgm:cxn modelId="{B2762DDB-1142-4B33-A5F6-61BF907D8D56}" type="presOf" srcId="{C707FB40-8BB4-48DA-839F-216EC2FA3085}" destId="{56C75BB7-2DF8-4604-98C1-8131DA91E918}" srcOrd="1" destOrd="0" presId="urn:microsoft.com/office/officeart/2005/8/layout/radial1"/>
    <dgm:cxn modelId="{B1D7A3DE-1EEE-440E-A5C9-2BDF67AE847C}" type="presOf" srcId="{80E174CD-E2F1-4C53-8A0E-1150ECB22D59}" destId="{F0458739-59F3-4772-B29B-7401F63BE8BA}" srcOrd="0" destOrd="0" presId="urn:microsoft.com/office/officeart/2005/8/layout/radial1"/>
    <dgm:cxn modelId="{20A8B2DF-4DF0-4D0D-8862-362A2495CBCE}" srcId="{80E174CD-E2F1-4C53-8A0E-1150ECB22D59}" destId="{EC50E54A-F946-471F-97BA-4867E59434EF}" srcOrd="5" destOrd="0" parTransId="{4A95CD33-BBAD-4C42-B8AB-0E49BFA3C996}" sibTransId="{CF12C156-8157-4D32-9482-10A6891A85DC}"/>
    <dgm:cxn modelId="{D4C290E4-B710-4025-A05A-F70B1A06BDD0}" type="presOf" srcId="{DEBAE3EE-0F27-48B3-9F8F-A219D8B251BF}" destId="{BED0C3F9-6A75-42C1-A4D4-5DE602FF498B}" srcOrd="0" destOrd="0" presId="urn:microsoft.com/office/officeart/2005/8/layout/radial1"/>
    <dgm:cxn modelId="{A19D8BF8-7CC3-45C5-9536-5C26DD5F50CA}" type="presOf" srcId="{D4FA5CF9-21FD-4EDC-A177-6F254BFDCCC1}" destId="{92E6C524-06F2-4762-B758-969B1E884242}" srcOrd="0" destOrd="0" presId="urn:microsoft.com/office/officeart/2005/8/layout/radial1"/>
    <dgm:cxn modelId="{C9B2FADA-248B-414C-ACAF-03AC15289204}" type="presParOf" srcId="{B41F038B-B519-4E6A-BB9A-BE65FF0A7C1E}" destId="{F0458739-59F3-4772-B29B-7401F63BE8BA}" srcOrd="0" destOrd="0" presId="urn:microsoft.com/office/officeart/2005/8/layout/radial1"/>
    <dgm:cxn modelId="{6FF45CEA-C65A-4C53-A0A3-8D20207BB02D}" type="presParOf" srcId="{B41F038B-B519-4E6A-BB9A-BE65FF0A7C1E}" destId="{9019BDF6-746F-4BED-AECB-8544E2820FC9}" srcOrd="1" destOrd="0" presId="urn:microsoft.com/office/officeart/2005/8/layout/radial1"/>
    <dgm:cxn modelId="{9A5FD47D-2EDB-4477-9804-C7AB2338C998}" type="presParOf" srcId="{9019BDF6-746F-4BED-AECB-8544E2820FC9}" destId="{BC26D107-4D9F-4736-AD11-36D521F0362E}" srcOrd="0" destOrd="0" presId="urn:microsoft.com/office/officeart/2005/8/layout/radial1"/>
    <dgm:cxn modelId="{647B5D07-2577-4003-9C92-937A915F3C10}" type="presParOf" srcId="{B41F038B-B519-4E6A-BB9A-BE65FF0A7C1E}" destId="{9AB6ED13-4440-4B0F-B840-0DCB0F54A28F}" srcOrd="2" destOrd="0" presId="urn:microsoft.com/office/officeart/2005/8/layout/radial1"/>
    <dgm:cxn modelId="{4F473B6A-3035-4BA0-B637-AB9D130AD16F}" type="presParOf" srcId="{B41F038B-B519-4E6A-BB9A-BE65FF0A7C1E}" destId="{13E2104E-D5C3-434C-8709-0366DB07F643}" srcOrd="3" destOrd="0" presId="urn:microsoft.com/office/officeart/2005/8/layout/radial1"/>
    <dgm:cxn modelId="{890134C7-BB31-4F9C-BC2D-C54B993ADA74}" type="presParOf" srcId="{13E2104E-D5C3-434C-8709-0366DB07F643}" destId="{56C75BB7-2DF8-4604-98C1-8131DA91E918}" srcOrd="0" destOrd="0" presId="urn:microsoft.com/office/officeart/2005/8/layout/radial1"/>
    <dgm:cxn modelId="{7F9BD76C-C7EE-484E-B21E-E9104CE8EA60}" type="presParOf" srcId="{B41F038B-B519-4E6A-BB9A-BE65FF0A7C1E}" destId="{77C96A5F-D7F7-49B4-91E6-E7FF37527509}" srcOrd="4" destOrd="0" presId="urn:microsoft.com/office/officeart/2005/8/layout/radial1"/>
    <dgm:cxn modelId="{0F49407F-C798-42AF-8002-6E25F49C562A}" type="presParOf" srcId="{B41F038B-B519-4E6A-BB9A-BE65FF0A7C1E}" destId="{A1849508-8375-40EE-A744-048767EC3BD2}" srcOrd="5" destOrd="0" presId="urn:microsoft.com/office/officeart/2005/8/layout/radial1"/>
    <dgm:cxn modelId="{F6576503-CA69-417D-9265-BE10F864A1B0}" type="presParOf" srcId="{A1849508-8375-40EE-A744-048767EC3BD2}" destId="{5BF9C8BC-EFA6-4CEA-A421-6159822E995B}" srcOrd="0" destOrd="0" presId="urn:microsoft.com/office/officeart/2005/8/layout/radial1"/>
    <dgm:cxn modelId="{2F260570-A4DE-4915-BFF9-57E7A741E506}" type="presParOf" srcId="{B41F038B-B519-4E6A-BB9A-BE65FF0A7C1E}" destId="{BB48EE4B-785A-4BBF-96B3-4CD1C16B4C95}" srcOrd="6" destOrd="0" presId="urn:microsoft.com/office/officeart/2005/8/layout/radial1"/>
    <dgm:cxn modelId="{F0461A97-0B9E-459C-AA0A-DC12B38B1DD5}" type="presParOf" srcId="{B41F038B-B519-4E6A-BB9A-BE65FF0A7C1E}" destId="{A8D83D9C-9040-4AB7-8D81-355BB95CB93A}" srcOrd="7" destOrd="0" presId="urn:microsoft.com/office/officeart/2005/8/layout/radial1"/>
    <dgm:cxn modelId="{CA1A62C4-DA99-41EA-B8B9-653AA1211E82}" type="presParOf" srcId="{A8D83D9C-9040-4AB7-8D81-355BB95CB93A}" destId="{09CD6BDA-1632-491C-912B-9B344CF8D467}" srcOrd="0" destOrd="0" presId="urn:microsoft.com/office/officeart/2005/8/layout/radial1"/>
    <dgm:cxn modelId="{CDDD6585-B452-4B4C-8D5D-61FBCB734F37}" type="presParOf" srcId="{B41F038B-B519-4E6A-BB9A-BE65FF0A7C1E}" destId="{48C60610-C15F-4FB6-AA42-CA510EA19A51}" srcOrd="8" destOrd="0" presId="urn:microsoft.com/office/officeart/2005/8/layout/radial1"/>
    <dgm:cxn modelId="{B88508E6-8AD3-4335-8419-1DE6F282C6C0}" type="presParOf" srcId="{B41F038B-B519-4E6A-BB9A-BE65FF0A7C1E}" destId="{6B41F997-4FDF-462B-AB42-1020A993895A}" srcOrd="9" destOrd="0" presId="urn:microsoft.com/office/officeart/2005/8/layout/radial1"/>
    <dgm:cxn modelId="{B16A0362-08AA-4D5D-B914-487A62AF8217}" type="presParOf" srcId="{6B41F997-4FDF-462B-AB42-1020A993895A}" destId="{2FA3C81F-6005-48EA-B5AF-A57CC9FCFE28}" srcOrd="0" destOrd="0" presId="urn:microsoft.com/office/officeart/2005/8/layout/radial1"/>
    <dgm:cxn modelId="{8470E9BC-C768-48D4-B48C-CF96EEFB6C2F}" type="presParOf" srcId="{B41F038B-B519-4E6A-BB9A-BE65FF0A7C1E}" destId="{D37B2BCB-23DA-4640-A4BE-18A698A7318E}" srcOrd="10" destOrd="0" presId="urn:microsoft.com/office/officeart/2005/8/layout/radial1"/>
    <dgm:cxn modelId="{3AD5546D-EA25-41AB-AF4F-F66E48D63A6B}" type="presParOf" srcId="{B41F038B-B519-4E6A-BB9A-BE65FF0A7C1E}" destId="{5797E087-EC8B-438B-A6C4-8C0F04EB9EC3}" srcOrd="11" destOrd="0" presId="urn:microsoft.com/office/officeart/2005/8/layout/radial1"/>
    <dgm:cxn modelId="{967FA53F-DF1B-4DBB-AB43-BF8CC4AA39B0}" type="presParOf" srcId="{5797E087-EC8B-438B-A6C4-8C0F04EB9EC3}" destId="{93EB0C02-62BA-432E-A831-31564AAA501C}" srcOrd="0" destOrd="0" presId="urn:microsoft.com/office/officeart/2005/8/layout/radial1"/>
    <dgm:cxn modelId="{AF496280-98C0-4E75-A732-2F45CECD3381}" type="presParOf" srcId="{B41F038B-B519-4E6A-BB9A-BE65FF0A7C1E}" destId="{49099C95-EE94-40F1-A4A0-0609C805D52C}" srcOrd="12" destOrd="0" presId="urn:microsoft.com/office/officeart/2005/8/layout/radial1"/>
    <dgm:cxn modelId="{C59076D0-6CA0-4BEB-9AE8-C2D565BB2592}" type="presParOf" srcId="{B41F038B-B519-4E6A-BB9A-BE65FF0A7C1E}" destId="{92E6C524-06F2-4762-B758-969B1E884242}" srcOrd="13" destOrd="0" presId="urn:microsoft.com/office/officeart/2005/8/layout/radial1"/>
    <dgm:cxn modelId="{6A6408F0-326F-48DA-994B-3578DE3D5673}" type="presParOf" srcId="{92E6C524-06F2-4762-B758-969B1E884242}" destId="{23889DB6-ADBE-4180-808B-7A350C6DA1A9}" srcOrd="0" destOrd="0" presId="urn:microsoft.com/office/officeart/2005/8/layout/radial1"/>
    <dgm:cxn modelId="{AF5B2CC2-DF8F-4CA7-AFBF-2553CEAFC30E}" type="presParOf" srcId="{B41F038B-B519-4E6A-BB9A-BE65FF0A7C1E}" destId="{BED0C3F9-6A75-42C1-A4D4-5DE602FF498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8C9383-CC1A-4A98-B5D6-3459714EB038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9E257-BA94-46F8-9A7B-8DF118689B5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AA5AA-5B44-4850-9B95-CF44551A5F0D}" type="parTrans" cxnId="{97986E63-8298-46D2-B769-698562BF0B3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039F4-364F-45C4-9876-0A5E488F1D33}" type="sibTrans" cxnId="{97986E63-8298-46D2-B769-698562BF0B3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451D5-7FB1-41B7-BC55-2E61981055FC}">
      <dgm:prSet phldrT="[Текст]" custT="1"/>
      <dgm:spPr/>
      <dgm:t>
        <a:bodyPr/>
        <a:lstStyle/>
        <a:p>
          <a:r>
            <a: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 </a:t>
          </a:r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4B853-9BAE-4C4F-AC2C-4404552B252F}" type="parTrans" cxnId="{23B7A381-5349-43F9-B0A9-2B98ACF4043F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C70E1-5848-40F3-9DCA-D693AF528A5E}" type="sibTrans" cxnId="{23B7A381-5349-43F9-B0A9-2B98ACF4043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A3C38-B35A-4038-8742-07851EE8C06F}">
      <dgm:prSet phldrT="[Текст]" custT="1"/>
      <dgm:spPr/>
      <dgm:t>
        <a:bodyPr/>
        <a:lstStyle/>
        <a:p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27686-71A2-4853-B072-B84808A73AA8}" type="parTrans" cxnId="{C5E013C4-27B4-4A5E-9D54-FE8A3D38E1B4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32291-459D-48E2-88F8-82057A10409D}" type="sibTrans" cxnId="{C5E013C4-27B4-4A5E-9D54-FE8A3D38E1B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1317D-8823-4229-AC83-39750647A3EB}">
      <dgm:prSet phldrT="[Текст]" custT="1"/>
      <dgm:spPr/>
      <dgm:t>
        <a:bodyPr/>
        <a:lstStyle/>
        <a:p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5E469-ED42-43D5-A47B-84340BB60F04}" type="parTrans" cxnId="{E0938138-4177-47E0-83B4-BB3D33EB51C8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512DE-9CAD-4E38-9861-2F554D743F69}" type="sibTrans" cxnId="{E0938138-4177-47E0-83B4-BB3D33EB51C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85C94-BC09-4FE7-A1CD-EEDC998CADD7}">
      <dgm:prSet phldrT="[Текст]" custT="1"/>
      <dgm:spPr/>
      <dgm:t>
        <a:bodyPr/>
        <a:lstStyle/>
        <a:p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1D863-BBC0-44A8-81BF-4A1402C4A32E}" type="parTrans" cxnId="{E2951933-19DE-4053-8406-F3E17BCE683A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A96A0-4298-4738-8E53-C17BC37C01B5}" type="sibTrans" cxnId="{E2951933-19DE-4053-8406-F3E17BCE68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EFC00-605E-49DA-A22E-C084A6A1BB6C}">
      <dgm:prSet custT="1"/>
      <dgm:spPr/>
      <dgm:t>
        <a:bodyPr/>
        <a:lstStyle/>
        <a:p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97567-C668-4ADD-8DC4-3672A08D45B3}" type="parTrans" cxnId="{7320B2A7-B64F-4AEC-B4DA-2016A2287A77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6B74D-040E-47CE-BCBB-79FE2918CC7F}" type="sibTrans" cxnId="{7320B2A7-B64F-4AEC-B4DA-2016A2287A7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8CF44-8413-48D8-AF53-61DEF3DC9C5B}" type="pres">
      <dgm:prSet presAssocID="{588C9383-CC1A-4A98-B5D6-3459714EB03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A73C36-11A8-4653-922E-C26B5D3AAF4C}" type="pres">
      <dgm:prSet presAssocID="{0359E257-BA94-46F8-9A7B-8DF118689B5F}" presName="centerShape" presStyleLbl="node0" presStyleIdx="0" presStyleCnt="1" custScaleX="158933" custScaleY="157803"/>
      <dgm:spPr/>
    </dgm:pt>
    <dgm:pt modelId="{F26146FF-D91D-4941-879D-131213FE09EA}" type="pres">
      <dgm:prSet presAssocID="{21B4B853-9BAE-4C4F-AC2C-4404552B252F}" presName="Name9" presStyleLbl="parChTrans1D2" presStyleIdx="0" presStyleCnt="5"/>
      <dgm:spPr/>
    </dgm:pt>
    <dgm:pt modelId="{C931FE5F-2BFA-441A-9B60-2BE9CCC77540}" type="pres">
      <dgm:prSet presAssocID="{21B4B853-9BAE-4C4F-AC2C-4404552B252F}" presName="connTx" presStyleLbl="parChTrans1D2" presStyleIdx="0" presStyleCnt="5"/>
      <dgm:spPr/>
    </dgm:pt>
    <dgm:pt modelId="{7D419B85-7F4A-4944-8FD8-878E64A98207}" type="pres">
      <dgm:prSet presAssocID="{5B9451D5-7FB1-41B7-BC55-2E61981055FC}" presName="node" presStyleLbl="node1" presStyleIdx="0" presStyleCnt="5" custScaleX="140012" custScaleY="80806" custRadScaleRad="106720" custRadScaleInc="-2139">
        <dgm:presLayoutVars>
          <dgm:bulletEnabled val="1"/>
        </dgm:presLayoutVars>
      </dgm:prSet>
      <dgm:spPr/>
    </dgm:pt>
    <dgm:pt modelId="{0C437690-932B-4A67-A755-617040DBC3E9}" type="pres">
      <dgm:prSet presAssocID="{8EE27686-71A2-4853-B072-B84808A73AA8}" presName="Name9" presStyleLbl="parChTrans1D2" presStyleIdx="1" presStyleCnt="5"/>
      <dgm:spPr/>
    </dgm:pt>
    <dgm:pt modelId="{1E203A13-D7DC-44E3-8D40-8A03EE8C2765}" type="pres">
      <dgm:prSet presAssocID="{8EE27686-71A2-4853-B072-B84808A73AA8}" presName="connTx" presStyleLbl="parChTrans1D2" presStyleIdx="1" presStyleCnt="5"/>
      <dgm:spPr/>
    </dgm:pt>
    <dgm:pt modelId="{7486184A-75B9-402D-98DB-8AF9068EE876}" type="pres">
      <dgm:prSet presAssocID="{314A3C38-B35A-4038-8742-07851EE8C06F}" presName="node" presStyleLbl="node1" presStyleIdx="1" presStyleCnt="5" custScaleX="140771" custScaleY="85421" custRadScaleRad="145593" custRadScaleInc="-94">
        <dgm:presLayoutVars>
          <dgm:bulletEnabled val="1"/>
        </dgm:presLayoutVars>
      </dgm:prSet>
      <dgm:spPr/>
    </dgm:pt>
    <dgm:pt modelId="{FF922F14-A93E-4471-9C0C-6D71A4122D8A}" type="pres">
      <dgm:prSet presAssocID="{ED65E469-ED42-43D5-A47B-84340BB60F04}" presName="Name9" presStyleLbl="parChTrans1D2" presStyleIdx="2" presStyleCnt="5"/>
      <dgm:spPr/>
    </dgm:pt>
    <dgm:pt modelId="{F9FAEC2E-9CE8-411D-BBA2-9E912B660C58}" type="pres">
      <dgm:prSet presAssocID="{ED65E469-ED42-43D5-A47B-84340BB60F04}" presName="connTx" presStyleLbl="parChTrans1D2" presStyleIdx="2" presStyleCnt="5"/>
      <dgm:spPr/>
    </dgm:pt>
    <dgm:pt modelId="{4E790C9C-588F-4261-9C1D-45644A11540D}" type="pres">
      <dgm:prSet presAssocID="{44E1317D-8823-4229-AC83-39750647A3EB}" presName="node" presStyleLbl="node1" presStyleIdx="2" presStyleCnt="5" custScaleX="139066" custScaleY="82094" custRadScaleRad="135771" custRadScaleInc="-50725">
        <dgm:presLayoutVars>
          <dgm:bulletEnabled val="1"/>
        </dgm:presLayoutVars>
      </dgm:prSet>
      <dgm:spPr/>
    </dgm:pt>
    <dgm:pt modelId="{DCA6F3BE-E49C-4F09-894F-B3D15466898B}" type="pres">
      <dgm:prSet presAssocID="{6E297567-C668-4ADD-8DC4-3672A08D45B3}" presName="Name9" presStyleLbl="parChTrans1D2" presStyleIdx="3" presStyleCnt="5"/>
      <dgm:spPr/>
    </dgm:pt>
    <dgm:pt modelId="{5FFF8969-F923-4D96-B9B9-DA5C3C151D6C}" type="pres">
      <dgm:prSet presAssocID="{6E297567-C668-4ADD-8DC4-3672A08D45B3}" presName="connTx" presStyleLbl="parChTrans1D2" presStyleIdx="3" presStyleCnt="5"/>
      <dgm:spPr/>
    </dgm:pt>
    <dgm:pt modelId="{F00630D2-DB8F-4A01-B8F6-55A27B7BB618}" type="pres">
      <dgm:prSet presAssocID="{B59EFC00-605E-49DA-A22E-C084A6A1BB6C}" presName="node" presStyleLbl="node1" presStyleIdx="3" presStyleCnt="5" custScaleX="137619" custScaleY="77233" custRadScaleRad="135266" custRadScaleInc="42336">
        <dgm:presLayoutVars>
          <dgm:bulletEnabled val="1"/>
        </dgm:presLayoutVars>
      </dgm:prSet>
      <dgm:spPr/>
    </dgm:pt>
    <dgm:pt modelId="{C189090F-EC69-4DEF-86E6-6F79505310DE}" type="pres">
      <dgm:prSet presAssocID="{6701D863-BBC0-44A8-81BF-4A1402C4A32E}" presName="Name9" presStyleLbl="parChTrans1D2" presStyleIdx="4" presStyleCnt="5"/>
      <dgm:spPr/>
    </dgm:pt>
    <dgm:pt modelId="{16929F60-A6C3-4BE4-BDE7-EDF95DC5CBFC}" type="pres">
      <dgm:prSet presAssocID="{6701D863-BBC0-44A8-81BF-4A1402C4A32E}" presName="connTx" presStyleLbl="parChTrans1D2" presStyleIdx="4" presStyleCnt="5"/>
      <dgm:spPr/>
    </dgm:pt>
    <dgm:pt modelId="{1EFBCCED-7480-45B1-ABD0-BFAD44DA3EA5}" type="pres">
      <dgm:prSet presAssocID="{AF085C94-BC09-4FE7-A1CD-EEDC998CADD7}" presName="node" presStyleLbl="node1" presStyleIdx="4" presStyleCnt="5" custScaleX="148136" custScaleY="85420" custRadScaleRad="147729" custRadScaleInc="-654">
        <dgm:presLayoutVars>
          <dgm:bulletEnabled val="1"/>
        </dgm:presLayoutVars>
      </dgm:prSet>
      <dgm:spPr/>
    </dgm:pt>
  </dgm:ptLst>
  <dgm:cxnLst>
    <dgm:cxn modelId="{E5801508-F3DC-45BA-9D10-0D8409B08A31}" type="presOf" srcId="{AF085C94-BC09-4FE7-A1CD-EEDC998CADD7}" destId="{1EFBCCED-7480-45B1-ABD0-BFAD44DA3EA5}" srcOrd="0" destOrd="0" presId="urn:microsoft.com/office/officeart/2005/8/layout/radial1"/>
    <dgm:cxn modelId="{990E1F10-505D-4AD1-A7D6-82C39E4CDB07}" type="presOf" srcId="{588C9383-CC1A-4A98-B5D6-3459714EB038}" destId="{9A38CF44-8413-48D8-AF53-61DEF3DC9C5B}" srcOrd="0" destOrd="0" presId="urn:microsoft.com/office/officeart/2005/8/layout/radial1"/>
    <dgm:cxn modelId="{54E29818-5E69-4B64-AE5E-974DC3456423}" type="presOf" srcId="{8EE27686-71A2-4853-B072-B84808A73AA8}" destId="{0C437690-932B-4A67-A755-617040DBC3E9}" srcOrd="0" destOrd="0" presId="urn:microsoft.com/office/officeart/2005/8/layout/radial1"/>
    <dgm:cxn modelId="{6725312B-2DB6-49A0-9050-41DD4B94B549}" type="presOf" srcId="{6701D863-BBC0-44A8-81BF-4A1402C4A32E}" destId="{C189090F-EC69-4DEF-86E6-6F79505310DE}" srcOrd="0" destOrd="0" presId="urn:microsoft.com/office/officeart/2005/8/layout/radial1"/>
    <dgm:cxn modelId="{A9A5542B-BEEB-4EEE-AB99-9041F3DFABAF}" type="presOf" srcId="{44E1317D-8823-4229-AC83-39750647A3EB}" destId="{4E790C9C-588F-4261-9C1D-45644A11540D}" srcOrd="0" destOrd="0" presId="urn:microsoft.com/office/officeart/2005/8/layout/radial1"/>
    <dgm:cxn modelId="{E2951933-19DE-4053-8406-F3E17BCE683A}" srcId="{0359E257-BA94-46F8-9A7B-8DF118689B5F}" destId="{AF085C94-BC09-4FE7-A1CD-EEDC998CADD7}" srcOrd="4" destOrd="0" parTransId="{6701D863-BBC0-44A8-81BF-4A1402C4A32E}" sibTransId="{0C3A96A0-4298-4738-8E53-C17BC37C01B5}"/>
    <dgm:cxn modelId="{3BB2DC36-A5F0-4675-AC3A-4959D46EDF4B}" type="presOf" srcId="{8EE27686-71A2-4853-B072-B84808A73AA8}" destId="{1E203A13-D7DC-44E3-8D40-8A03EE8C2765}" srcOrd="1" destOrd="0" presId="urn:microsoft.com/office/officeart/2005/8/layout/radial1"/>
    <dgm:cxn modelId="{E0938138-4177-47E0-83B4-BB3D33EB51C8}" srcId="{0359E257-BA94-46F8-9A7B-8DF118689B5F}" destId="{44E1317D-8823-4229-AC83-39750647A3EB}" srcOrd="2" destOrd="0" parTransId="{ED65E469-ED42-43D5-A47B-84340BB60F04}" sibTransId="{671512DE-9CAD-4E38-9861-2F554D743F69}"/>
    <dgm:cxn modelId="{62B12861-B4E9-487B-8359-D5DA4C00CA4E}" type="presOf" srcId="{6E297567-C668-4ADD-8DC4-3672A08D45B3}" destId="{5FFF8969-F923-4D96-B9B9-DA5C3C151D6C}" srcOrd="1" destOrd="0" presId="urn:microsoft.com/office/officeart/2005/8/layout/radial1"/>
    <dgm:cxn modelId="{97986E63-8298-46D2-B769-698562BF0B36}" srcId="{588C9383-CC1A-4A98-B5D6-3459714EB038}" destId="{0359E257-BA94-46F8-9A7B-8DF118689B5F}" srcOrd="0" destOrd="0" parTransId="{9F0AA5AA-5B44-4850-9B95-CF44551A5F0D}" sibTransId="{50F039F4-364F-45C4-9876-0A5E488F1D33}"/>
    <dgm:cxn modelId="{499E7A65-D774-4927-9ACE-EE32FF841338}" type="presOf" srcId="{ED65E469-ED42-43D5-A47B-84340BB60F04}" destId="{FF922F14-A93E-4471-9C0C-6D71A4122D8A}" srcOrd="0" destOrd="0" presId="urn:microsoft.com/office/officeart/2005/8/layout/radial1"/>
    <dgm:cxn modelId="{5A72596C-48E5-4C56-B02E-A3F92CC48B34}" type="presOf" srcId="{21B4B853-9BAE-4C4F-AC2C-4404552B252F}" destId="{F26146FF-D91D-4941-879D-131213FE09EA}" srcOrd="0" destOrd="0" presId="urn:microsoft.com/office/officeart/2005/8/layout/radial1"/>
    <dgm:cxn modelId="{23B7A381-5349-43F9-B0A9-2B98ACF4043F}" srcId="{0359E257-BA94-46F8-9A7B-8DF118689B5F}" destId="{5B9451D5-7FB1-41B7-BC55-2E61981055FC}" srcOrd="0" destOrd="0" parTransId="{21B4B853-9BAE-4C4F-AC2C-4404552B252F}" sibTransId="{E2DC70E1-5848-40F3-9DCA-D693AF528A5E}"/>
    <dgm:cxn modelId="{3F628E89-A5B0-4E0F-8E77-0373E70FFDE3}" type="presOf" srcId="{5B9451D5-7FB1-41B7-BC55-2E61981055FC}" destId="{7D419B85-7F4A-4944-8FD8-878E64A98207}" srcOrd="0" destOrd="0" presId="urn:microsoft.com/office/officeart/2005/8/layout/radial1"/>
    <dgm:cxn modelId="{34ADE297-5D55-438D-9D4D-B3C2C9E330DD}" type="presOf" srcId="{21B4B853-9BAE-4C4F-AC2C-4404552B252F}" destId="{C931FE5F-2BFA-441A-9B60-2BE9CCC77540}" srcOrd="1" destOrd="0" presId="urn:microsoft.com/office/officeart/2005/8/layout/radial1"/>
    <dgm:cxn modelId="{50E15899-90A4-4398-B89D-2DFC3DAFED3E}" type="presOf" srcId="{6701D863-BBC0-44A8-81BF-4A1402C4A32E}" destId="{16929F60-A6C3-4BE4-BDE7-EDF95DC5CBFC}" srcOrd="1" destOrd="0" presId="urn:microsoft.com/office/officeart/2005/8/layout/radial1"/>
    <dgm:cxn modelId="{6B4B7BA3-D973-4DA4-8D85-95C4A41698BD}" type="presOf" srcId="{314A3C38-B35A-4038-8742-07851EE8C06F}" destId="{7486184A-75B9-402D-98DB-8AF9068EE876}" srcOrd="0" destOrd="0" presId="urn:microsoft.com/office/officeart/2005/8/layout/radial1"/>
    <dgm:cxn modelId="{7320B2A7-B64F-4AEC-B4DA-2016A2287A77}" srcId="{0359E257-BA94-46F8-9A7B-8DF118689B5F}" destId="{B59EFC00-605E-49DA-A22E-C084A6A1BB6C}" srcOrd="3" destOrd="0" parTransId="{6E297567-C668-4ADD-8DC4-3672A08D45B3}" sibTransId="{E5D6B74D-040E-47CE-BCBB-79FE2918CC7F}"/>
    <dgm:cxn modelId="{5B768DAD-F474-4246-999E-ACF4B677153D}" type="presOf" srcId="{ED65E469-ED42-43D5-A47B-84340BB60F04}" destId="{F9FAEC2E-9CE8-411D-BBA2-9E912B660C58}" srcOrd="1" destOrd="0" presId="urn:microsoft.com/office/officeart/2005/8/layout/radial1"/>
    <dgm:cxn modelId="{C5E013C4-27B4-4A5E-9D54-FE8A3D38E1B4}" srcId="{0359E257-BA94-46F8-9A7B-8DF118689B5F}" destId="{314A3C38-B35A-4038-8742-07851EE8C06F}" srcOrd="1" destOrd="0" parTransId="{8EE27686-71A2-4853-B072-B84808A73AA8}" sibTransId="{C7232291-459D-48E2-88F8-82057A10409D}"/>
    <dgm:cxn modelId="{9815C7D1-7D44-447F-8838-E3153A71B65C}" type="presOf" srcId="{B59EFC00-605E-49DA-A22E-C084A6A1BB6C}" destId="{F00630D2-DB8F-4A01-B8F6-55A27B7BB618}" srcOrd="0" destOrd="0" presId="urn:microsoft.com/office/officeart/2005/8/layout/radial1"/>
    <dgm:cxn modelId="{E68B19E7-DFAC-44E1-AD4A-99A7B8925750}" type="presOf" srcId="{6E297567-C668-4ADD-8DC4-3672A08D45B3}" destId="{DCA6F3BE-E49C-4F09-894F-B3D15466898B}" srcOrd="0" destOrd="0" presId="urn:microsoft.com/office/officeart/2005/8/layout/radial1"/>
    <dgm:cxn modelId="{73BB30F8-2EF5-486A-9A17-9E9DEFB30E07}" type="presOf" srcId="{0359E257-BA94-46F8-9A7B-8DF118689B5F}" destId="{8CA73C36-11A8-4653-922E-C26B5D3AAF4C}" srcOrd="0" destOrd="0" presId="urn:microsoft.com/office/officeart/2005/8/layout/radial1"/>
    <dgm:cxn modelId="{BB5A35B5-0DA5-4082-8750-BFAF056F3044}" type="presParOf" srcId="{9A38CF44-8413-48D8-AF53-61DEF3DC9C5B}" destId="{8CA73C36-11A8-4653-922E-C26B5D3AAF4C}" srcOrd="0" destOrd="0" presId="urn:microsoft.com/office/officeart/2005/8/layout/radial1"/>
    <dgm:cxn modelId="{CD39A696-4BEB-4D33-B325-266640467A52}" type="presParOf" srcId="{9A38CF44-8413-48D8-AF53-61DEF3DC9C5B}" destId="{F26146FF-D91D-4941-879D-131213FE09EA}" srcOrd="1" destOrd="0" presId="urn:microsoft.com/office/officeart/2005/8/layout/radial1"/>
    <dgm:cxn modelId="{886C3FF0-0FB9-4C0B-8CF2-9F11FC241D46}" type="presParOf" srcId="{F26146FF-D91D-4941-879D-131213FE09EA}" destId="{C931FE5F-2BFA-441A-9B60-2BE9CCC77540}" srcOrd="0" destOrd="0" presId="urn:microsoft.com/office/officeart/2005/8/layout/radial1"/>
    <dgm:cxn modelId="{C36FA54F-30CB-43ED-832D-001DE11DEA11}" type="presParOf" srcId="{9A38CF44-8413-48D8-AF53-61DEF3DC9C5B}" destId="{7D419B85-7F4A-4944-8FD8-878E64A98207}" srcOrd="2" destOrd="0" presId="urn:microsoft.com/office/officeart/2005/8/layout/radial1"/>
    <dgm:cxn modelId="{6ADE45B7-BA5F-4802-923B-62F586936DB3}" type="presParOf" srcId="{9A38CF44-8413-48D8-AF53-61DEF3DC9C5B}" destId="{0C437690-932B-4A67-A755-617040DBC3E9}" srcOrd="3" destOrd="0" presId="urn:microsoft.com/office/officeart/2005/8/layout/radial1"/>
    <dgm:cxn modelId="{5520E57C-A4A5-4575-9ABA-1FD1AC714D63}" type="presParOf" srcId="{0C437690-932B-4A67-A755-617040DBC3E9}" destId="{1E203A13-D7DC-44E3-8D40-8A03EE8C2765}" srcOrd="0" destOrd="0" presId="urn:microsoft.com/office/officeart/2005/8/layout/radial1"/>
    <dgm:cxn modelId="{D156A6D6-BD38-43B3-8E5C-5BDAB00A20D2}" type="presParOf" srcId="{9A38CF44-8413-48D8-AF53-61DEF3DC9C5B}" destId="{7486184A-75B9-402D-98DB-8AF9068EE876}" srcOrd="4" destOrd="0" presId="urn:microsoft.com/office/officeart/2005/8/layout/radial1"/>
    <dgm:cxn modelId="{4AAFE25A-B6BD-493B-A131-CB26722D35FA}" type="presParOf" srcId="{9A38CF44-8413-48D8-AF53-61DEF3DC9C5B}" destId="{FF922F14-A93E-4471-9C0C-6D71A4122D8A}" srcOrd="5" destOrd="0" presId="urn:microsoft.com/office/officeart/2005/8/layout/radial1"/>
    <dgm:cxn modelId="{75A2ED27-497E-4FFE-8ABB-C235E2A83DF2}" type="presParOf" srcId="{FF922F14-A93E-4471-9C0C-6D71A4122D8A}" destId="{F9FAEC2E-9CE8-411D-BBA2-9E912B660C58}" srcOrd="0" destOrd="0" presId="urn:microsoft.com/office/officeart/2005/8/layout/radial1"/>
    <dgm:cxn modelId="{40803EF9-B916-45E2-806C-B8F1796EB95C}" type="presParOf" srcId="{9A38CF44-8413-48D8-AF53-61DEF3DC9C5B}" destId="{4E790C9C-588F-4261-9C1D-45644A11540D}" srcOrd="6" destOrd="0" presId="urn:microsoft.com/office/officeart/2005/8/layout/radial1"/>
    <dgm:cxn modelId="{674DA5D9-E08B-4CC4-B55D-34247FDD1EBC}" type="presParOf" srcId="{9A38CF44-8413-48D8-AF53-61DEF3DC9C5B}" destId="{DCA6F3BE-E49C-4F09-894F-B3D15466898B}" srcOrd="7" destOrd="0" presId="urn:microsoft.com/office/officeart/2005/8/layout/radial1"/>
    <dgm:cxn modelId="{FB0C8E9C-23C5-407D-8DC1-4B7B887A1349}" type="presParOf" srcId="{DCA6F3BE-E49C-4F09-894F-B3D15466898B}" destId="{5FFF8969-F923-4D96-B9B9-DA5C3C151D6C}" srcOrd="0" destOrd="0" presId="urn:microsoft.com/office/officeart/2005/8/layout/radial1"/>
    <dgm:cxn modelId="{299B2476-9A22-4B64-91AC-2E11C9C3B5CA}" type="presParOf" srcId="{9A38CF44-8413-48D8-AF53-61DEF3DC9C5B}" destId="{F00630D2-DB8F-4A01-B8F6-55A27B7BB618}" srcOrd="8" destOrd="0" presId="urn:microsoft.com/office/officeart/2005/8/layout/radial1"/>
    <dgm:cxn modelId="{5A8D3445-9F3D-4EAD-8754-600495BF0BB9}" type="presParOf" srcId="{9A38CF44-8413-48D8-AF53-61DEF3DC9C5B}" destId="{C189090F-EC69-4DEF-86E6-6F79505310DE}" srcOrd="9" destOrd="0" presId="urn:microsoft.com/office/officeart/2005/8/layout/radial1"/>
    <dgm:cxn modelId="{77FBF565-967C-4189-8FE7-5FEFBB7316A3}" type="presParOf" srcId="{C189090F-EC69-4DEF-86E6-6F79505310DE}" destId="{16929F60-A6C3-4BE4-BDE7-EDF95DC5CBFC}" srcOrd="0" destOrd="0" presId="urn:microsoft.com/office/officeart/2005/8/layout/radial1"/>
    <dgm:cxn modelId="{ED3B0BD7-C176-4BC1-ADB9-BDAE858A0C3A}" type="presParOf" srcId="{9A38CF44-8413-48D8-AF53-61DEF3DC9C5B}" destId="{1EFBCCED-7480-45B1-ABD0-BFAD44DA3EA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8C9383-CC1A-4A98-B5D6-3459714EB038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9E257-BA94-46F8-9A7B-8DF118689B5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AA5AA-5B44-4850-9B95-CF44551A5F0D}" type="parTrans" cxnId="{97986E63-8298-46D2-B769-698562BF0B36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039F4-364F-45C4-9876-0A5E488F1D33}" type="sibTrans" cxnId="{97986E63-8298-46D2-B769-698562BF0B36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451D5-7FB1-41B7-BC55-2E61981055FC}">
      <dgm:prSet phldrT="[Текст]" custT="1"/>
      <dgm:spPr/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1926-yili tug‘ilgan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4B853-9BAE-4C4F-AC2C-4404552B252F}" type="parTrans" cxnId="{23B7A381-5349-43F9-B0A9-2B98ACF4043F}">
      <dgm:prSet custT="1"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C70E1-5848-40F3-9DCA-D693AF528A5E}" type="sibTrans" cxnId="{23B7A381-5349-43F9-B0A9-2B98ACF4043F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A3C38-B35A-4038-8742-07851EE8C06F}">
      <dgm:prSet phldrT="[Текст]" custT="1"/>
      <dgm:spPr/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Literaturnaya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O‘zbekfilm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27686-71A2-4853-B072-B84808A73AA8}" type="parTrans" cxnId="{C5E013C4-27B4-4A5E-9D54-FE8A3D38E1B4}">
      <dgm:prSet custT="1"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32291-459D-48E2-88F8-82057A10409D}" type="sibTrans" cxnId="{C5E013C4-27B4-4A5E-9D54-FE8A3D38E1B4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1317D-8823-4229-AC83-39750647A3EB}">
      <dgm:prSet phldrT="[Текст]" custT="1"/>
      <dgm:spPr/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Ulug‘bek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xazinasi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Ko‘hna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Diyonat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5E469-ED42-43D5-A47B-84340BB60F04}" type="parTrans" cxnId="{E0938138-4177-47E0-83B4-BB3D33EB51C8}">
      <dgm:prSet custT="1"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512DE-9CAD-4E38-9861-2F554D743F69}" type="sibTrans" cxnId="{E0938138-4177-47E0-83B4-BB3D33EB51C8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85C94-BC09-4FE7-A1CD-EEDC998CADD7}">
      <dgm:prSet phldrT="[Текст]" custT="1"/>
      <dgm:spPr/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Do‘stlik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“El-yurt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hurmati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1D863-BBC0-44A8-81BF-4A1402C4A32E}" type="parTrans" cxnId="{E2951933-19DE-4053-8406-F3E17BCE683A}">
      <dgm:prSet custT="1"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A96A0-4298-4738-8E53-C17BC37C01B5}" type="sibTrans" cxnId="{E2951933-19DE-4053-8406-F3E17BCE683A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EFC00-605E-49DA-A22E-C084A6A1BB6C}">
      <dgm:prSet custT="1"/>
      <dgm:spPr/>
      <dgm:t>
        <a:bodyPr/>
        <a:lstStyle/>
        <a:p>
          <a:pPr algn="ctr"/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2009-yili 83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yoshda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97567-C668-4ADD-8DC4-3672A08D45B3}" type="parTrans" cxnId="{7320B2A7-B64F-4AEC-B4DA-2016A2287A77}">
      <dgm:prSet custT="1"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6B74D-040E-47CE-BCBB-79FE2918CC7F}" type="sibTrans" cxnId="{7320B2A7-B64F-4AEC-B4DA-2016A2287A77}">
      <dgm:prSet/>
      <dgm:spPr/>
      <dgm:t>
        <a:bodyPr/>
        <a:lstStyle/>
        <a:p>
          <a:pPr algn="ctr"/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91F44-A9B5-4189-8FFC-988242087E2B}">
      <dgm:prSet custT="1"/>
      <dgm:spPr/>
      <dgm:t>
        <a:bodyPr/>
        <a:lstStyle/>
        <a:p>
          <a:pPr algn="ctr"/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kinematografiya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G‘afur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G‘ulom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nomli</a:t>
          </a:r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nashriyotda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79F25-26CB-433F-B4D2-D027572D885A}" type="parTrans" cxnId="{FCB190EF-F7EA-4976-92DF-506D3D5DB08B}">
      <dgm:prSet custT="1"/>
      <dgm:spPr/>
      <dgm:t>
        <a:bodyPr/>
        <a:lstStyle/>
        <a:p>
          <a:pPr algn="ctr"/>
          <a:endParaRPr lang="ru-RU" sz="2400"/>
        </a:p>
      </dgm:t>
    </dgm:pt>
    <dgm:pt modelId="{C79A4AC1-B178-4E0A-BADC-ED045A7F6F9B}" type="sibTrans" cxnId="{FCB190EF-F7EA-4976-92DF-506D3D5DB08B}">
      <dgm:prSet/>
      <dgm:spPr/>
      <dgm:t>
        <a:bodyPr/>
        <a:lstStyle/>
        <a:p>
          <a:pPr algn="ctr"/>
          <a:endParaRPr lang="ru-RU" sz="2400"/>
        </a:p>
      </dgm:t>
    </dgm:pt>
    <dgm:pt modelId="{9A38CF44-8413-48D8-AF53-61DEF3DC9C5B}" type="pres">
      <dgm:prSet presAssocID="{588C9383-CC1A-4A98-B5D6-3459714EB03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A73C36-11A8-4653-922E-C26B5D3AAF4C}" type="pres">
      <dgm:prSet presAssocID="{0359E257-BA94-46F8-9A7B-8DF118689B5F}" presName="centerShape" presStyleLbl="node0" presStyleIdx="0" presStyleCnt="1" custScaleX="158933" custScaleY="157803" custLinFactNeighborX="678" custLinFactNeighborY="-1809"/>
      <dgm:spPr/>
    </dgm:pt>
    <dgm:pt modelId="{F26146FF-D91D-4941-879D-131213FE09EA}" type="pres">
      <dgm:prSet presAssocID="{21B4B853-9BAE-4C4F-AC2C-4404552B252F}" presName="Name9" presStyleLbl="parChTrans1D2" presStyleIdx="0" presStyleCnt="6"/>
      <dgm:spPr/>
    </dgm:pt>
    <dgm:pt modelId="{C931FE5F-2BFA-441A-9B60-2BE9CCC77540}" type="pres">
      <dgm:prSet presAssocID="{21B4B853-9BAE-4C4F-AC2C-4404552B252F}" presName="connTx" presStyleLbl="parChTrans1D2" presStyleIdx="0" presStyleCnt="6"/>
      <dgm:spPr/>
    </dgm:pt>
    <dgm:pt modelId="{7D419B85-7F4A-4944-8FD8-878E64A98207}" type="pres">
      <dgm:prSet presAssocID="{5B9451D5-7FB1-41B7-BC55-2E61981055FC}" presName="node" presStyleLbl="node1" presStyleIdx="0" presStyleCnt="6" custScaleX="166654" custScaleY="80806" custRadScaleRad="106720" custRadScaleInc="-2139">
        <dgm:presLayoutVars>
          <dgm:bulletEnabled val="1"/>
        </dgm:presLayoutVars>
      </dgm:prSet>
      <dgm:spPr/>
    </dgm:pt>
    <dgm:pt modelId="{0C437690-932B-4A67-A755-617040DBC3E9}" type="pres">
      <dgm:prSet presAssocID="{8EE27686-71A2-4853-B072-B84808A73AA8}" presName="Name9" presStyleLbl="parChTrans1D2" presStyleIdx="1" presStyleCnt="6"/>
      <dgm:spPr/>
    </dgm:pt>
    <dgm:pt modelId="{1E203A13-D7DC-44E3-8D40-8A03EE8C2765}" type="pres">
      <dgm:prSet presAssocID="{8EE27686-71A2-4853-B072-B84808A73AA8}" presName="connTx" presStyleLbl="parChTrans1D2" presStyleIdx="1" presStyleCnt="6"/>
      <dgm:spPr/>
    </dgm:pt>
    <dgm:pt modelId="{7486184A-75B9-402D-98DB-8AF9068EE876}" type="pres">
      <dgm:prSet presAssocID="{314A3C38-B35A-4038-8742-07851EE8C06F}" presName="node" presStyleLbl="node1" presStyleIdx="1" presStyleCnt="6" custScaleX="190827" custScaleY="110556" custRadScaleRad="180701" custRadScaleInc="26425">
        <dgm:presLayoutVars>
          <dgm:bulletEnabled val="1"/>
        </dgm:presLayoutVars>
      </dgm:prSet>
      <dgm:spPr/>
    </dgm:pt>
    <dgm:pt modelId="{F7979F87-9BB1-41CB-A7A9-BFDA197BF0EF}" type="pres">
      <dgm:prSet presAssocID="{1E279F25-26CB-433F-B4D2-D027572D885A}" presName="Name9" presStyleLbl="parChTrans1D2" presStyleIdx="2" presStyleCnt="6"/>
      <dgm:spPr/>
    </dgm:pt>
    <dgm:pt modelId="{770A674D-31CB-4607-B6FB-5C57FA610280}" type="pres">
      <dgm:prSet presAssocID="{1E279F25-26CB-433F-B4D2-D027572D885A}" presName="connTx" presStyleLbl="parChTrans1D2" presStyleIdx="2" presStyleCnt="6"/>
      <dgm:spPr/>
    </dgm:pt>
    <dgm:pt modelId="{9D567046-3039-4CCF-ABFA-496756D8EB10}" type="pres">
      <dgm:prSet presAssocID="{6D191F44-A9B5-4189-8FFC-988242087E2B}" presName="node" presStyleLbl="node1" presStyleIdx="2" presStyleCnt="6" custScaleX="233080" custScaleY="140121" custRadScaleRad="189382" custRadScaleInc="-46671">
        <dgm:presLayoutVars>
          <dgm:bulletEnabled val="1"/>
        </dgm:presLayoutVars>
      </dgm:prSet>
      <dgm:spPr/>
    </dgm:pt>
    <dgm:pt modelId="{FF922F14-A93E-4471-9C0C-6D71A4122D8A}" type="pres">
      <dgm:prSet presAssocID="{ED65E469-ED42-43D5-A47B-84340BB60F04}" presName="Name9" presStyleLbl="parChTrans1D2" presStyleIdx="3" presStyleCnt="6"/>
      <dgm:spPr/>
    </dgm:pt>
    <dgm:pt modelId="{F9FAEC2E-9CE8-411D-BBA2-9E912B660C58}" type="pres">
      <dgm:prSet presAssocID="{ED65E469-ED42-43D5-A47B-84340BB60F04}" presName="connTx" presStyleLbl="parChTrans1D2" presStyleIdx="3" presStyleCnt="6"/>
      <dgm:spPr/>
    </dgm:pt>
    <dgm:pt modelId="{4E790C9C-588F-4261-9C1D-45644A11540D}" type="pres">
      <dgm:prSet presAssocID="{44E1317D-8823-4229-AC83-39750647A3EB}" presName="node" presStyleLbl="node1" presStyleIdx="3" presStyleCnt="6" custScaleX="226181" custScaleY="95802" custRadScaleRad="105699" custRadScaleInc="-1505">
        <dgm:presLayoutVars>
          <dgm:bulletEnabled val="1"/>
        </dgm:presLayoutVars>
      </dgm:prSet>
      <dgm:spPr/>
    </dgm:pt>
    <dgm:pt modelId="{DCA6F3BE-E49C-4F09-894F-B3D15466898B}" type="pres">
      <dgm:prSet presAssocID="{6E297567-C668-4ADD-8DC4-3672A08D45B3}" presName="Name9" presStyleLbl="parChTrans1D2" presStyleIdx="4" presStyleCnt="6"/>
      <dgm:spPr/>
    </dgm:pt>
    <dgm:pt modelId="{5FFF8969-F923-4D96-B9B9-DA5C3C151D6C}" type="pres">
      <dgm:prSet presAssocID="{6E297567-C668-4ADD-8DC4-3672A08D45B3}" presName="connTx" presStyleLbl="parChTrans1D2" presStyleIdx="4" presStyleCnt="6"/>
      <dgm:spPr/>
    </dgm:pt>
    <dgm:pt modelId="{F00630D2-DB8F-4A01-B8F6-55A27B7BB618}" type="pres">
      <dgm:prSet presAssocID="{B59EFC00-605E-49DA-A22E-C084A6A1BB6C}" presName="node" presStyleLbl="node1" presStyleIdx="4" presStyleCnt="6" custScaleX="178101" custScaleY="122509" custRadScaleRad="323999" custRadScaleInc="73132">
        <dgm:presLayoutVars>
          <dgm:bulletEnabled val="1"/>
        </dgm:presLayoutVars>
      </dgm:prSet>
      <dgm:spPr/>
    </dgm:pt>
    <dgm:pt modelId="{C189090F-EC69-4DEF-86E6-6F79505310DE}" type="pres">
      <dgm:prSet presAssocID="{6701D863-BBC0-44A8-81BF-4A1402C4A32E}" presName="Name9" presStyleLbl="parChTrans1D2" presStyleIdx="5" presStyleCnt="6"/>
      <dgm:spPr/>
    </dgm:pt>
    <dgm:pt modelId="{16929F60-A6C3-4BE4-BDE7-EDF95DC5CBFC}" type="pres">
      <dgm:prSet presAssocID="{6701D863-BBC0-44A8-81BF-4A1402C4A32E}" presName="connTx" presStyleLbl="parChTrans1D2" presStyleIdx="5" presStyleCnt="6"/>
      <dgm:spPr/>
    </dgm:pt>
    <dgm:pt modelId="{1EFBCCED-7480-45B1-ABD0-BFAD44DA3EA5}" type="pres">
      <dgm:prSet presAssocID="{AF085C94-BC09-4FE7-A1CD-EEDC998CADD7}" presName="node" presStyleLbl="node1" presStyleIdx="5" presStyleCnt="6" custScaleX="183792" custScaleY="109780" custRadScaleRad="160741" custRadScaleInc="-20614">
        <dgm:presLayoutVars>
          <dgm:bulletEnabled val="1"/>
        </dgm:presLayoutVars>
      </dgm:prSet>
      <dgm:spPr/>
    </dgm:pt>
  </dgm:ptLst>
  <dgm:cxnLst>
    <dgm:cxn modelId="{E5801508-F3DC-45BA-9D10-0D8409B08A31}" type="presOf" srcId="{AF085C94-BC09-4FE7-A1CD-EEDC998CADD7}" destId="{1EFBCCED-7480-45B1-ABD0-BFAD44DA3EA5}" srcOrd="0" destOrd="0" presId="urn:microsoft.com/office/officeart/2005/8/layout/radial1"/>
    <dgm:cxn modelId="{990E1F10-505D-4AD1-A7D6-82C39E4CDB07}" type="presOf" srcId="{588C9383-CC1A-4A98-B5D6-3459714EB038}" destId="{9A38CF44-8413-48D8-AF53-61DEF3DC9C5B}" srcOrd="0" destOrd="0" presId="urn:microsoft.com/office/officeart/2005/8/layout/radial1"/>
    <dgm:cxn modelId="{54E29818-5E69-4B64-AE5E-974DC3456423}" type="presOf" srcId="{8EE27686-71A2-4853-B072-B84808A73AA8}" destId="{0C437690-932B-4A67-A755-617040DBC3E9}" srcOrd="0" destOrd="0" presId="urn:microsoft.com/office/officeart/2005/8/layout/radial1"/>
    <dgm:cxn modelId="{6725312B-2DB6-49A0-9050-41DD4B94B549}" type="presOf" srcId="{6701D863-BBC0-44A8-81BF-4A1402C4A32E}" destId="{C189090F-EC69-4DEF-86E6-6F79505310DE}" srcOrd="0" destOrd="0" presId="urn:microsoft.com/office/officeart/2005/8/layout/radial1"/>
    <dgm:cxn modelId="{A9A5542B-BEEB-4EEE-AB99-9041F3DFABAF}" type="presOf" srcId="{44E1317D-8823-4229-AC83-39750647A3EB}" destId="{4E790C9C-588F-4261-9C1D-45644A11540D}" srcOrd="0" destOrd="0" presId="urn:microsoft.com/office/officeart/2005/8/layout/radial1"/>
    <dgm:cxn modelId="{E2951933-19DE-4053-8406-F3E17BCE683A}" srcId="{0359E257-BA94-46F8-9A7B-8DF118689B5F}" destId="{AF085C94-BC09-4FE7-A1CD-EEDC998CADD7}" srcOrd="5" destOrd="0" parTransId="{6701D863-BBC0-44A8-81BF-4A1402C4A32E}" sibTransId="{0C3A96A0-4298-4738-8E53-C17BC37C01B5}"/>
    <dgm:cxn modelId="{3BB2DC36-A5F0-4675-AC3A-4959D46EDF4B}" type="presOf" srcId="{8EE27686-71A2-4853-B072-B84808A73AA8}" destId="{1E203A13-D7DC-44E3-8D40-8A03EE8C2765}" srcOrd="1" destOrd="0" presId="urn:microsoft.com/office/officeart/2005/8/layout/radial1"/>
    <dgm:cxn modelId="{E0938138-4177-47E0-83B4-BB3D33EB51C8}" srcId="{0359E257-BA94-46F8-9A7B-8DF118689B5F}" destId="{44E1317D-8823-4229-AC83-39750647A3EB}" srcOrd="3" destOrd="0" parTransId="{ED65E469-ED42-43D5-A47B-84340BB60F04}" sibTransId="{671512DE-9CAD-4E38-9861-2F554D743F69}"/>
    <dgm:cxn modelId="{62B12861-B4E9-487B-8359-D5DA4C00CA4E}" type="presOf" srcId="{6E297567-C668-4ADD-8DC4-3672A08D45B3}" destId="{5FFF8969-F923-4D96-B9B9-DA5C3C151D6C}" srcOrd="1" destOrd="0" presId="urn:microsoft.com/office/officeart/2005/8/layout/radial1"/>
    <dgm:cxn modelId="{97986E63-8298-46D2-B769-698562BF0B36}" srcId="{588C9383-CC1A-4A98-B5D6-3459714EB038}" destId="{0359E257-BA94-46F8-9A7B-8DF118689B5F}" srcOrd="0" destOrd="0" parTransId="{9F0AA5AA-5B44-4850-9B95-CF44551A5F0D}" sibTransId="{50F039F4-364F-45C4-9876-0A5E488F1D33}"/>
    <dgm:cxn modelId="{499E7A65-D774-4927-9ACE-EE32FF841338}" type="presOf" srcId="{ED65E469-ED42-43D5-A47B-84340BB60F04}" destId="{FF922F14-A93E-4471-9C0C-6D71A4122D8A}" srcOrd="0" destOrd="0" presId="urn:microsoft.com/office/officeart/2005/8/layout/radial1"/>
    <dgm:cxn modelId="{5A72596C-48E5-4C56-B02E-A3F92CC48B34}" type="presOf" srcId="{21B4B853-9BAE-4C4F-AC2C-4404552B252F}" destId="{F26146FF-D91D-4941-879D-131213FE09EA}" srcOrd="0" destOrd="0" presId="urn:microsoft.com/office/officeart/2005/8/layout/radial1"/>
    <dgm:cxn modelId="{F7C4976C-FE2B-4F86-B893-7D4D5AB44067}" type="presOf" srcId="{1E279F25-26CB-433F-B4D2-D027572D885A}" destId="{F7979F87-9BB1-41CB-A7A9-BFDA197BF0EF}" srcOrd="0" destOrd="0" presId="urn:microsoft.com/office/officeart/2005/8/layout/radial1"/>
    <dgm:cxn modelId="{23B7A381-5349-43F9-B0A9-2B98ACF4043F}" srcId="{0359E257-BA94-46F8-9A7B-8DF118689B5F}" destId="{5B9451D5-7FB1-41B7-BC55-2E61981055FC}" srcOrd="0" destOrd="0" parTransId="{21B4B853-9BAE-4C4F-AC2C-4404552B252F}" sibTransId="{E2DC70E1-5848-40F3-9DCA-D693AF528A5E}"/>
    <dgm:cxn modelId="{3F628E89-A5B0-4E0F-8E77-0373E70FFDE3}" type="presOf" srcId="{5B9451D5-7FB1-41B7-BC55-2E61981055FC}" destId="{7D419B85-7F4A-4944-8FD8-878E64A98207}" srcOrd="0" destOrd="0" presId="urn:microsoft.com/office/officeart/2005/8/layout/radial1"/>
    <dgm:cxn modelId="{758AF98D-B5B6-469D-904A-B6591863A8F5}" type="presOf" srcId="{6D191F44-A9B5-4189-8FFC-988242087E2B}" destId="{9D567046-3039-4CCF-ABFA-496756D8EB10}" srcOrd="0" destOrd="0" presId="urn:microsoft.com/office/officeart/2005/8/layout/radial1"/>
    <dgm:cxn modelId="{34ADE297-5D55-438D-9D4D-B3C2C9E330DD}" type="presOf" srcId="{21B4B853-9BAE-4C4F-AC2C-4404552B252F}" destId="{C931FE5F-2BFA-441A-9B60-2BE9CCC77540}" srcOrd="1" destOrd="0" presId="urn:microsoft.com/office/officeart/2005/8/layout/radial1"/>
    <dgm:cxn modelId="{50E15899-90A4-4398-B89D-2DFC3DAFED3E}" type="presOf" srcId="{6701D863-BBC0-44A8-81BF-4A1402C4A32E}" destId="{16929F60-A6C3-4BE4-BDE7-EDF95DC5CBFC}" srcOrd="1" destOrd="0" presId="urn:microsoft.com/office/officeart/2005/8/layout/radial1"/>
    <dgm:cxn modelId="{6B4B7BA3-D973-4DA4-8D85-95C4A41698BD}" type="presOf" srcId="{314A3C38-B35A-4038-8742-07851EE8C06F}" destId="{7486184A-75B9-402D-98DB-8AF9068EE876}" srcOrd="0" destOrd="0" presId="urn:microsoft.com/office/officeart/2005/8/layout/radial1"/>
    <dgm:cxn modelId="{7320B2A7-B64F-4AEC-B4DA-2016A2287A77}" srcId="{0359E257-BA94-46F8-9A7B-8DF118689B5F}" destId="{B59EFC00-605E-49DA-A22E-C084A6A1BB6C}" srcOrd="4" destOrd="0" parTransId="{6E297567-C668-4ADD-8DC4-3672A08D45B3}" sibTransId="{E5D6B74D-040E-47CE-BCBB-79FE2918CC7F}"/>
    <dgm:cxn modelId="{5B768DAD-F474-4246-999E-ACF4B677153D}" type="presOf" srcId="{ED65E469-ED42-43D5-A47B-84340BB60F04}" destId="{F9FAEC2E-9CE8-411D-BBA2-9E912B660C58}" srcOrd="1" destOrd="0" presId="urn:microsoft.com/office/officeart/2005/8/layout/radial1"/>
    <dgm:cxn modelId="{279B41B1-7299-41D9-AD7D-F734575E2143}" type="presOf" srcId="{1E279F25-26CB-433F-B4D2-D027572D885A}" destId="{770A674D-31CB-4607-B6FB-5C57FA610280}" srcOrd="1" destOrd="0" presId="urn:microsoft.com/office/officeart/2005/8/layout/radial1"/>
    <dgm:cxn modelId="{C5E013C4-27B4-4A5E-9D54-FE8A3D38E1B4}" srcId="{0359E257-BA94-46F8-9A7B-8DF118689B5F}" destId="{314A3C38-B35A-4038-8742-07851EE8C06F}" srcOrd="1" destOrd="0" parTransId="{8EE27686-71A2-4853-B072-B84808A73AA8}" sibTransId="{C7232291-459D-48E2-88F8-82057A10409D}"/>
    <dgm:cxn modelId="{9815C7D1-7D44-447F-8838-E3153A71B65C}" type="presOf" srcId="{B59EFC00-605E-49DA-A22E-C084A6A1BB6C}" destId="{F00630D2-DB8F-4A01-B8F6-55A27B7BB618}" srcOrd="0" destOrd="0" presId="urn:microsoft.com/office/officeart/2005/8/layout/radial1"/>
    <dgm:cxn modelId="{E68B19E7-DFAC-44E1-AD4A-99A7B8925750}" type="presOf" srcId="{6E297567-C668-4ADD-8DC4-3672A08D45B3}" destId="{DCA6F3BE-E49C-4F09-894F-B3D15466898B}" srcOrd="0" destOrd="0" presId="urn:microsoft.com/office/officeart/2005/8/layout/radial1"/>
    <dgm:cxn modelId="{FCB190EF-F7EA-4976-92DF-506D3D5DB08B}" srcId="{0359E257-BA94-46F8-9A7B-8DF118689B5F}" destId="{6D191F44-A9B5-4189-8FFC-988242087E2B}" srcOrd="2" destOrd="0" parTransId="{1E279F25-26CB-433F-B4D2-D027572D885A}" sibTransId="{C79A4AC1-B178-4E0A-BADC-ED045A7F6F9B}"/>
    <dgm:cxn modelId="{73BB30F8-2EF5-486A-9A17-9E9DEFB30E07}" type="presOf" srcId="{0359E257-BA94-46F8-9A7B-8DF118689B5F}" destId="{8CA73C36-11A8-4653-922E-C26B5D3AAF4C}" srcOrd="0" destOrd="0" presId="urn:microsoft.com/office/officeart/2005/8/layout/radial1"/>
    <dgm:cxn modelId="{BB5A35B5-0DA5-4082-8750-BFAF056F3044}" type="presParOf" srcId="{9A38CF44-8413-48D8-AF53-61DEF3DC9C5B}" destId="{8CA73C36-11A8-4653-922E-C26B5D3AAF4C}" srcOrd="0" destOrd="0" presId="urn:microsoft.com/office/officeart/2005/8/layout/radial1"/>
    <dgm:cxn modelId="{CD39A696-4BEB-4D33-B325-266640467A52}" type="presParOf" srcId="{9A38CF44-8413-48D8-AF53-61DEF3DC9C5B}" destId="{F26146FF-D91D-4941-879D-131213FE09EA}" srcOrd="1" destOrd="0" presId="urn:microsoft.com/office/officeart/2005/8/layout/radial1"/>
    <dgm:cxn modelId="{886C3FF0-0FB9-4C0B-8CF2-9F11FC241D46}" type="presParOf" srcId="{F26146FF-D91D-4941-879D-131213FE09EA}" destId="{C931FE5F-2BFA-441A-9B60-2BE9CCC77540}" srcOrd="0" destOrd="0" presId="urn:microsoft.com/office/officeart/2005/8/layout/radial1"/>
    <dgm:cxn modelId="{C36FA54F-30CB-43ED-832D-001DE11DEA11}" type="presParOf" srcId="{9A38CF44-8413-48D8-AF53-61DEF3DC9C5B}" destId="{7D419B85-7F4A-4944-8FD8-878E64A98207}" srcOrd="2" destOrd="0" presId="urn:microsoft.com/office/officeart/2005/8/layout/radial1"/>
    <dgm:cxn modelId="{6ADE45B7-BA5F-4802-923B-62F586936DB3}" type="presParOf" srcId="{9A38CF44-8413-48D8-AF53-61DEF3DC9C5B}" destId="{0C437690-932B-4A67-A755-617040DBC3E9}" srcOrd="3" destOrd="0" presId="urn:microsoft.com/office/officeart/2005/8/layout/radial1"/>
    <dgm:cxn modelId="{5520E57C-A4A5-4575-9ABA-1FD1AC714D63}" type="presParOf" srcId="{0C437690-932B-4A67-A755-617040DBC3E9}" destId="{1E203A13-D7DC-44E3-8D40-8A03EE8C2765}" srcOrd="0" destOrd="0" presId="urn:microsoft.com/office/officeart/2005/8/layout/radial1"/>
    <dgm:cxn modelId="{D156A6D6-BD38-43B3-8E5C-5BDAB00A20D2}" type="presParOf" srcId="{9A38CF44-8413-48D8-AF53-61DEF3DC9C5B}" destId="{7486184A-75B9-402D-98DB-8AF9068EE876}" srcOrd="4" destOrd="0" presId="urn:microsoft.com/office/officeart/2005/8/layout/radial1"/>
    <dgm:cxn modelId="{EA22252F-304A-43E9-A10B-4FD889E733AB}" type="presParOf" srcId="{9A38CF44-8413-48D8-AF53-61DEF3DC9C5B}" destId="{F7979F87-9BB1-41CB-A7A9-BFDA197BF0EF}" srcOrd="5" destOrd="0" presId="urn:microsoft.com/office/officeart/2005/8/layout/radial1"/>
    <dgm:cxn modelId="{B89468D9-F886-4C43-84E0-FC56734AEAED}" type="presParOf" srcId="{F7979F87-9BB1-41CB-A7A9-BFDA197BF0EF}" destId="{770A674D-31CB-4607-B6FB-5C57FA610280}" srcOrd="0" destOrd="0" presId="urn:microsoft.com/office/officeart/2005/8/layout/radial1"/>
    <dgm:cxn modelId="{4D9B27E8-E5EB-498F-9A75-839D56DD61C2}" type="presParOf" srcId="{9A38CF44-8413-48D8-AF53-61DEF3DC9C5B}" destId="{9D567046-3039-4CCF-ABFA-496756D8EB10}" srcOrd="6" destOrd="0" presId="urn:microsoft.com/office/officeart/2005/8/layout/radial1"/>
    <dgm:cxn modelId="{4AAFE25A-B6BD-493B-A131-CB26722D35FA}" type="presParOf" srcId="{9A38CF44-8413-48D8-AF53-61DEF3DC9C5B}" destId="{FF922F14-A93E-4471-9C0C-6D71A4122D8A}" srcOrd="7" destOrd="0" presId="urn:microsoft.com/office/officeart/2005/8/layout/radial1"/>
    <dgm:cxn modelId="{75A2ED27-497E-4FFE-8ABB-C235E2A83DF2}" type="presParOf" srcId="{FF922F14-A93E-4471-9C0C-6D71A4122D8A}" destId="{F9FAEC2E-9CE8-411D-BBA2-9E912B660C58}" srcOrd="0" destOrd="0" presId="urn:microsoft.com/office/officeart/2005/8/layout/radial1"/>
    <dgm:cxn modelId="{40803EF9-B916-45E2-806C-B8F1796EB95C}" type="presParOf" srcId="{9A38CF44-8413-48D8-AF53-61DEF3DC9C5B}" destId="{4E790C9C-588F-4261-9C1D-45644A11540D}" srcOrd="8" destOrd="0" presId="urn:microsoft.com/office/officeart/2005/8/layout/radial1"/>
    <dgm:cxn modelId="{674DA5D9-E08B-4CC4-B55D-34247FDD1EBC}" type="presParOf" srcId="{9A38CF44-8413-48D8-AF53-61DEF3DC9C5B}" destId="{DCA6F3BE-E49C-4F09-894F-B3D15466898B}" srcOrd="9" destOrd="0" presId="urn:microsoft.com/office/officeart/2005/8/layout/radial1"/>
    <dgm:cxn modelId="{FB0C8E9C-23C5-407D-8DC1-4B7B887A1349}" type="presParOf" srcId="{DCA6F3BE-E49C-4F09-894F-B3D15466898B}" destId="{5FFF8969-F923-4D96-B9B9-DA5C3C151D6C}" srcOrd="0" destOrd="0" presId="urn:microsoft.com/office/officeart/2005/8/layout/radial1"/>
    <dgm:cxn modelId="{299B2476-9A22-4B64-91AC-2E11C9C3B5CA}" type="presParOf" srcId="{9A38CF44-8413-48D8-AF53-61DEF3DC9C5B}" destId="{F00630D2-DB8F-4A01-B8F6-55A27B7BB618}" srcOrd="10" destOrd="0" presId="urn:microsoft.com/office/officeart/2005/8/layout/radial1"/>
    <dgm:cxn modelId="{5A8D3445-9F3D-4EAD-8754-600495BF0BB9}" type="presParOf" srcId="{9A38CF44-8413-48D8-AF53-61DEF3DC9C5B}" destId="{C189090F-EC69-4DEF-86E6-6F79505310DE}" srcOrd="11" destOrd="0" presId="urn:microsoft.com/office/officeart/2005/8/layout/radial1"/>
    <dgm:cxn modelId="{77FBF565-967C-4189-8FE7-5FEFBB7316A3}" type="presParOf" srcId="{C189090F-EC69-4DEF-86E6-6F79505310DE}" destId="{16929F60-A6C3-4BE4-BDE7-EDF95DC5CBFC}" srcOrd="0" destOrd="0" presId="urn:microsoft.com/office/officeart/2005/8/layout/radial1"/>
    <dgm:cxn modelId="{ED3B0BD7-C176-4BC1-ADB9-BDAE858A0C3A}" type="presParOf" srcId="{9A38CF44-8413-48D8-AF53-61DEF3DC9C5B}" destId="{1EFBCCED-7480-45B1-ABD0-BFAD44DA3E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BC7A07-20C0-4DD7-903D-E3F02A171E1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DE1-8D50-46D7-931B-0155D3A28FDB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1923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EB5E2-16B9-467C-8276-F413C9A3EDDC}" type="par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8C7D3-FB8E-45B7-8D79-1629A22634D2}" type="sib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50399-71CB-493E-A3B5-4D050789F02D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5E0AF-8C1E-43A8-9553-1925D84F3BD3}" type="par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12EE3-9A6C-4579-BE5E-29AAF462700B}" type="sib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DEB1A-237C-42A1-B68C-4D9CDCA4D9D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F30DB-2B1F-4B6F-8A78-3AEDAA03E6AC}" type="par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AB639-E152-4662-AEC2-C04B152C5406}" type="sib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3BF49-D1A7-407B-9919-B24F24C12DBE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5D7C7-E7F4-4C52-9509-60E51396C4BE}" type="parTrans" cxnId="{F4F0184A-3547-442B-8851-1CC5E55CD0E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30E3B-AC3A-41C5-BDA5-B34F9C6ED1FE}" type="sibTrans" cxnId="{F4F0184A-3547-442B-8851-1CC5E55CD0E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B3EA-2958-4887-A02F-8B8DA8D9377E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8BE30-802C-4FDF-A4FF-44E15A3C513F}" type="par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D1511-D282-4474-95F4-9A5EB0B6CD4F}" type="sib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4603-BA9F-430A-B23F-B6A9AD805175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1943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53EB7-38A9-49FF-B957-FF37C5953FC1}" type="par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23B-FB86-4CA4-87B8-2F41DC95A777}" type="sib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293AE-84CE-4CB8-AD96-AF4CE793BD8C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F6BD9-8868-45B1-B4A7-C02C3979B148}" type="parTrans" cxnId="{5AE57B00-31AD-454D-AA1B-8383A5132E2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92C3B-D4FE-4D12-A3A9-2BB7D39E26D7}" type="sibTrans" cxnId="{5AE57B00-31AD-454D-AA1B-8383A5132E2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8E613-51D3-4051-AD5C-A351BBAE174A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F1B85-5F95-4529-B336-143BEB6291B3}" type="par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DCE11-C682-49CA-9DFF-DD1EBD9AAA38}" type="sib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8469A-C0EC-49A5-983D-6FBBABA1E4A4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C9164-8035-4E48-B3CE-5789AAA3B8E6}" type="par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82C19-A164-41FD-B8B7-0A76BC85D436}" type="sib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3B1B0-74E5-4CB4-8C72-8FE49F273C43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85B3-D09E-4749-B1D6-077E18294A5C}" type="par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5F1B-23FD-4AEB-AB92-5711390F0FF4}" type="sib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32325-3C28-49D1-B958-5ECEBC6D96A9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60DCE-49FC-4800-96E5-18184C4EAA6F}" type="sib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5D49C-BE6E-4201-B556-ED51E98045B9}" type="par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2FAE8-E78A-4855-912B-67C6F4385CA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13-14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D4840-58D3-4BBC-976F-996700AE2BE5}" type="sib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1638-6582-487D-A990-8EAA1C9CFAAE}" type="par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02DA2-1A36-4FBB-9D4E-2B147F53E64F}" type="pres">
      <dgm:prSet presAssocID="{72BC7A07-20C0-4DD7-903D-E3F02A171E18}" presName="Name0" presStyleCnt="0">
        <dgm:presLayoutVars>
          <dgm:dir/>
          <dgm:animLvl val="lvl"/>
          <dgm:resizeHandles val="exact"/>
        </dgm:presLayoutVars>
      </dgm:prSet>
      <dgm:spPr/>
    </dgm:pt>
    <dgm:pt modelId="{42D01998-1DD0-4945-AFB5-59131163492D}" type="pres">
      <dgm:prSet presAssocID="{B5285DE1-8D50-46D7-931B-0155D3A28FDB}" presName="linNode" presStyleCnt="0"/>
      <dgm:spPr/>
    </dgm:pt>
    <dgm:pt modelId="{08672F2C-14BB-4A19-A1F1-0425AA8533B7}" type="pres">
      <dgm:prSet presAssocID="{B5285DE1-8D50-46D7-931B-0155D3A28FD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7E71AC0-05B6-4077-BD60-986D00D22C27}" type="pres">
      <dgm:prSet presAssocID="{B5285DE1-8D50-46D7-931B-0155D3A28FDB}" presName="descendantText" presStyleLbl="alignAccFollowNode1" presStyleIdx="0" presStyleCnt="6">
        <dgm:presLayoutVars>
          <dgm:bulletEnabled val="1"/>
        </dgm:presLayoutVars>
      </dgm:prSet>
      <dgm:spPr/>
    </dgm:pt>
    <dgm:pt modelId="{A7CCB60E-819F-4CB8-836C-F5BA127FE878}" type="pres">
      <dgm:prSet presAssocID="{6BB8C7D3-FB8E-45B7-8D79-1629A22634D2}" presName="sp" presStyleCnt="0"/>
      <dgm:spPr/>
    </dgm:pt>
    <dgm:pt modelId="{17C9E817-D2EE-4ADE-99B1-45FD5A4312A0}" type="pres">
      <dgm:prSet presAssocID="{3142FAE8-E78A-4855-912B-67C6F4385CAD}" presName="linNode" presStyleCnt="0"/>
      <dgm:spPr/>
    </dgm:pt>
    <dgm:pt modelId="{29ECD002-83A1-4921-92FB-D4FED4A0BE05}" type="pres">
      <dgm:prSet presAssocID="{3142FAE8-E78A-4855-912B-67C6F4385CA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8181DDB-A439-4939-9E76-32AEAADB6667}" type="pres">
      <dgm:prSet presAssocID="{3142FAE8-E78A-4855-912B-67C6F4385CAD}" presName="descendantText" presStyleLbl="alignAccFollowNode1" presStyleIdx="1" presStyleCnt="6" custAng="0" custLinFactNeighborX="536" custLinFactNeighborY="1755">
        <dgm:presLayoutVars>
          <dgm:bulletEnabled val="1"/>
        </dgm:presLayoutVars>
      </dgm:prSet>
      <dgm:spPr/>
    </dgm:pt>
    <dgm:pt modelId="{0319246C-A4F5-429B-B1D2-4C287344B5AE}" type="pres">
      <dgm:prSet presAssocID="{D4CD4840-58D3-4BBC-976F-996700AE2BE5}" presName="sp" presStyleCnt="0"/>
      <dgm:spPr/>
    </dgm:pt>
    <dgm:pt modelId="{9FE89E62-1735-4ACA-AAED-C5F91A63803C}" type="pres">
      <dgm:prSet presAssocID="{DDADEB1A-237C-42A1-B68C-4D9CDCA4D9DD}" presName="linNode" presStyleCnt="0"/>
      <dgm:spPr/>
    </dgm:pt>
    <dgm:pt modelId="{D092F81B-4581-4EF5-B440-C069B7D76061}" type="pres">
      <dgm:prSet presAssocID="{DDADEB1A-237C-42A1-B68C-4D9CDCA4D9DD}" presName="parentText" presStyleLbl="node1" presStyleIdx="2" presStyleCnt="6" custLinFactNeighborX="-11251" custLinFactNeighborY="5493">
        <dgm:presLayoutVars>
          <dgm:chMax val="1"/>
          <dgm:bulletEnabled val="1"/>
        </dgm:presLayoutVars>
      </dgm:prSet>
      <dgm:spPr/>
    </dgm:pt>
    <dgm:pt modelId="{DA920445-87BF-41DB-BBB2-DFA3F0DAC26E}" type="pres">
      <dgm:prSet presAssocID="{DDADEB1A-237C-42A1-B68C-4D9CDCA4D9DD}" presName="descendantText" presStyleLbl="alignAccFollowNode1" presStyleIdx="2" presStyleCnt="6">
        <dgm:presLayoutVars>
          <dgm:bulletEnabled val="1"/>
        </dgm:presLayoutVars>
      </dgm:prSet>
      <dgm:spPr/>
    </dgm:pt>
    <dgm:pt modelId="{26E59C38-12FF-4758-A14A-3101B4BBEFFE}" type="pres">
      <dgm:prSet presAssocID="{068AB639-E152-4662-AEC2-C04B152C5406}" presName="sp" presStyleCnt="0"/>
      <dgm:spPr/>
    </dgm:pt>
    <dgm:pt modelId="{71F4F939-912C-4E34-82AE-94F36E2418A3}" type="pres">
      <dgm:prSet presAssocID="{EC04B3EA-2958-4887-A02F-8B8DA8D9377E}" presName="linNode" presStyleCnt="0"/>
      <dgm:spPr/>
    </dgm:pt>
    <dgm:pt modelId="{F061DFFB-F95F-4E5E-A559-73D996582E8D}" type="pres">
      <dgm:prSet presAssocID="{EC04B3EA-2958-4887-A02F-8B8DA8D9377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486C543-2A97-4D07-BC46-D0C0774BC113}" type="pres">
      <dgm:prSet presAssocID="{EC04B3EA-2958-4887-A02F-8B8DA8D9377E}" presName="descendantText" presStyleLbl="alignAccFollowNode1" presStyleIdx="3" presStyleCnt="6" custAng="0" custLinFactNeighborX="536" custLinFactNeighborY="1755">
        <dgm:presLayoutVars>
          <dgm:bulletEnabled val="1"/>
        </dgm:presLayoutVars>
      </dgm:prSet>
      <dgm:spPr/>
    </dgm:pt>
    <dgm:pt modelId="{B092850A-C68D-473B-A053-1DEAEFE29341}" type="pres">
      <dgm:prSet presAssocID="{A77D1511-D282-4474-95F4-9A5EB0B6CD4F}" presName="sp" presStyleCnt="0"/>
      <dgm:spPr/>
    </dgm:pt>
    <dgm:pt modelId="{A93D2CA0-6DE5-4885-88EC-FD83B689DE6D}" type="pres">
      <dgm:prSet presAssocID="{ABD74603-BA9F-430A-B23F-B6A9AD805175}" presName="linNode" presStyleCnt="0"/>
      <dgm:spPr/>
    </dgm:pt>
    <dgm:pt modelId="{6892883F-515A-451D-91F0-803F18900EAC}" type="pres">
      <dgm:prSet presAssocID="{ABD74603-BA9F-430A-B23F-B6A9AD805175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6A316E2-D8E5-4022-B0C5-5364F643281A}" type="pres">
      <dgm:prSet presAssocID="{ABD74603-BA9F-430A-B23F-B6A9AD805175}" presName="descendantText" presStyleLbl="alignAccFollowNode1" presStyleIdx="4" presStyleCnt="6" custAng="0" custLinFactNeighborX="536" custLinFactNeighborY="1755">
        <dgm:presLayoutVars>
          <dgm:bulletEnabled val="1"/>
        </dgm:presLayoutVars>
      </dgm:prSet>
      <dgm:spPr/>
    </dgm:pt>
    <dgm:pt modelId="{ED083856-CADD-405E-B66A-CA3F63EC8045}" type="pres">
      <dgm:prSet presAssocID="{6E26D23B-FB86-4CA4-87B8-2F41DC95A777}" presName="sp" presStyleCnt="0"/>
      <dgm:spPr/>
    </dgm:pt>
    <dgm:pt modelId="{F486E695-F762-4F50-A813-3CAC78A814E5}" type="pres">
      <dgm:prSet presAssocID="{872293AE-84CE-4CB8-AD96-AF4CE793BD8C}" presName="linNode" presStyleCnt="0"/>
      <dgm:spPr/>
    </dgm:pt>
    <dgm:pt modelId="{F1950E60-3305-4C10-809A-65C05E1C072E}" type="pres">
      <dgm:prSet presAssocID="{872293AE-84CE-4CB8-AD96-AF4CE793BD8C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DF72715B-6188-46CC-AD1F-E4C50EA3E659}" type="pres">
      <dgm:prSet presAssocID="{872293AE-84CE-4CB8-AD96-AF4CE793BD8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AE57B00-31AD-454D-AA1B-8383A5132E24}" srcId="{72BC7A07-20C0-4DD7-903D-E3F02A171E18}" destId="{872293AE-84CE-4CB8-AD96-AF4CE793BD8C}" srcOrd="5" destOrd="0" parTransId="{244F6BD9-8868-45B1-B4A7-C02C3979B148}" sibTransId="{C4392C3B-D4FE-4D12-A3A9-2BB7D39E26D7}"/>
    <dgm:cxn modelId="{79B5FB09-FBF1-4C52-A1A0-CE9E70386FCE}" srcId="{72BC7A07-20C0-4DD7-903D-E3F02A171E18}" destId="{EC04B3EA-2958-4887-A02F-8B8DA8D9377E}" srcOrd="3" destOrd="0" parTransId="{0508BE30-802C-4FDF-A4FF-44E15A3C513F}" sibTransId="{A77D1511-D282-4474-95F4-9A5EB0B6CD4F}"/>
    <dgm:cxn modelId="{7200D50E-878A-478D-852A-D28B5170C155}" type="presOf" srcId="{B5285DE1-8D50-46D7-931B-0155D3A28FDB}" destId="{08672F2C-14BB-4A19-A1F1-0425AA8533B7}" srcOrd="0" destOrd="0" presId="urn:microsoft.com/office/officeart/2005/8/layout/vList5"/>
    <dgm:cxn modelId="{DA7D0F16-621A-4AB6-B7B9-A5D333E88533}" type="presOf" srcId="{CA350399-71CB-493E-A3B5-4D050789F02D}" destId="{88181DDB-A439-4939-9E76-32AEAADB6667}" srcOrd="0" destOrd="0" presId="urn:microsoft.com/office/officeart/2005/8/layout/vList5"/>
    <dgm:cxn modelId="{A251541A-AC57-406F-A3DA-56FBF29D6528}" srcId="{EC04B3EA-2958-4887-A02F-8B8DA8D9377E}" destId="{9D78469A-C0EC-49A5-983D-6FBBABA1E4A4}" srcOrd="0" destOrd="0" parTransId="{0B3C9164-8035-4E48-B3CE-5789AAA3B8E6}" sibTransId="{D5F82C19-A164-41FD-B8B7-0A76BC85D436}"/>
    <dgm:cxn modelId="{B3235021-F792-46A0-8B62-3F0F2D483045}" type="presOf" srcId="{3142FAE8-E78A-4855-912B-67C6F4385CAD}" destId="{29ECD002-83A1-4921-92FB-D4FED4A0BE05}" srcOrd="0" destOrd="0" presId="urn:microsoft.com/office/officeart/2005/8/layout/vList5"/>
    <dgm:cxn modelId="{AE407232-1073-4FC6-89A4-E25CA5AAACDC}" type="presOf" srcId="{ABD74603-BA9F-430A-B23F-B6A9AD805175}" destId="{6892883F-515A-451D-91F0-803F18900EAC}" srcOrd="0" destOrd="0" presId="urn:microsoft.com/office/officeart/2005/8/layout/vList5"/>
    <dgm:cxn modelId="{91FBEA36-87B1-46AF-BF4C-D4D8A7A0DFA8}" srcId="{72BC7A07-20C0-4DD7-903D-E3F02A171E18}" destId="{3142FAE8-E78A-4855-912B-67C6F4385CAD}" srcOrd="1" destOrd="0" parTransId="{6F4D1638-6582-487D-A990-8EAA1C9CFAAE}" sibTransId="{D4CD4840-58D3-4BBC-976F-996700AE2BE5}"/>
    <dgm:cxn modelId="{ACB2733E-D038-442C-AF53-FE8FD3C99EE7}" type="presOf" srcId="{C748E613-51D3-4051-AD5C-A351BBAE174A}" destId="{DA920445-87BF-41DB-BBB2-DFA3F0DAC26E}" srcOrd="0" destOrd="0" presId="urn:microsoft.com/office/officeart/2005/8/layout/vList5"/>
    <dgm:cxn modelId="{0E373047-786B-4DE5-B005-03FE00579BEE}" type="presOf" srcId="{7D33B1B0-74E5-4CB4-8C72-8FE49F273C43}" destId="{F6A316E2-D8E5-4022-B0C5-5364F643281A}" srcOrd="0" destOrd="0" presId="urn:microsoft.com/office/officeart/2005/8/layout/vList5"/>
    <dgm:cxn modelId="{F4F0184A-3547-442B-8851-1CC5E55CD0E8}" srcId="{872293AE-84CE-4CB8-AD96-AF4CE793BD8C}" destId="{1773BF49-D1A7-407B-9919-B24F24C12DBE}" srcOrd="0" destOrd="0" parTransId="{9425D7C7-E7F4-4C52-9509-60E51396C4BE}" sibTransId="{7D530E3B-AC3A-41C5-BDA5-B34F9C6ED1FE}"/>
    <dgm:cxn modelId="{731A2B59-9BA2-4F58-AA95-C28C8FEF5093}" srcId="{DDADEB1A-237C-42A1-B68C-4D9CDCA4D9DD}" destId="{C748E613-51D3-4051-AD5C-A351BBAE174A}" srcOrd="0" destOrd="0" parTransId="{AA3F1B85-5F95-4529-B336-143BEB6291B3}" sibTransId="{5A5DCE11-C682-49CA-9DFF-DD1EBD9AAA38}"/>
    <dgm:cxn modelId="{4032BD79-3D86-4E4B-9FDE-0B8041BB3657}" type="presOf" srcId="{DDADEB1A-237C-42A1-B68C-4D9CDCA4D9DD}" destId="{D092F81B-4581-4EF5-B440-C069B7D76061}" srcOrd="0" destOrd="0" presId="urn:microsoft.com/office/officeart/2005/8/layout/vList5"/>
    <dgm:cxn modelId="{52148A7C-5593-4264-AE28-E33E5059C6B2}" type="presOf" srcId="{1773BF49-D1A7-407B-9919-B24F24C12DBE}" destId="{DF72715B-6188-46CC-AD1F-E4C50EA3E659}" srcOrd="0" destOrd="0" presId="urn:microsoft.com/office/officeart/2005/8/layout/vList5"/>
    <dgm:cxn modelId="{0E523488-0376-43C0-A420-BCC24A7B0658}" type="presOf" srcId="{EC04B3EA-2958-4887-A02F-8B8DA8D9377E}" destId="{F061DFFB-F95F-4E5E-A559-73D996582E8D}" srcOrd="0" destOrd="0" presId="urn:microsoft.com/office/officeart/2005/8/layout/vList5"/>
    <dgm:cxn modelId="{5A91368B-0BF8-4E7B-B784-46E03DF0D7AB}" srcId="{ABD74603-BA9F-430A-B23F-B6A9AD805175}" destId="{7D33B1B0-74E5-4CB4-8C72-8FE49F273C43}" srcOrd="0" destOrd="0" parTransId="{BD5785B3-D09E-4749-B1D6-077E18294A5C}" sibTransId="{37C75F1B-23FD-4AEB-AB92-5711390F0FF4}"/>
    <dgm:cxn modelId="{5C14F68C-D8A9-48E2-96C3-3FE99032F3AC}" type="presOf" srcId="{9D78469A-C0EC-49A5-983D-6FBBABA1E4A4}" destId="{F486C543-2A97-4D07-BC46-D0C0774BC113}" srcOrd="0" destOrd="0" presId="urn:microsoft.com/office/officeart/2005/8/layout/vList5"/>
    <dgm:cxn modelId="{2C9BE894-FD27-4F9D-8DA8-FDF4E2F8D16B}" type="presOf" srcId="{872293AE-84CE-4CB8-AD96-AF4CE793BD8C}" destId="{F1950E60-3305-4C10-809A-65C05E1C072E}" srcOrd="0" destOrd="0" presId="urn:microsoft.com/office/officeart/2005/8/layout/vList5"/>
    <dgm:cxn modelId="{0C07679F-2C8D-475C-8994-EDA4D9D87A3E}" srcId="{B5285DE1-8D50-46D7-931B-0155D3A28FDB}" destId="{0FB32325-3C28-49D1-B958-5ECEBC6D96A9}" srcOrd="0" destOrd="0" parTransId="{3315D49C-BE6E-4201-B556-ED51E98045B9}" sibTransId="{10A60DCE-49FC-4800-96E5-18184C4EAA6F}"/>
    <dgm:cxn modelId="{31CE14B7-778A-4A5E-BF8F-05B010A1D847}" srcId="{72BC7A07-20C0-4DD7-903D-E3F02A171E18}" destId="{ABD74603-BA9F-430A-B23F-B6A9AD805175}" srcOrd="4" destOrd="0" parTransId="{45253EB7-38A9-49FF-B957-FF37C5953FC1}" sibTransId="{6E26D23B-FB86-4CA4-87B8-2F41DC95A777}"/>
    <dgm:cxn modelId="{24AF79C4-1431-46D9-AFC3-6E6FCBA34589}" srcId="{72BC7A07-20C0-4DD7-903D-E3F02A171E18}" destId="{B5285DE1-8D50-46D7-931B-0155D3A28FDB}" srcOrd="0" destOrd="0" parTransId="{21DEB5E2-16B9-467C-8276-F413C9A3EDDC}" sibTransId="{6BB8C7D3-FB8E-45B7-8D79-1629A22634D2}"/>
    <dgm:cxn modelId="{7AF2B2DF-C71B-4FDE-B96A-F16ECD015F3D}" srcId="{72BC7A07-20C0-4DD7-903D-E3F02A171E18}" destId="{DDADEB1A-237C-42A1-B68C-4D9CDCA4D9DD}" srcOrd="2" destOrd="0" parTransId="{F2BF30DB-2B1F-4B6F-8A78-3AEDAA03E6AC}" sibTransId="{068AB639-E152-4662-AEC2-C04B152C5406}"/>
    <dgm:cxn modelId="{60BE3FE7-827A-4524-87CF-26E0725F9D9D}" srcId="{3142FAE8-E78A-4855-912B-67C6F4385CAD}" destId="{CA350399-71CB-493E-A3B5-4D050789F02D}" srcOrd="0" destOrd="0" parTransId="{7A85E0AF-8C1E-43A8-9553-1925D84F3BD3}" sibTransId="{EAE12EE3-9A6C-4579-BE5E-29AAF462700B}"/>
    <dgm:cxn modelId="{92E6FCEF-F6B7-4F9F-A833-D45136CCE160}" type="presOf" srcId="{0FB32325-3C28-49D1-B958-5ECEBC6D96A9}" destId="{77E71AC0-05B6-4077-BD60-986D00D22C27}" srcOrd="0" destOrd="0" presId="urn:microsoft.com/office/officeart/2005/8/layout/vList5"/>
    <dgm:cxn modelId="{7B6CF4F2-F751-45D0-91A1-0D9EBD727F87}" type="presOf" srcId="{72BC7A07-20C0-4DD7-903D-E3F02A171E18}" destId="{03202DA2-1A36-4FBB-9D4E-2B147F53E64F}" srcOrd="0" destOrd="0" presId="urn:microsoft.com/office/officeart/2005/8/layout/vList5"/>
    <dgm:cxn modelId="{C7E35680-30FA-4EE3-880C-01655CC761DC}" type="presParOf" srcId="{03202DA2-1A36-4FBB-9D4E-2B147F53E64F}" destId="{42D01998-1DD0-4945-AFB5-59131163492D}" srcOrd="0" destOrd="0" presId="urn:microsoft.com/office/officeart/2005/8/layout/vList5"/>
    <dgm:cxn modelId="{85F1AB0E-E081-4B49-A7F0-2165BD51CA31}" type="presParOf" srcId="{42D01998-1DD0-4945-AFB5-59131163492D}" destId="{08672F2C-14BB-4A19-A1F1-0425AA8533B7}" srcOrd="0" destOrd="0" presId="urn:microsoft.com/office/officeart/2005/8/layout/vList5"/>
    <dgm:cxn modelId="{C6BBE27B-7ED1-4C88-A7DC-CF6B8633216C}" type="presParOf" srcId="{42D01998-1DD0-4945-AFB5-59131163492D}" destId="{77E71AC0-05B6-4077-BD60-986D00D22C27}" srcOrd="1" destOrd="0" presId="urn:microsoft.com/office/officeart/2005/8/layout/vList5"/>
    <dgm:cxn modelId="{A5A402B3-4A87-4002-BAB6-72DEDEA53C21}" type="presParOf" srcId="{03202DA2-1A36-4FBB-9D4E-2B147F53E64F}" destId="{A7CCB60E-819F-4CB8-836C-F5BA127FE878}" srcOrd="1" destOrd="0" presId="urn:microsoft.com/office/officeart/2005/8/layout/vList5"/>
    <dgm:cxn modelId="{A4B05844-A0BA-4E34-AD34-B89046026BA1}" type="presParOf" srcId="{03202DA2-1A36-4FBB-9D4E-2B147F53E64F}" destId="{17C9E817-D2EE-4ADE-99B1-45FD5A4312A0}" srcOrd="2" destOrd="0" presId="urn:microsoft.com/office/officeart/2005/8/layout/vList5"/>
    <dgm:cxn modelId="{DDDEBF3F-1177-4052-B825-8E9177B5D4C8}" type="presParOf" srcId="{17C9E817-D2EE-4ADE-99B1-45FD5A4312A0}" destId="{29ECD002-83A1-4921-92FB-D4FED4A0BE05}" srcOrd="0" destOrd="0" presId="urn:microsoft.com/office/officeart/2005/8/layout/vList5"/>
    <dgm:cxn modelId="{44CB6785-070B-48AA-9DBB-F2EFA06ECFFF}" type="presParOf" srcId="{17C9E817-D2EE-4ADE-99B1-45FD5A4312A0}" destId="{88181DDB-A439-4939-9E76-32AEAADB6667}" srcOrd="1" destOrd="0" presId="urn:microsoft.com/office/officeart/2005/8/layout/vList5"/>
    <dgm:cxn modelId="{BC3E08B3-F374-41D7-B6DD-493E5784D57E}" type="presParOf" srcId="{03202DA2-1A36-4FBB-9D4E-2B147F53E64F}" destId="{0319246C-A4F5-429B-B1D2-4C287344B5AE}" srcOrd="3" destOrd="0" presId="urn:microsoft.com/office/officeart/2005/8/layout/vList5"/>
    <dgm:cxn modelId="{1A399D18-550A-42C0-A906-FE6B2DA7C895}" type="presParOf" srcId="{03202DA2-1A36-4FBB-9D4E-2B147F53E64F}" destId="{9FE89E62-1735-4ACA-AAED-C5F91A63803C}" srcOrd="4" destOrd="0" presId="urn:microsoft.com/office/officeart/2005/8/layout/vList5"/>
    <dgm:cxn modelId="{C28348A4-DA17-431A-AFD2-11F9D1216D1A}" type="presParOf" srcId="{9FE89E62-1735-4ACA-AAED-C5F91A63803C}" destId="{D092F81B-4581-4EF5-B440-C069B7D76061}" srcOrd="0" destOrd="0" presId="urn:microsoft.com/office/officeart/2005/8/layout/vList5"/>
    <dgm:cxn modelId="{CF6E7A40-6FCC-4975-ABFF-93A5B393F9AE}" type="presParOf" srcId="{9FE89E62-1735-4ACA-AAED-C5F91A63803C}" destId="{DA920445-87BF-41DB-BBB2-DFA3F0DAC26E}" srcOrd="1" destOrd="0" presId="urn:microsoft.com/office/officeart/2005/8/layout/vList5"/>
    <dgm:cxn modelId="{D544F271-83A6-41CD-8170-EF8F350FDC8C}" type="presParOf" srcId="{03202DA2-1A36-4FBB-9D4E-2B147F53E64F}" destId="{26E59C38-12FF-4758-A14A-3101B4BBEFFE}" srcOrd="5" destOrd="0" presId="urn:microsoft.com/office/officeart/2005/8/layout/vList5"/>
    <dgm:cxn modelId="{2748CC8A-7955-4395-897D-DC1E578FC1F4}" type="presParOf" srcId="{03202DA2-1A36-4FBB-9D4E-2B147F53E64F}" destId="{71F4F939-912C-4E34-82AE-94F36E2418A3}" srcOrd="6" destOrd="0" presId="urn:microsoft.com/office/officeart/2005/8/layout/vList5"/>
    <dgm:cxn modelId="{5CC80771-C576-4AEA-B671-8AE89C8B1F9A}" type="presParOf" srcId="{71F4F939-912C-4E34-82AE-94F36E2418A3}" destId="{F061DFFB-F95F-4E5E-A559-73D996582E8D}" srcOrd="0" destOrd="0" presId="urn:microsoft.com/office/officeart/2005/8/layout/vList5"/>
    <dgm:cxn modelId="{B140D23E-B648-4B4F-AC59-CC2AF32437E6}" type="presParOf" srcId="{71F4F939-912C-4E34-82AE-94F36E2418A3}" destId="{F486C543-2A97-4D07-BC46-D0C0774BC113}" srcOrd="1" destOrd="0" presId="urn:microsoft.com/office/officeart/2005/8/layout/vList5"/>
    <dgm:cxn modelId="{8D9217FB-7CDC-4368-A248-782E2ADB3B33}" type="presParOf" srcId="{03202DA2-1A36-4FBB-9D4E-2B147F53E64F}" destId="{B092850A-C68D-473B-A053-1DEAEFE29341}" srcOrd="7" destOrd="0" presId="urn:microsoft.com/office/officeart/2005/8/layout/vList5"/>
    <dgm:cxn modelId="{654A1034-EC46-4687-9C78-B55A6DB80CA3}" type="presParOf" srcId="{03202DA2-1A36-4FBB-9D4E-2B147F53E64F}" destId="{A93D2CA0-6DE5-4885-88EC-FD83B689DE6D}" srcOrd="8" destOrd="0" presId="urn:microsoft.com/office/officeart/2005/8/layout/vList5"/>
    <dgm:cxn modelId="{462A6536-3191-48B1-B853-0916BBE9FFD8}" type="presParOf" srcId="{A93D2CA0-6DE5-4885-88EC-FD83B689DE6D}" destId="{6892883F-515A-451D-91F0-803F18900EAC}" srcOrd="0" destOrd="0" presId="urn:microsoft.com/office/officeart/2005/8/layout/vList5"/>
    <dgm:cxn modelId="{4D62CD16-6314-453C-8C62-07D9E106C8A7}" type="presParOf" srcId="{A93D2CA0-6DE5-4885-88EC-FD83B689DE6D}" destId="{F6A316E2-D8E5-4022-B0C5-5364F643281A}" srcOrd="1" destOrd="0" presId="urn:microsoft.com/office/officeart/2005/8/layout/vList5"/>
    <dgm:cxn modelId="{6BC36687-2771-45AA-901C-1D206EC09C39}" type="presParOf" srcId="{03202DA2-1A36-4FBB-9D4E-2B147F53E64F}" destId="{ED083856-CADD-405E-B66A-CA3F63EC8045}" srcOrd="9" destOrd="0" presId="urn:microsoft.com/office/officeart/2005/8/layout/vList5"/>
    <dgm:cxn modelId="{06CE9B23-97D9-450C-8D88-5391A83A5D53}" type="presParOf" srcId="{03202DA2-1A36-4FBB-9D4E-2B147F53E64F}" destId="{F486E695-F762-4F50-A813-3CAC78A814E5}" srcOrd="10" destOrd="0" presId="urn:microsoft.com/office/officeart/2005/8/layout/vList5"/>
    <dgm:cxn modelId="{73BEE0F0-EB21-4242-8DE5-38ECA14290B9}" type="presParOf" srcId="{F486E695-F762-4F50-A813-3CAC78A814E5}" destId="{F1950E60-3305-4C10-809A-65C05E1C072E}" srcOrd="0" destOrd="0" presId="urn:microsoft.com/office/officeart/2005/8/layout/vList5"/>
    <dgm:cxn modelId="{FB1DCB99-4253-4DEA-AE24-FE552594B96B}" type="presParOf" srcId="{F486E695-F762-4F50-A813-3CAC78A814E5}" destId="{DF72715B-6188-46CC-AD1F-E4C50EA3E6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BC7A07-20C0-4DD7-903D-E3F02A171E1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DE1-8D50-46D7-931B-0155D3A28FDB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1923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EB5E2-16B9-467C-8276-F413C9A3EDDC}" type="par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8C7D3-FB8E-45B7-8D79-1629A22634D2}" type="sib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32325-3C28-49D1-B958-5ECEBC6D96A9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Rasul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Hamzatov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1923-yili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Dog‘istonda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5D49C-BE6E-4201-B556-ED51E98045B9}" type="par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60DCE-49FC-4800-96E5-18184C4EAA6F}" type="sib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2FAE8-E78A-4855-912B-67C6F4385CA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13-14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1638-6582-487D-A990-8EAA1C9CFAAE}" type="par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D4840-58D3-4BBC-976F-996700AE2BE5}" type="sib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50399-71CB-493E-A3B5-4D050789F02D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13–14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yoshlaridan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5E0AF-8C1E-43A8-9553-1925D84F3BD3}" type="par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12EE3-9A6C-4579-BE5E-29AAF462700B}" type="sib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DEB1A-237C-42A1-B68C-4D9CDCA4D9D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F30DB-2B1F-4B6F-8A78-3AEDAA03E6AC}" type="par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AB639-E152-4662-AEC2-C04B152C5406}" type="sib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3BF49-D1A7-407B-9919-B24F24C12DBE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1945-yilda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Moskvadagi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tahsil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kirishadi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5D7C7-E7F4-4C52-9509-60E51396C4BE}" type="parTrans" cxnId="{F4F0184A-3547-442B-8851-1CC5E55CD0E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30E3B-AC3A-41C5-BDA5-B34F9C6ED1FE}" type="sibTrans" cxnId="{F4F0184A-3547-442B-8851-1CC5E55CD0E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B3EA-2958-4887-A02F-8B8DA8D9377E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8BE30-802C-4FDF-A4FF-44E15A3C513F}" type="par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D1511-D282-4474-95F4-9A5EB0B6CD4F}" type="sib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4603-BA9F-430A-B23F-B6A9AD805175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1943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53EB7-38A9-49FF-B957-FF37C5953FC1}" type="par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23B-FB86-4CA4-87B8-2F41DC95A777}" type="sib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293AE-84CE-4CB8-AD96-AF4CE793BD8C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F6BD9-8868-45B1-B4A7-C02C3979B148}" type="parTrans" cxnId="{5AE57B00-31AD-454D-AA1B-8383A5132E2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92C3B-D4FE-4D12-A3A9-2BB7D39E26D7}" type="sibTrans" cxnId="{5AE57B00-31AD-454D-AA1B-8383A5132E2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8E613-51D3-4051-AD5C-A351BBAE174A}">
      <dgm:prSet phldrT="[Текст]" custT="1"/>
      <dgm:spPr/>
      <dgm:t>
        <a:bodyPr/>
        <a:lstStyle/>
        <a:p>
          <a:r>
            <a:rPr lang="de-DE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 yoshida shoir sifatida tanilgan.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F1B85-5F95-4529-B336-143BEB6291B3}" type="par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DCE11-C682-49CA-9DFF-DD1EBD9AAA38}" type="sib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8469A-C0EC-49A5-983D-6FBBABA1E4A4}">
      <dgm:prSet phldrT="[Текст]" custT="1"/>
      <dgm:spPr/>
      <dgm:t>
        <a:bodyPr/>
        <a:lstStyle/>
        <a:p>
          <a:r>
            <a:rPr lang="de-DE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 yoshidan boshlab Rasul o‘qituvchi, artist va muxbir sifatida mehnat qildi.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C9164-8035-4E48-B3CE-5789AAA3B8E6}" type="par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82C19-A164-41FD-B8B7-0A76BC85D436}" type="sib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3B1B0-74E5-4CB4-8C72-8FE49F273C43}">
      <dgm:prSet phldrT="[Текст]" custT="1"/>
      <dgm:spPr/>
      <dgm:t>
        <a:bodyPr/>
        <a:lstStyle/>
        <a:p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Shoirning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1943-yili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chop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85B3-D09E-4749-B1D6-077E18294A5C}" type="par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5F1B-23FD-4AEB-AB92-5711390F0FF4}" type="sib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02DA2-1A36-4FBB-9D4E-2B147F53E64F}" type="pres">
      <dgm:prSet presAssocID="{72BC7A07-20C0-4DD7-903D-E3F02A171E18}" presName="Name0" presStyleCnt="0">
        <dgm:presLayoutVars>
          <dgm:dir/>
          <dgm:animLvl val="lvl"/>
          <dgm:resizeHandles val="exact"/>
        </dgm:presLayoutVars>
      </dgm:prSet>
      <dgm:spPr/>
    </dgm:pt>
    <dgm:pt modelId="{42D01998-1DD0-4945-AFB5-59131163492D}" type="pres">
      <dgm:prSet presAssocID="{B5285DE1-8D50-46D7-931B-0155D3A28FDB}" presName="linNode" presStyleCnt="0"/>
      <dgm:spPr/>
    </dgm:pt>
    <dgm:pt modelId="{08672F2C-14BB-4A19-A1F1-0425AA8533B7}" type="pres">
      <dgm:prSet presAssocID="{B5285DE1-8D50-46D7-931B-0155D3A28FD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7E71AC0-05B6-4077-BD60-986D00D22C27}" type="pres">
      <dgm:prSet presAssocID="{B5285DE1-8D50-46D7-931B-0155D3A28FDB}" presName="descendantText" presStyleLbl="alignAccFollowNode1" presStyleIdx="0" presStyleCnt="6">
        <dgm:presLayoutVars>
          <dgm:bulletEnabled val="1"/>
        </dgm:presLayoutVars>
      </dgm:prSet>
      <dgm:spPr/>
    </dgm:pt>
    <dgm:pt modelId="{A7CCB60E-819F-4CB8-836C-F5BA127FE878}" type="pres">
      <dgm:prSet presAssocID="{6BB8C7D3-FB8E-45B7-8D79-1629A22634D2}" presName="sp" presStyleCnt="0"/>
      <dgm:spPr/>
    </dgm:pt>
    <dgm:pt modelId="{17C9E817-D2EE-4ADE-99B1-45FD5A4312A0}" type="pres">
      <dgm:prSet presAssocID="{3142FAE8-E78A-4855-912B-67C6F4385CAD}" presName="linNode" presStyleCnt="0"/>
      <dgm:spPr/>
    </dgm:pt>
    <dgm:pt modelId="{29ECD002-83A1-4921-92FB-D4FED4A0BE05}" type="pres">
      <dgm:prSet presAssocID="{3142FAE8-E78A-4855-912B-67C6F4385CA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8181DDB-A439-4939-9E76-32AEAADB6667}" type="pres">
      <dgm:prSet presAssocID="{3142FAE8-E78A-4855-912B-67C6F4385CAD}" presName="descendantText" presStyleLbl="alignAccFollowNode1" presStyleIdx="1" presStyleCnt="6" custAng="0" custLinFactNeighborX="536" custLinFactNeighborY="1755">
        <dgm:presLayoutVars>
          <dgm:bulletEnabled val="1"/>
        </dgm:presLayoutVars>
      </dgm:prSet>
      <dgm:spPr/>
    </dgm:pt>
    <dgm:pt modelId="{0319246C-A4F5-429B-B1D2-4C287344B5AE}" type="pres">
      <dgm:prSet presAssocID="{D4CD4840-58D3-4BBC-976F-996700AE2BE5}" presName="sp" presStyleCnt="0"/>
      <dgm:spPr/>
    </dgm:pt>
    <dgm:pt modelId="{9FE89E62-1735-4ACA-AAED-C5F91A63803C}" type="pres">
      <dgm:prSet presAssocID="{DDADEB1A-237C-42A1-B68C-4D9CDCA4D9DD}" presName="linNode" presStyleCnt="0"/>
      <dgm:spPr/>
    </dgm:pt>
    <dgm:pt modelId="{D092F81B-4581-4EF5-B440-C069B7D76061}" type="pres">
      <dgm:prSet presAssocID="{DDADEB1A-237C-42A1-B68C-4D9CDCA4D9DD}" presName="parentText" presStyleLbl="node1" presStyleIdx="2" presStyleCnt="6" custLinFactNeighborX="-11251" custLinFactNeighborY="5493">
        <dgm:presLayoutVars>
          <dgm:chMax val="1"/>
          <dgm:bulletEnabled val="1"/>
        </dgm:presLayoutVars>
      </dgm:prSet>
      <dgm:spPr/>
    </dgm:pt>
    <dgm:pt modelId="{DA920445-87BF-41DB-BBB2-DFA3F0DAC26E}" type="pres">
      <dgm:prSet presAssocID="{DDADEB1A-237C-42A1-B68C-4D9CDCA4D9DD}" presName="descendantText" presStyleLbl="alignAccFollowNode1" presStyleIdx="2" presStyleCnt="6">
        <dgm:presLayoutVars>
          <dgm:bulletEnabled val="1"/>
        </dgm:presLayoutVars>
      </dgm:prSet>
      <dgm:spPr/>
    </dgm:pt>
    <dgm:pt modelId="{26E59C38-12FF-4758-A14A-3101B4BBEFFE}" type="pres">
      <dgm:prSet presAssocID="{068AB639-E152-4662-AEC2-C04B152C5406}" presName="sp" presStyleCnt="0"/>
      <dgm:spPr/>
    </dgm:pt>
    <dgm:pt modelId="{71F4F939-912C-4E34-82AE-94F36E2418A3}" type="pres">
      <dgm:prSet presAssocID="{EC04B3EA-2958-4887-A02F-8B8DA8D9377E}" presName="linNode" presStyleCnt="0"/>
      <dgm:spPr/>
    </dgm:pt>
    <dgm:pt modelId="{F061DFFB-F95F-4E5E-A559-73D996582E8D}" type="pres">
      <dgm:prSet presAssocID="{EC04B3EA-2958-4887-A02F-8B8DA8D9377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486C543-2A97-4D07-BC46-D0C0774BC113}" type="pres">
      <dgm:prSet presAssocID="{EC04B3EA-2958-4887-A02F-8B8DA8D9377E}" presName="descendantText" presStyleLbl="alignAccFollowNode1" presStyleIdx="3" presStyleCnt="6" custAng="0" custLinFactNeighborX="536" custLinFactNeighborY="1755">
        <dgm:presLayoutVars>
          <dgm:bulletEnabled val="1"/>
        </dgm:presLayoutVars>
      </dgm:prSet>
      <dgm:spPr/>
    </dgm:pt>
    <dgm:pt modelId="{B092850A-C68D-473B-A053-1DEAEFE29341}" type="pres">
      <dgm:prSet presAssocID="{A77D1511-D282-4474-95F4-9A5EB0B6CD4F}" presName="sp" presStyleCnt="0"/>
      <dgm:spPr/>
    </dgm:pt>
    <dgm:pt modelId="{A93D2CA0-6DE5-4885-88EC-FD83B689DE6D}" type="pres">
      <dgm:prSet presAssocID="{ABD74603-BA9F-430A-B23F-B6A9AD805175}" presName="linNode" presStyleCnt="0"/>
      <dgm:spPr/>
    </dgm:pt>
    <dgm:pt modelId="{6892883F-515A-451D-91F0-803F18900EAC}" type="pres">
      <dgm:prSet presAssocID="{ABD74603-BA9F-430A-B23F-B6A9AD805175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6A316E2-D8E5-4022-B0C5-5364F643281A}" type="pres">
      <dgm:prSet presAssocID="{ABD74603-BA9F-430A-B23F-B6A9AD805175}" presName="descendantText" presStyleLbl="alignAccFollowNode1" presStyleIdx="4" presStyleCnt="6" custAng="0" custLinFactNeighborX="536" custLinFactNeighborY="1755">
        <dgm:presLayoutVars>
          <dgm:bulletEnabled val="1"/>
        </dgm:presLayoutVars>
      </dgm:prSet>
      <dgm:spPr/>
    </dgm:pt>
    <dgm:pt modelId="{ED083856-CADD-405E-B66A-CA3F63EC8045}" type="pres">
      <dgm:prSet presAssocID="{6E26D23B-FB86-4CA4-87B8-2F41DC95A777}" presName="sp" presStyleCnt="0"/>
      <dgm:spPr/>
    </dgm:pt>
    <dgm:pt modelId="{F486E695-F762-4F50-A813-3CAC78A814E5}" type="pres">
      <dgm:prSet presAssocID="{872293AE-84CE-4CB8-AD96-AF4CE793BD8C}" presName="linNode" presStyleCnt="0"/>
      <dgm:spPr/>
    </dgm:pt>
    <dgm:pt modelId="{F1950E60-3305-4C10-809A-65C05E1C072E}" type="pres">
      <dgm:prSet presAssocID="{872293AE-84CE-4CB8-AD96-AF4CE793BD8C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DF72715B-6188-46CC-AD1F-E4C50EA3E659}" type="pres">
      <dgm:prSet presAssocID="{872293AE-84CE-4CB8-AD96-AF4CE793BD8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AE57B00-31AD-454D-AA1B-8383A5132E24}" srcId="{72BC7A07-20C0-4DD7-903D-E3F02A171E18}" destId="{872293AE-84CE-4CB8-AD96-AF4CE793BD8C}" srcOrd="5" destOrd="0" parTransId="{244F6BD9-8868-45B1-B4A7-C02C3979B148}" sibTransId="{C4392C3B-D4FE-4D12-A3A9-2BB7D39E26D7}"/>
    <dgm:cxn modelId="{79B5FB09-FBF1-4C52-A1A0-CE9E70386FCE}" srcId="{72BC7A07-20C0-4DD7-903D-E3F02A171E18}" destId="{EC04B3EA-2958-4887-A02F-8B8DA8D9377E}" srcOrd="3" destOrd="0" parTransId="{0508BE30-802C-4FDF-A4FF-44E15A3C513F}" sibTransId="{A77D1511-D282-4474-95F4-9A5EB0B6CD4F}"/>
    <dgm:cxn modelId="{7200D50E-878A-478D-852A-D28B5170C155}" type="presOf" srcId="{B5285DE1-8D50-46D7-931B-0155D3A28FDB}" destId="{08672F2C-14BB-4A19-A1F1-0425AA8533B7}" srcOrd="0" destOrd="0" presId="urn:microsoft.com/office/officeart/2005/8/layout/vList5"/>
    <dgm:cxn modelId="{DA7D0F16-621A-4AB6-B7B9-A5D333E88533}" type="presOf" srcId="{CA350399-71CB-493E-A3B5-4D050789F02D}" destId="{88181DDB-A439-4939-9E76-32AEAADB6667}" srcOrd="0" destOrd="0" presId="urn:microsoft.com/office/officeart/2005/8/layout/vList5"/>
    <dgm:cxn modelId="{A251541A-AC57-406F-A3DA-56FBF29D6528}" srcId="{EC04B3EA-2958-4887-A02F-8B8DA8D9377E}" destId="{9D78469A-C0EC-49A5-983D-6FBBABA1E4A4}" srcOrd="0" destOrd="0" parTransId="{0B3C9164-8035-4E48-B3CE-5789AAA3B8E6}" sibTransId="{D5F82C19-A164-41FD-B8B7-0A76BC85D436}"/>
    <dgm:cxn modelId="{B3235021-F792-46A0-8B62-3F0F2D483045}" type="presOf" srcId="{3142FAE8-E78A-4855-912B-67C6F4385CAD}" destId="{29ECD002-83A1-4921-92FB-D4FED4A0BE05}" srcOrd="0" destOrd="0" presId="urn:microsoft.com/office/officeart/2005/8/layout/vList5"/>
    <dgm:cxn modelId="{AE407232-1073-4FC6-89A4-E25CA5AAACDC}" type="presOf" srcId="{ABD74603-BA9F-430A-B23F-B6A9AD805175}" destId="{6892883F-515A-451D-91F0-803F18900EAC}" srcOrd="0" destOrd="0" presId="urn:microsoft.com/office/officeart/2005/8/layout/vList5"/>
    <dgm:cxn modelId="{91FBEA36-87B1-46AF-BF4C-D4D8A7A0DFA8}" srcId="{72BC7A07-20C0-4DD7-903D-E3F02A171E18}" destId="{3142FAE8-E78A-4855-912B-67C6F4385CAD}" srcOrd="1" destOrd="0" parTransId="{6F4D1638-6582-487D-A990-8EAA1C9CFAAE}" sibTransId="{D4CD4840-58D3-4BBC-976F-996700AE2BE5}"/>
    <dgm:cxn modelId="{ACB2733E-D038-442C-AF53-FE8FD3C99EE7}" type="presOf" srcId="{C748E613-51D3-4051-AD5C-A351BBAE174A}" destId="{DA920445-87BF-41DB-BBB2-DFA3F0DAC26E}" srcOrd="0" destOrd="0" presId="urn:microsoft.com/office/officeart/2005/8/layout/vList5"/>
    <dgm:cxn modelId="{0E373047-786B-4DE5-B005-03FE00579BEE}" type="presOf" srcId="{7D33B1B0-74E5-4CB4-8C72-8FE49F273C43}" destId="{F6A316E2-D8E5-4022-B0C5-5364F643281A}" srcOrd="0" destOrd="0" presId="urn:microsoft.com/office/officeart/2005/8/layout/vList5"/>
    <dgm:cxn modelId="{F4F0184A-3547-442B-8851-1CC5E55CD0E8}" srcId="{872293AE-84CE-4CB8-AD96-AF4CE793BD8C}" destId="{1773BF49-D1A7-407B-9919-B24F24C12DBE}" srcOrd="0" destOrd="0" parTransId="{9425D7C7-E7F4-4C52-9509-60E51396C4BE}" sibTransId="{7D530E3B-AC3A-41C5-BDA5-B34F9C6ED1FE}"/>
    <dgm:cxn modelId="{731A2B59-9BA2-4F58-AA95-C28C8FEF5093}" srcId="{DDADEB1A-237C-42A1-B68C-4D9CDCA4D9DD}" destId="{C748E613-51D3-4051-AD5C-A351BBAE174A}" srcOrd="0" destOrd="0" parTransId="{AA3F1B85-5F95-4529-B336-143BEB6291B3}" sibTransId="{5A5DCE11-C682-49CA-9DFF-DD1EBD9AAA38}"/>
    <dgm:cxn modelId="{4032BD79-3D86-4E4B-9FDE-0B8041BB3657}" type="presOf" srcId="{DDADEB1A-237C-42A1-B68C-4D9CDCA4D9DD}" destId="{D092F81B-4581-4EF5-B440-C069B7D76061}" srcOrd="0" destOrd="0" presId="urn:microsoft.com/office/officeart/2005/8/layout/vList5"/>
    <dgm:cxn modelId="{52148A7C-5593-4264-AE28-E33E5059C6B2}" type="presOf" srcId="{1773BF49-D1A7-407B-9919-B24F24C12DBE}" destId="{DF72715B-6188-46CC-AD1F-E4C50EA3E659}" srcOrd="0" destOrd="0" presId="urn:microsoft.com/office/officeart/2005/8/layout/vList5"/>
    <dgm:cxn modelId="{0E523488-0376-43C0-A420-BCC24A7B0658}" type="presOf" srcId="{EC04B3EA-2958-4887-A02F-8B8DA8D9377E}" destId="{F061DFFB-F95F-4E5E-A559-73D996582E8D}" srcOrd="0" destOrd="0" presId="urn:microsoft.com/office/officeart/2005/8/layout/vList5"/>
    <dgm:cxn modelId="{5A91368B-0BF8-4E7B-B784-46E03DF0D7AB}" srcId="{ABD74603-BA9F-430A-B23F-B6A9AD805175}" destId="{7D33B1B0-74E5-4CB4-8C72-8FE49F273C43}" srcOrd="0" destOrd="0" parTransId="{BD5785B3-D09E-4749-B1D6-077E18294A5C}" sibTransId="{37C75F1B-23FD-4AEB-AB92-5711390F0FF4}"/>
    <dgm:cxn modelId="{5C14F68C-D8A9-48E2-96C3-3FE99032F3AC}" type="presOf" srcId="{9D78469A-C0EC-49A5-983D-6FBBABA1E4A4}" destId="{F486C543-2A97-4D07-BC46-D0C0774BC113}" srcOrd="0" destOrd="0" presId="urn:microsoft.com/office/officeart/2005/8/layout/vList5"/>
    <dgm:cxn modelId="{2C9BE894-FD27-4F9D-8DA8-FDF4E2F8D16B}" type="presOf" srcId="{872293AE-84CE-4CB8-AD96-AF4CE793BD8C}" destId="{F1950E60-3305-4C10-809A-65C05E1C072E}" srcOrd="0" destOrd="0" presId="urn:microsoft.com/office/officeart/2005/8/layout/vList5"/>
    <dgm:cxn modelId="{0C07679F-2C8D-475C-8994-EDA4D9D87A3E}" srcId="{B5285DE1-8D50-46D7-931B-0155D3A28FDB}" destId="{0FB32325-3C28-49D1-B958-5ECEBC6D96A9}" srcOrd="0" destOrd="0" parTransId="{3315D49C-BE6E-4201-B556-ED51E98045B9}" sibTransId="{10A60DCE-49FC-4800-96E5-18184C4EAA6F}"/>
    <dgm:cxn modelId="{31CE14B7-778A-4A5E-BF8F-05B010A1D847}" srcId="{72BC7A07-20C0-4DD7-903D-E3F02A171E18}" destId="{ABD74603-BA9F-430A-B23F-B6A9AD805175}" srcOrd="4" destOrd="0" parTransId="{45253EB7-38A9-49FF-B957-FF37C5953FC1}" sibTransId="{6E26D23B-FB86-4CA4-87B8-2F41DC95A777}"/>
    <dgm:cxn modelId="{24AF79C4-1431-46D9-AFC3-6E6FCBA34589}" srcId="{72BC7A07-20C0-4DD7-903D-E3F02A171E18}" destId="{B5285DE1-8D50-46D7-931B-0155D3A28FDB}" srcOrd="0" destOrd="0" parTransId="{21DEB5E2-16B9-467C-8276-F413C9A3EDDC}" sibTransId="{6BB8C7D3-FB8E-45B7-8D79-1629A22634D2}"/>
    <dgm:cxn modelId="{7AF2B2DF-C71B-4FDE-B96A-F16ECD015F3D}" srcId="{72BC7A07-20C0-4DD7-903D-E3F02A171E18}" destId="{DDADEB1A-237C-42A1-B68C-4D9CDCA4D9DD}" srcOrd="2" destOrd="0" parTransId="{F2BF30DB-2B1F-4B6F-8A78-3AEDAA03E6AC}" sibTransId="{068AB639-E152-4662-AEC2-C04B152C5406}"/>
    <dgm:cxn modelId="{60BE3FE7-827A-4524-87CF-26E0725F9D9D}" srcId="{3142FAE8-E78A-4855-912B-67C6F4385CAD}" destId="{CA350399-71CB-493E-A3B5-4D050789F02D}" srcOrd="0" destOrd="0" parTransId="{7A85E0AF-8C1E-43A8-9553-1925D84F3BD3}" sibTransId="{EAE12EE3-9A6C-4579-BE5E-29AAF462700B}"/>
    <dgm:cxn modelId="{92E6FCEF-F6B7-4F9F-A833-D45136CCE160}" type="presOf" srcId="{0FB32325-3C28-49D1-B958-5ECEBC6D96A9}" destId="{77E71AC0-05B6-4077-BD60-986D00D22C27}" srcOrd="0" destOrd="0" presId="urn:microsoft.com/office/officeart/2005/8/layout/vList5"/>
    <dgm:cxn modelId="{7B6CF4F2-F751-45D0-91A1-0D9EBD727F87}" type="presOf" srcId="{72BC7A07-20C0-4DD7-903D-E3F02A171E18}" destId="{03202DA2-1A36-4FBB-9D4E-2B147F53E64F}" srcOrd="0" destOrd="0" presId="urn:microsoft.com/office/officeart/2005/8/layout/vList5"/>
    <dgm:cxn modelId="{C7E35680-30FA-4EE3-880C-01655CC761DC}" type="presParOf" srcId="{03202DA2-1A36-4FBB-9D4E-2B147F53E64F}" destId="{42D01998-1DD0-4945-AFB5-59131163492D}" srcOrd="0" destOrd="0" presId="urn:microsoft.com/office/officeart/2005/8/layout/vList5"/>
    <dgm:cxn modelId="{85F1AB0E-E081-4B49-A7F0-2165BD51CA31}" type="presParOf" srcId="{42D01998-1DD0-4945-AFB5-59131163492D}" destId="{08672F2C-14BB-4A19-A1F1-0425AA8533B7}" srcOrd="0" destOrd="0" presId="urn:microsoft.com/office/officeart/2005/8/layout/vList5"/>
    <dgm:cxn modelId="{C6BBE27B-7ED1-4C88-A7DC-CF6B8633216C}" type="presParOf" srcId="{42D01998-1DD0-4945-AFB5-59131163492D}" destId="{77E71AC0-05B6-4077-BD60-986D00D22C27}" srcOrd="1" destOrd="0" presId="urn:microsoft.com/office/officeart/2005/8/layout/vList5"/>
    <dgm:cxn modelId="{A5A402B3-4A87-4002-BAB6-72DEDEA53C21}" type="presParOf" srcId="{03202DA2-1A36-4FBB-9D4E-2B147F53E64F}" destId="{A7CCB60E-819F-4CB8-836C-F5BA127FE878}" srcOrd="1" destOrd="0" presId="urn:microsoft.com/office/officeart/2005/8/layout/vList5"/>
    <dgm:cxn modelId="{A4B05844-A0BA-4E34-AD34-B89046026BA1}" type="presParOf" srcId="{03202DA2-1A36-4FBB-9D4E-2B147F53E64F}" destId="{17C9E817-D2EE-4ADE-99B1-45FD5A4312A0}" srcOrd="2" destOrd="0" presId="urn:microsoft.com/office/officeart/2005/8/layout/vList5"/>
    <dgm:cxn modelId="{DDDEBF3F-1177-4052-B825-8E9177B5D4C8}" type="presParOf" srcId="{17C9E817-D2EE-4ADE-99B1-45FD5A4312A0}" destId="{29ECD002-83A1-4921-92FB-D4FED4A0BE05}" srcOrd="0" destOrd="0" presId="urn:microsoft.com/office/officeart/2005/8/layout/vList5"/>
    <dgm:cxn modelId="{44CB6785-070B-48AA-9DBB-F2EFA06ECFFF}" type="presParOf" srcId="{17C9E817-D2EE-4ADE-99B1-45FD5A4312A0}" destId="{88181DDB-A439-4939-9E76-32AEAADB6667}" srcOrd="1" destOrd="0" presId="urn:microsoft.com/office/officeart/2005/8/layout/vList5"/>
    <dgm:cxn modelId="{BC3E08B3-F374-41D7-B6DD-493E5784D57E}" type="presParOf" srcId="{03202DA2-1A36-4FBB-9D4E-2B147F53E64F}" destId="{0319246C-A4F5-429B-B1D2-4C287344B5AE}" srcOrd="3" destOrd="0" presId="urn:microsoft.com/office/officeart/2005/8/layout/vList5"/>
    <dgm:cxn modelId="{1A399D18-550A-42C0-A906-FE6B2DA7C895}" type="presParOf" srcId="{03202DA2-1A36-4FBB-9D4E-2B147F53E64F}" destId="{9FE89E62-1735-4ACA-AAED-C5F91A63803C}" srcOrd="4" destOrd="0" presId="urn:microsoft.com/office/officeart/2005/8/layout/vList5"/>
    <dgm:cxn modelId="{C28348A4-DA17-431A-AFD2-11F9D1216D1A}" type="presParOf" srcId="{9FE89E62-1735-4ACA-AAED-C5F91A63803C}" destId="{D092F81B-4581-4EF5-B440-C069B7D76061}" srcOrd="0" destOrd="0" presId="urn:microsoft.com/office/officeart/2005/8/layout/vList5"/>
    <dgm:cxn modelId="{CF6E7A40-6FCC-4975-ABFF-93A5B393F9AE}" type="presParOf" srcId="{9FE89E62-1735-4ACA-AAED-C5F91A63803C}" destId="{DA920445-87BF-41DB-BBB2-DFA3F0DAC26E}" srcOrd="1" destOrd="0" presId="urn:microsoft.com/office/officeart/2005/8/layout/vList5"/>
    <dgm:cxn modelId="{D544F271-83A6-41CD-8170-EF8F350FDC8C}" type="presParOf" srcId="{03202DA2-1A36-4FBB-9D4E-2B147F53E64F}" destId="{26E59C38-12FF-4758-A14A-3101B4BBEFFE}" srcOrd="5" destOrd="0" presId="urn:microsoft.com/office/officeart/2005/8/layout/vList5"/>
    <dgm:cxn modelId="{2748CC8A-7955-4395-897D-DC1E578FC1F4}" type="presParOf" srcId="{03202DA2-1A36-4FBB-9D4E-2B147F53E64F}" destId="{71F4F939-912C-4E34-82AE-94F36E2418A3}" srcOrd="6" destOrd="0" presId="urn:microsoft.com/office/officeart/2005/8/layout/vList5"/>
    <dgm:cxn modelId="{5CC80771-C576-4AEA-B671-8AE89C8B1F9A}" type="presParOf" srcId="{71F4F939-912C-4E34-82AE-94F36E2418A3}" destId="{F061DFFB-F95F-4E5E-A559-73D996582E8D}" srcOrd="0" destOrd="0" presId="urn:microsoft.com/office/officeart/2005/8/layout/vList5"/>
    <dgm:cxn modelId="{B140D23E-B648-4B4F-AC59-CC2AF32437E6}" type="presParOf" srcId="{71F4F939-912C-4E34-82AE-94F36E2418A3}" destId="{F486C543-2A97-4D07-BC46-D0C0774BC113}" srcOrd="1" destOrd="0" presId="urn:microsoft.com/office/officeart/2005/8/layout/vList5"/>
    <dgm:cxn modelId="{8D9217FB-7CDC-4368-A248-782E2ADB3B33}" type="presParOf" srcId="{03202DA2-1A36-4FBB-9D4E-2B147F53E64F}" destId="{B092850A-C68D-473B-A053-1DEAEFE29341}" srcOrd="7" destOrd="0" presId="urn:microsoft.com/office/officeart/2005/8/layout/vList5"/>
    <dgm:cxn modelId="{654A1034-EC46-4687-9C78-B55A6DB80CA3}" type="presParOf" srcId="{03202DA2-1A36-4FBB-9D4E-2B147F53E64F}" destId="{A93D2CA0-6DE5-4885-88EC-FD83B689DE6D}" srcOrd="8" destOrd="0" presId="urn:microsoft.com/office/officeart/2005/8/layout/vList5"/>
    <dgm:cxn modelId="{462A6536-3191-48B1-B853-0916BBE9FFD8}" type="presParOf" srcId="{A93D2CA0-6DE5-4885-88EC-FD83B689DE6D}" destId="{6892883F-515A-451D-91F0-803F18900EAC}" srcOrd="0" destOrd="0" presId="urn:microsoft.com/office/officeart/2005/8/layout/vList5"/>
    <dgm:cxn modelId="{4D62CD16-6314-453C-8C62-07D9E106C8A7}" type="presParOf" srcId="{A93D2CA0-6DE5-4885-88EC-FD83B689DE6D}" destId="{F6A316E2-D8E5-4022-B0C5-5364F643281A}" srcOrd="1" destOrd="0" presId="urn:microsoft.com/office/officeart/2005/8/layout/vList5"/>
    <dgm:cxn modelId="{6BC36687-2771-45AA-901C-1D206EC09C39}" type="presParOf" srcId="{03202DA2-1A36-4FBB-9D4E-2B147F53E64F}" destId="{ED083856-CADD-405E-B66A-CA3F63EC8045}" srcOrd="9" destOrd="0" presId="urn:microsoft.com/office/officeart/2005/8/layout/vList5"/>
    <dgm:cxn modelId="{06CE9B23-97D9-450C-8D88-5391A83A5D53}" type="presParOf" srcId="{03202DA2-1A36-4FBB-9D4E-2B147F53E64F}" destId="{F486E695-F762-4F50-A813-3CAC78A814E5}" srcOrd="10" destOrd="0" presId="urn:microsoft.com/office/officeart/2005/8/layout/vList5"/>
    <dgm:cxn modelId="{73BEE0F0-EB21-4242-8DE5-38ECA14290B9}" type="presParOf" srcId="{F486E695-F762-4F50-A813-3CAC78A814E5}" destId="{F1950E60-3305-4C10-809A-65C05E1C072E}" srcOrd="0" destOrd="0" presId="urn:microsoft.com/office/officeart/2005/8/layout/vList5"/>
    <dgm:cxn modelId="{FB1DCB99-4253-4DEA-AE24-FE552594B96B}" type="presParOf" srcId="{F486E695-F762-4F50-A813-3CAC78A814E5}" destId="{DF72715B-6188-46CC-AD1F-E4C50EA3E6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9B845A-C521-4634-9F05-0F47445CC22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5360-F75B-4EC5-A755-2C13DEE6A008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t="-13000" b="-13000"/>
          </a:stretch>
        </a:blipFill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B3F91-AEE0-4980-95C7-5C27FEC0347E}" type="parTrans" cxnId="{0F6E0290-1E98-4869-BB7C-A1D2E0764B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C53E9-73B0-4FF6-8395-29ED030F47EB}" type="sibTrans" cxnId="{0F6E0290-1E98-4869-BB7C-A1D2E0764B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FDF95-8CC9-4B36-86B3-1AE9C7FB5542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D782D-3346-447D-B3BD-7B6714A4C383}" type="parTrans" cxnId="{23E8BF30-8608-4A72-BD7E-5784F2D77DE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DCC8-0847-46C2-BED7-73A9AC596A84}" type="sibTrans" cxnId="{23E8BF30-8608-4A72-BD7E-5784F2D77DE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610D-4F7D-4D36-98E9-3AEBC22667D1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Bitirgan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OTM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B87BC-C69F-4836-B192-462C1A7E2B15}" type="parTrans" cxnId="{BB1E36B3-ED36-40F7-BA16-78B4A38DB6E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82673-44FE-417A-AA22-34AE583C8487}" type="sibTrans" cxnId="{BB1E36B3-ED36-40F7-BA16-78B4A38DB6E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85EBD-89F2-4D80-97E9-389BCFBAF5C5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F7885-740D-4989-B3F9-682981E3AE3D}" type="parTrans" cxnId="{34454DD1-7873-4807-8139-0503AEFE300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232FD-9D16-4A37-AFED-9A75C4CD422A}" type="sibTrans" cxnId="{34454DD1-7873-4807-8139-0503AEFE300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FB06-B6FB-4F64-A7A2-436F11F0B7E6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unvoni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D78BD-FCE2-47F1-B5D5-4CFEFB89351B}" type="parTrans" cxnId="{3ECC035C-3B10-4FD6-AA6C-CE6D51A7009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D0880-3758-4B37-8489-8D6052DE4775}" type="sibTrans" cxnId="{3ECC035C-3B10-4FD6-AA6C-CE6D51A7009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3457-E214-4D8A-8C37-2D502B011596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66048-2ACB-4CF6-8777-636E95B20398}" type="parTrans" cxnId="{833F8EB7-7109-4E9A-9D89-91301F06304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11F46-7ADE-4644-BD6D-54EF2C1F6D4D}" type="sibTrans" cxnId="{833F8EB7-7109-4E9A-9D89-91301F06304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CC9D0-4AF2-4DDF-830A-FB98EB58D177}" type="pres">
      <dgm:prSet presAssocID="{439B845A-C521-4634-9F05-0F47445CC2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6B1A51-4DA4-483C-8BAA-2FC66A099B36}" type="pres">
      <dgm:prSet presAssocID="{BAC35360-F75B-4EC5-A755-2C13DEE6A008}" presName="centerShape" presStyleLbl="node0" presStyleIdx="0" presStyleCnt="1" custScaleX="169149" custScaleY="160876" custLinFactNeighborX="388" custLinFactNeighborY="5231"/>
      <dgm:spPr/>
    </dgm:pt>
    <dgm:pt modelId="{780D1B8D-340A-48F5-9A78-7A545925ABED}" type="pres">
      <dgm:prSet presAssocID="{9CED782D-3346-447D-B3BD-7B6714A4C383}" presName="Name9" presStyleLbl="parChTrans1D2" presStyleIdx="0" presStyleCnt="5"/>
      <dgm:spPr/>
    </dgm:pt>
    <dgm:pt modelId="{CF230288-93F3-4DEB-91C7-5624C2071CAE}" type="pres">
      <dgm:prSet presAssocID="{9CED782D-3346-447D-B3BD-7B6714A4C383}" presName="connTx" presStyleLbl="parChTrans1D2" presStyleIdx="0" presStyleCnt="5"/>
      <dgm:spPr/>
    </dgm:pt>
    <dgm:pt modelId="{5A57AD22-9817-42EC-900D-9705C6036903}" type="pres">
      <dgm:prSet presAssocID="{31DFDF95-8CC9-4B36-86B3-1AE9C7FB5542}" presName="node" presStyleLbl="node1" presStyleIdx="0" presStyleCnt="5" custScaleX="178051" custScaleY="77617">
        <dgm:presLayoutVars>
          <dgm:bulletEnabled val="1"/>
        </dgm:presLayoutVars>
      </dgm:prSet>
      <dgm:spPr/>
    </dgm:pt>
    <dgm:pt modelId="{E5674464-7530-4AA3-B4B1-5B7A33F339BD}" type="pres">
      <dgm:prSet presAssocID="{C92B87BC-C69F-4836-B192-462C1A7E2B15}" presName="Name9" presStyleLbl="parChTrans1D2" presStyleIdx="1" presStyleCnt="5"/>
      <dgm:spPr/>
    </dgm:pt>
    <dgm:pt modelId="{6E8AD62D-9E73-41F4-ABC0-5BA56DB8D60B}" type="pres">
      <dgm:prSet presAssocID="{C92B87BC-C69F-4836-B192-462C1A7E2B15}" presName="connTx" presStyleLbl="parChTrans1D2" presStyleIdx="1" presStyleCnt="5"/>
      <dgm:spPr/>
    </dgm:pt>
    <dgm:pt modelId="{4C6558F7-56E1-46FD-8BB0-FF3DAE184392}" type="pres">
      <dgm:prSet presAssocID="{04A8610D-4F7D-4D36-98E9-3AEBC22667D1}" presName="node" presStyleLbl="node1" presStyleIdx="1" presStyleCnt="5" custScaleX="171221" custRadScaleRad="193309" custRadScaleInc="-881">
        <dgm:presLayoutVars>
          <dgm:bulletEnabled val="1"/>
        </dgm:presLayoutVars>
      </dgm:prSet>
      <dgm:spPr/>
    </dgm:pt>
    <dgm:pt modelId="{A745B38C-59F5-4BBA-A50C-65EC203F0691}" type="pres">
      <dgm:prSet presAssocID="{375F7885-740D-4989-B3F9-682981E3AE3D}" presName="Name9" presStyleLbl="parChTrans1D2" presStyleIdx="2" presStyleCnt="5"/>
      <dgm:spPr/>
    </dgm:pt>
    <dgm:pt modelId="{D9A6750B-D8AC-4D66-A70A-ACC48A0343B9}" type="pres">
      <dgm:prSet presAssocID="{375F7885-740D-4989-B3F9-682981E3AE3D}" presName="connTx" presStyleLbl="parChTrans1D2" presStyleIdx="2" presStyleCnt="5"/>
      <dgm:spPr/>
    </dgm:pt>
    <dgm:pt modelId="{E687ADD2-71F0-4F5A-89BA-E994EA48CA9A}" type="pres">
      <dgm:prSet presAssocID="{2BB85EBD-89F2-4D80-97E9-389BCFBAF5C5}" presName="node" presStyleLbl="node1" presStyleIdx="2" presStyleCnt="5" custScaleX="178052" custScaleY="100278" custRadScaleRad="171614" custRadScaleInc="-73295">
        <dgm:presLayoutVars>
          <dgm:bulletEnabled val="1"/>
        </dgm:presLayoutVars>
      </dgm:prSet>
      <dgm:spPr/>
    </dgm:pt>
    <dgm:pt modelId="{38EB91D2-0A94-43BE-812F-38A512B2ED50}" type="pres">
      <dgm:prSet presAssocID="{50F66048-2ACB-4CF6-8777-636E95B20398}" presName="Name9" presStyleLbl="parChTrans1D2" presStyleIdx="3" presStyleCnt="5"/>
      <dgm:spPr/>
    </dgm:pt>
    <dgm:pt modelId="{80012517-D867-4923-A5B7-708513B86729}" type="pres">
      <dgm:prSet presAssocID="{50F66048-2ACB-4CF6-8777-636E95B20398}" presName="connTx" presStyleLbl="parChTrans1D2" presStyleIdx="3" presStyleCnt="5"/>
      <dgm:spPr/>
    </dgm:pt>
    <dgm:pt modelId="{0DD71DF0-9CF2-4AC4-B23C-A92A8A401645}" type="pres">
      <dgm:prSet presAssocID="{76D13457-E214-4D8A-8C37-2D502B011596}" presName="node" presStyleLbl="node1" presStyleIdx="3" presStyleCnt="5" custScaleX="173447" custRadScaleRad="179906" custRadScaleInc="77266">
        <dgm:presLayoutVars>
          <dgm:bulletEnabled val="1"/>
        </dgm:presLayoutVars>
      </dgm:prSet>
      <dgm:spPr/>
    </dgm:pt>
    <dgm:pt modelId="{C53F2D47-BD0D-4590-85B9-8DA056A2F014}" type="pres">
      <dgm:prSet presAssocID="{336D78BD-FCE2-47F1-B5D5-4CFEFB89351B}" presName="Name9" presStyleLbl="parChTrans1D2" presStyleIdx="4" presStyleCnt="5"/>
      <dgm:spPr/>
    </dgm:pt>
    <dgm:pt modelId="{EE4B1175-2ADA-4FE5-9DBE-E80FFDD404CA}" type="pres">
      <dgm:prSet presAssocID="{336D78BD-FCE2-47F1-B5D5-4CFEFB89351B}" presName="connTx" presStyleLbl="parChTrans1D2" presStyleIdx="4" presStyleCnt="5"/>
      <dgm:spPr/>
    </dgm:pt>
    <dgm:pt modelId="{DF1E4B16-9B3C-4DF4-B44C-9914E641FB41}" type="pres">
      <dgm:prSet presAssocID="{549EFB06-B6FB-4F64-A7A2-436F11F0B7E6}" presName="node" presStyleLbl="node1" presStyleIdx="4" presStyleCnt="5" custScaleX="167077" custRadScaleRad="195138" custRadScaleInc="873">
        <dgm:presLayoutVars>
          <dgm:bulletEnabled val="1"/>
        </dgm:presLayoutVars>
      </dgm:prSet>
      <dgm:spPr/>
    </dgm:pt>
  </dgm:ptLst>
  <dgm:cxnLst>
    <dgm:cxn modelId="{1152AB29-5317-427C-A25E-7B7BCE63B651}" type="presOf" srcId="{9CED782D-3346-447D-B3BD-7B6714A4C383}" destId="{780D1B8D-340A-48F5-9A78-7A545925ABED}" srcOrd="0" destOrd="0" presId="urn:microsoft.com/office/officeart/2005/8/layout/radial1"/>
    <dgm:cxn modelId="{4114F72F-B8C1-4A8C-9DCC-6D3E2C4EF11F}" type="presOf" srcId="{50F66048-2ACB-4CF6-8777-636E95B20398}" destId="{80012517-D867-4923-A5B7-708513B86729}" srcOrd="1" destOrd="0" presId="urn:microsoft.com/office/officeart/2005/8/layout/radial1"/>
    <dgm:cxn modelId="{23E8BF30-8608-4A72-BD7E-5784F2D77DEA}" srcId="{BAC35360-F75B-4EC5-A755-2C13DEE6A008}" destId="{31DFDF95-8CC9-4B36-86B3-1AE9C7FB5542}" srcOrd="0" destOrd="0" parTransId="{9CED782D-3346-447D-B3BD-7B6714A4C383}" sibTransId="{1DF4DCC8-0847-46C2-BED7-73A9AC596A84}"/>
    <dgm:cxn modelId="{BA90E936-96A4-47CA-AF54-927059EBB46C}" type="presOf" srcId="{549EFB06-B6FB-4F64-A7A2-436F11F0B7E6}" destId="{DF1E4B16-9B3C-4DF4-B44C-9914E641FB41}" srcOrd="0" destOrd="0" presId="urn:microsoft.com/office/officeart/2005/8/layout/radial1"/>
    <dgm:cxn modelId="{3ECC035C-3B10-4FD6-AA6C-CE6D51A70099}" srcId="{BAC35360-F75B-4EC5-A755-2C13DEE6A008}" destId="{549EFB06-B6FB-4F64-A7A2-436F11F0B7E6}" srcOrd="4" destOrd="0" parTransId="{336D78BD-FCE2-47F1-B5D5-4CFEFB89351B}" sibTransId="{050D0880-3758-4B37-8489-8D6052DE4775}"/>
    <dgm:cxn modelId="{D8EBC645-ECF3-4A1A-8D5B-4D17BB85E02D}" type="presOf" srcId="{BAC35360-F75B-4EC5-A755-2C13DEE6A008}" destId="{096B1A51-4DA4-483C-8BAA-2FC66A099B36}" srcOrd="0" destOrd="0" presId="urn:microsoft.com/office/officeart/2005/8/layout/radial1"/>
    <dgm:cxn modelId="{90FA7C4E-C441-4CA4-AF6A-5333D13DBD6B}" type="presOf" srcId="{50F66048-2ACB-4CF6-8777-636E95B20398}" destId="{38EB91D2-0A94-43BE-812F-38A512B2ED50}" srcOrd="0" destOrd="0" presId="urn:microsoft.com/office/officeart/2005/8/layout/radial1"/>
    <dgm:cxn modelId="{6180F989-0F81-48AA-A1F5-ADED8E18FE54}" type="presOf" srcId="{C92B87BC-C69F-4836-B192-462C1A7E2B15}" destId="{6E8AD62D-9E73-41F4-ABC0-5BA56DB8D60B}" srcOrd="1" destOrd="0" presId="urn:microsoft.com/office/officeart/2005/8/layout/radial1"/>
    <dgm:cxn modelId="{1D911D8A-D0EC-47F1-8B2B-E755E70C1A69}" type="presOf" srcId="{76D13457-E214-4D8A-8C37-2D502B011596}" destId="{0DD71DF0-9CF2-4AC4-B23C-A92A8A401645}" srcOrd="0" destOrd="0" presId="urn:microsoft.com/office/officeart/2005/8/layout/radial1"/>
    <dgm:cxn modelId="{53828B8D-A1CD-41C6-A929-97A3A1DA3073}" type="presOf" srcId="{C92B87BC-C69F-4836-B192-462C1A7E2B15}" destId="{E5674464-7530-4AA3-B4B1-5B7A33F339BD}" srcOrd="0" destOrd="0" presId="urn:microsoft.com/office/officeart/2005/8/layout/radial1"/>
    <dgm:cxn modelId="{0F6E0290-1E98-4869-BB7C-A1D2E0764B8A}" srcId="{439B845A-C521-4634-9F05-0F47445CC224}" destId="{BAC35360-F75B-4EC5-A755-2C13DEE6A008}" srcOrd="0" destOrd="0" parTransId="{FCFB3F91-AEE0-4980-95C7-5C27FEC0347E}" sibTransId="{A9EC53E9-73B0-4FF6-8395-29ED030F47EB}"/>
    <dgm:cxn modelId="{5F3BF196-F9C1-4FA2-A0AA-5404EDF3C83D}" type="presOf" srcId="{9CED782D-3346-447D-B3BD-7B6714A4C383}" destId="{CF230288-93F3-4DEB-91C7-5624C2071CAE}" srcOrd="1" destOrd="0" presId="urn:microsoft.com/office/officeart/2005/8/layout/radial1"/>
    <dgm:cxn modelId="{D6D0EDA0-2177-4F0C-9F1E-FF327EC2FB58}" type="presOf" srcId="{04A8610D-4F7D-4D36-98E9-3AEBC22667D1}" destId="{4C6558F7-56E1-46FD-8BB0-FF3DAE184392}" srcOrd="0" destOrd="0" presId="urn:microsoft.com/office/officeart/2005/8/layout/radial1"/>
    <dgm:cxn modelId="{BA68CAA5-F539-4B17-B55D-B0461F11DB6A}" type="presOf" srcId="{375F7885-740D-4989-B3F9-682981E3AE3D}" destId="{A745B38C-59F5-4BBA-A50C-65EC203F0691}" srcOrd="0" destOrd="0" presId="urn:microsoft.com/office/officeart/2005/8/layout/radial1"/>
    <dgm:cxn modelId="{B3BDBCA9-8FDC-4128-A436-557830001223}" type="presOf" srcId="{31DFDF95-8CC9-4B36-86B3-1AE9C7FB5542}" destId="{5A57AD22-9817-42EC-900D-9705C6036903}" srcOrd="0" destOrd="0" presId="urn:microsoft.com/office/officeart/2005/8/layout/radial1"/>
    <dgm:cxn modelId="{BB1E36B3-ED36-40F7-BA16-78B4A38DB6E5}" srcId="{BAC35360-F75B-4EC5-A755-2C13DEE6A008}" destId="{04A8610D-4F7D-4D36-98E9-3AEBC22667D1}" srcOrd="1" destOrd="0" parTransId="{C92B87BC-C69F-4836-B192-462C1A7E2B15}" sibTransId="{65582673-44FE-417A-AA22-34AE583C8487}"/>
    <dgm:cxn modelId="{E86BD3B5-B522-4DDD-BE08-6208444854F8}" type="presOf" srcId="{2BB85EBD-89F2-4D80-97E9-389BCFBAF5C5}" destId="{E687ADD2-71F0-4F5A-89BA-E994EA48CA9A}" srcOrd="0" destOrd="0" presId="urn:microsoft.com/office/officeart/2005/8/layout/radial1"/>
    <dgm:cxn modelId="{833F8EB7-7109-4E9A-9D89-91301F06304E}" srcId="{BAC35360-F75B-4EC5-A755-2C13DEE6A008}" destId="{76D13457-E214-4D8A-8C37-2D502B011596}" srcOrd="3" destOrd="0" parTransId="{50F66048-2ACB-4CF6-8777-636E95B20398}" sibTransId="{17B11F46-7ADE-4644-BD6D-54EF2C1F6D4D}"/>
    <dgm:cxn modelId="{34454DD1-7873-4807-8139-0503AEFE3000}" srcId="{BAC35360-F75B-4EC5-A755-2C13DEE6A008}" destId="{2BB85EBD-89F2-4D80-97E9-389BCFBAF5C5}" srcOrd="2" destOrd="0" parTransId="{375F7885-740D-4989-B3F9-682981E3AE3D}" sibTransId="{555232FD-9D16-4A37-AFED-9A75C4CD422A}"/>
    <dgm:cxn modelId="{E98C81F1-60A9-4C48-B1D1-0924F90CA9CE}" type="presOf" srcId="{336D78BD-FCE2-47F1-B5D5-4CFEFB89351B}" destId="{C53F2D47-BD0D-4590-85B9-8DA056A2F014}" srcOrd="0" destOrd="0" presId="urn:microsoft.com/office/officeart/2005/8/layout/radial1"/>
    <dgm:cxn modelId="{6AA22EF9-68C5-49DE-8962-847702F07FE6}" type="presOf" srcId="{439B845A-C521-4634-9F05-0F47445CC224}" destId="{490CC9D0-4AF2-4DDF-830A-FB98EB58D177}" srcOrd="0" destOrd="0" presId="urn:microsoft.com/office/officeart/2005/8/layout/radial1"/>
    <dgm:cxn modelId="{8F4BADF9-7E5B-4911-A2FE-76A68D6301DD}" type="presOf" srcId="{375F7885-740D-4989-B3F9-682981E3AE3D}" destId="{D9A6750B-D8AC-4D66-A70A-ACC48A0343B9}" srcOrd="1" destOrd="0" presId="urn:microsoft.com/office/officeart/2005/8/layout/radial1"/>
    <dgm:cxn modelId="{26EA82FB-DF0A-4EDB-B94A-1A7AF7F4D8E6}" type="presOf" srcId="{336D78BD-FCE2-47F1-B5D5-4CFEFB89351B}" destId="{EE4B1175-2ADA-4FE5-9DBE-E80FFDD404CA}" srcOrd="1" destOrd="0" presId="urn:microsoft.com/office/officeart/2005/8/layout/radial1"/>
    <dgm:cxn modelId="{099D98D0-BF5D-4244-8EDC-045063E7EBFF}" type="presParOf" srcId="{490CC9D0-4AF2-4DDF-830A-FB98EB58D177}" destId="{096B1A51-4DA4-483C-8BAA-2FC66A099B36}" srcOrd="0" destOrd="0" presId="urn:microsoft.com/office/officeart/2005/8/layout/radial1"/>
    <dgm:cxn modelId="{9393D8A2-5C5D-4AEB-B33A-A3343F440E4C}" type="presParOf" srcId="{490CC9D0-4AF2-4DDF-830A-FB98EB58D177}" destId="{780D1B8D-340A-48F5-9A78-7A545925ABED}" srcOrd="1" destOrd="0" presId="urn:microsoft.com/office/officeart/2005/8/layout/radial1"/>
    <dgm:cxn modelId="{8E71A21C-B4BA-41F4-AA1C-59581EDBEE64}" type="presParOf" srcId="{780D1B8D-340A-48F5-9A78-7A545925ABED}" destId="{CF230288-93F3-4DEB-91C7-5624C2071CAE}" srcOrd="0" destOrd="0" presId="urn:microsoft.com/office/officeart/2005/8/layout/radial1"/>
    <dgm:cxn modelId="{8AC2C28B-5EB7-442F-8198-520FB2507DBE}" type="presParOf" srcId="{490CC9D0-4AF2-4DDF-830A-FB98EB58D177}" destId="{5A57AD22-9817-42EC-900D-9705C6036903}" srcOrd="2" destOrd="0" presId="urn:microsoft.com/office/officeart/2005/8/layout/radial1"/>
    <dgm:cxn modelId="{B66131C4-03E7-42CA-818B-527EBC6DB1D8}" type="presParOf" srcId="{490CC9D0-4AF2-4DDF-830A-FB98EB58D177}" destId="{E5674464-7530-4AA3-B4B1-5B7A33F339BD}" srcOrd="3" destOrd="0" presId="urn:microsoft.com/office/officeart/2005/8/layout/radial1"/>
    <dgm:cxn modelId="{2C1737A4-1017-4CD2-9E11-91047E3E90FB}" type="presParOf" srcId="{E5674464-7530-4AA3-B4B1-5B7A33F339BD}" destId="{6E8AD62D-9E73-41F4-ABC0-5BA56DB8D60B}" srcOrd="0" destOrd="0" presId="urn:microsoft.com/office/officeart/2005/8/layout/radial1"/>
    <dgm:cxn modelId="{13E9A8AD-3055-41F7-8EE7-995EBF2035A6}" type="presParOf" srcId="{490CC9D0-4AF2-4DDF-830A-FB98EB58D177}" destId="{4C6558F7-56E1-46FD-8BB0-FF3DAE184392}" srcOrd="4" destOrd="0" presId="urn:microsoft.com/office/officeart/2005/8/layout/radial1"/>
    <dgm:cxn modelId="{C66F4012-287D-40F2-B13C-746644C2D879}" type="presParOf" srcId="{490CC9D0-4AF2-4DDF-830A-FB98EB58D177}" destId="{A745B38C-59F5-4BBA-A50C-65EC203F0691}" srcOrd="5" destOrd="0" presId="urn:microsoft.com/office/officeart/2005/8/layout/radial1"/>
    <dgm:cxn modelId="{B4C1E5CE-B391-406F-A389-4DD14E55A369}" type="presParOf" srcId="{A745B38C-59F5-4BBA-A50C-65EC203F0691}" destId="{D9A6750B-D8AC-4D66-A70A-ACC48A0343B9}" srcOrd="0" destOrd="0" presId="urn:microsoft.com/office/officeart/2005/8/layout/radial1"/>
    <dgm:cxn modelId="{F918595B-8933-420A-B83B-8F2844463A50}" type="presParOf" srcId="{490CC9D0-4AF2-4DDF-830A-FB98EB58D177}" destId="{E687ADD2-71F0-4F5A-89BA-E994EA48CA9A}" srcOrd="6" destOrd="0" presId="urn:microsoft.com/office/officeart/2005/8/layout/radial1"/>
    <dgm:cxn modelId="{5B299B23-231A-40F2-BE6A-E1805DF68029}" type="presParOf" srcId="{490CC9D0-4AF2-4DDF-830A-FB98EB58D177}" destId="{38EB91D2-0A94-43BE-812F-38A512B2ED50}" srcOrd="7" destOrd="0" presId="urn:microsoft.com/office/officeart/2005/8/layout/radial1"/>
    <dgm:cxn modelId="{5E20349A-78C1-498A-A02B-85E6FA139FE4}" type="presParOf" srcId="{38EB91D2-0A94-43BE-812F-38A512B2ED50}" destId="{80012517-D867-4923-A5B7-708513B86729}" srcOrd="0" destOrd="0" presId="urn:microsoft.com/office/officeart/2005/8/layout/radial1"/>
    <dgm:cxn modelId="{1C35706C-6BEB-4074-AF72-0F443DD67D43}" type="presParOf" srcId="{490CC9D0-4AF2-4DDF-830A-FB98EB58D177}" destId="{0DD71DF0-9CF2-4AC4-B23C-A92A8A401645}" srcOrd="8" destOrd="0" presId="urn:microsoft.com/office/officeart/2005/8/layout/radial1"/>
    <dgm:cxn modelId="{6B3523D3-C52C-41F8-B756-129BD2A83F6C}" type="presParOf" srcId="{490CC9D0-4AF2-4DDF-830A-FB98EB58D177}" destId="{C53F2D47-BD0D-4590-85B9-8DA056A2F014}" srcOrd="9" destOrd="0" presId="urn:microsoft.com/office/officeart/2005/8/layout/radial1"/>
    <dgm:cxn modelId="{3836DBD0-EF1D-4452-B84B-1613F0886EA8}" type="presParOf" srcId="{C53F2D47-BD0D-4590-85B9-8DA056A2F014}" destId="{EE4B1175-2ADA-4FE5-9DBE-E80FFDD404CA}" srcOrd="0" destOrd="0" presId="urn:microsoft.com/office/officeart/2005/8/layout/radial1"/>
    <dgm:cxn modelId="{7D6445C3-A9A9-4C9B-AF35-F5450AB2ACBC}" type="presParOf" srcId="{490CC9D0-4AF2-4DDF-830A-FB98EB58D177}" destId="{DF1E4B16-9B3C-4DF4-B44C-9914E641FB4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9B845A-C521-4634-9F05-0F47445CC22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5360-F75B-4EC5-A755-2C13DEE6A008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t="-13000" b="-13000"/>
          </a:stretch>
        </a:blipFill>
      </dgm:spPr>
      <dgm:t>
        <a:bodyPr/>
        <a:lstStyle/>
        <a:p>
          <a:r>
            <a:rPr lang="en-US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8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B3F91-AEE0-4980-95C7-5C27FEC0347E}" type="parTrans" cxnId="{0F6E0290-1E98-4869-BB7C-A1D2E0764B8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C53E9-73B0-4FF6-8395-29ED030F47EB}" type="sibTrans" cxnId="{0F6E0290-1E98-4869-BB7C-A1D2E0764B8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FDF95-8CC9-4B36-86B3-1AE9C7FB5542}">
      <dgm:prSet phldrT="[Текст]" custT="1"/>
      <dgm:spPr/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1908-yili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Ozarbayjonning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Oqtosh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D782D-3346-447D-B3BD-7B6714A4C383}" type="parTrans" cxnId="{23E8BF30-8608-4A72-BD7E-5784F2D77DEA}">
      <dgm:prSet custT="1"/>
      <dgm:spPr/>
      <dgm:t>
        <a:bodyPr/>
        <a:lstStyle/>
        <a:p>
          <a:endParaRPr lang="ru-RU" sz="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DCC8-0847-46C2-BED7-73A9AC596A84}" type="sibTrans" cxnId="{23E8BF30-8608-4A72-BD7E-5784F2D77DE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610D-4F7D-4D36-98E9-3AEBC22667D1}">
      <dgm:prSet phldrT="[Текст]" custT="1"/>
      <dgm:spPr/>
      <dgm:t>
        <a:bodyPr/>
        <a:lstStyle/>
        <a:p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Boku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pedagogika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o‘qidi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B87BC-C69F-4836-B192-462C1A7E2B15}" type="parTrans" cxnId="{BB1E36B3-ED36-40F7-BA16-78B4A38DB6E5}">
      <dgm:prSet custT="1"/>
      <dgm:spPr/>
      <dgm:t>
        <a:bodyPr/>
        <a:lstStyle/>
        <a:p>
          <a:endParaRPr lang="ru-RU" sz="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82673-44FE-417A-AA22-34AE583C8487}" type="sibTrans" cxnId="{BB1E36B3-ED36-40F7-BA16-78B4A38DB6E5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85EBD-89F2-4D80-97E9-389BCFBAF5C5}">
      <dgm:prSet phldrT="[Текст]" custT="1"/>
      <dgm:spPr/>
      <dgm:t>
        <a:bodyPr/>
        <a:lstStyle/>
        <a:p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jurnallar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tahririyatlarida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Fanlar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qoshidagi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Til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pedagogika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ishladi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F7885-740D-4989-B3F9-682981E3AE3D}" type="parTrans" cxnId="{34454DD1-7873-4807-8139-0503AEFE3000}">
      <dgm:prSet custT="1"/>
      <dgm:spPr/>
      <dgm:t>
        <a:bodyPr/>
        <a:lstStyle/>
        <a:p>
          <a:endParaRPr lang="ru-RU" sz="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232FD-9D16-4A37-AFED-9A75C4CD422A}" type="sibTrans" cxnId="{34454DD1-7873-4807-8139-0503AEFE3000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FB06-B6FB-4F64-A7A2-436F11F0B7E6}">
      <dgm:prSet phldrT="[Текст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xizmatlari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D78BD-FCE2-47F1-B5D5-4CFEFB89351B}" type="parTrans" cxnId="{3ECC035C-3B10-4FD6-AA6C-CE6D51A70099}">
      <dgm:prSet custT="1"/>
      <dgm:spPr/>
      <dgm:t>
        <a:bodyPr/>
        <a:lstStyle/>
        <a:p>
          <a:endParaRPr lang="ru-RU" sz="9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D0880-3758-4B37-8489-8D6052DE4775}" type="sibTrans" cxnId="{3ECC035C-3B10-4FD6-AA6C-CE6D51A7009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3457-E214-4D8A-8C37-2D502B011596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Ulug‘bek</a:t>
          </a:r>
          <a:r>
            <a: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tragediyasi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doston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she‘rlar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Alisher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ijodini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tadqiq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borasidagi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ishlarni</a:t>
          </a:r>
          <a:r>
            <a: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yozdi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66048-2ACB-4CF6-8777-636E95B20398}" type="parTrans" cxnId="{833F8EB7-7109-4E9A-9D89-91301F06304E}">
      <dgm:prSet custT="1"/>
      <dgm:spPr/>
      <dgm:t>
        <a:bodyPr/>
        <a:lstStyle/>
        <a:p>
          <a:endParaRPr lang="ru-RU" sz="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11F46-7ADE-4644-BD6D-54EF2C1F6D4D}" type="sibTrans" cxnId="{833F8EB7-7109-4E9A-9D89-91301F06304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CC9D0-4AF2-4DDF-830A-FB98EB58D177}" type="pres">
      <dgm:prSet presAssocID="{439B845A-C521-4634-9F05-0F47445CC2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6B1A51-4DA4-483C-8BAA-2FC66A099B36}" type="pres">
      <dgm:prSet presAssocID="{BAC35360-F75B-4EC5-A755-2C13DEE6A008}" presName="centerShape" presStyleLbl="node0" presStyleIdx="0" presStyleCnt="1" custScaleX="169149" custScaleY="160876" custLinFactNeighborX="388" custLinFactNeighborY="5231"/>
      <dgm:spPr/>
    </dgm:pt>
    <dgm:pt modelId="{780D1B8D-340A-48F5-9A78-7A545925ABED}" type="pres">
      <dgm:prSet presAssocID="{9CED782D-3346-447D-B3BD-7B6714A4C383}" presName="Name9" presStyleLbl="parChTrans1D2" presStyleIdx="0" presStyleCnt="5"/>
      <dgm:spPr/>
    </dgm:pt>
    <dgm:pt modelId="{CF230288-93F3-4DEB-91C7-5624C2071CAE}" type="pres">
      <dgm:prSet presAssocID="{9CED782D-3346-447D-B3BD-7B6714A4C383}" presName="connTx" presStyleLbl="parChTrans1D2" presStyleIdx="0" presStyleCnt="5"/>
      <dgm:spPr/>
    </dgm:pt>
    <dgm:pt modelId="{5A57AD22-9817-42EC-900D-9705C6036903}" type="pres">
      <dgm:prSet presAssocID="{31DFDF95-8CC9-4B36-86B3-1AE9C7FB5542}" presName="node" presStyleLbl="node1" presStyleIdx="0" presStyleCnt="5" custScaleX="178051" custScaleY="77617">
        <dgm:presLayoutVars>
          <dgm:bulletEnabled val="1"/>
        </dgm:presLayoutVars>
      </dgm:prSet>
      <dgm:spPr/>
    </dgm:pt>
    <dgm:pt modelId="{E5674464-7530-4AA3-B4B1-5B7A33F339BD}" type="pres">
      <dgm:prSet presAssocID="{C92B87BC-C69F-4836-B192-462C1A7E2B15}" presName="Name9" presStyleLbl="parChTrans1D2" presStyleIdx="1" presStyleCnt="5"/>
      <dgm:spPr/>
    </dgm:pt>
    <dgm:pt modelId="{6E8AD62D-9E73-41F4-ABC0-5BA56DB8D60B}" type="pres">
      <dgm:prSet presAssocID="{C92B87BC-C69F-4836-B192-462C1A7E2B15}" presName="connTx" presStyleLbl="parChTrans1D2" presStyleIdx="1" presStyleCnt="5"/>
      <dgm:spPr/>
    </dgm:pt>
    <dgm:pt modelId="{4C6558F7-56E1-46FD-8BB0-FF3DAE184392}" type="pres">
      <dgm:prSet presAssocID="{04A8610D-4F7D-4D36-98E9-3AEBC22667D1}" presName="node" presStyleLbl="node1" presStyleIdx="1" presStyleCnt="5" custScaleX="171221" custRadScaleRad="193309" custRadScaleInc="-881">
        <dgm:presLayoutVars>
          <dgm:bulletEnabled val="1"/>
        </dgm:presLayoutVars>
      </dgm:prSet>
      <dgm:spPr/>
    </dgm:pt>
    <dgm:pt modelId="{A745B38C-59F5-4BBA-A50C-65EC203F0691}" type="pres">
      <dgm:prSet presAssocID="{375F7885-740D-4989-B3F9-682981E3AE3D}" presName="Name9" presStyleLbl="parChTrans1D2" presStyleIdx="2" presStyleCnt="5"/>
      <dgm:spPr/>
    </dgm:pt>
    <dgm:pt modelId="{D9A6750B-D8AC-4D66-A70A-ACC48A0343B9}" type="pres">
      <dgm:prSet presAssocID="{375F7885-740D-4989-B3F9-682981E3AE3D}" presName="connTx" presStyleLbl="parChTrans1D2" presStyleIdx="2" presStyleCnt="5"/>
      <dgm:spPr/>
    </dgm:pt>
    <dgm:pt modelId="{E687ADD2-71F0-4F5A-89BA-E994EA48CA9A}" type="pres">
      <dgm:prSet presAssocID="{2BB85EBD-89F2-4D80-97E9-389BCFBAF5C5}" presName="node" presStyleLbl="node1" presStyleIdx="2" presStyleCnt="5" custScaleX="178052" custScaleY="100278" custRadScaleRad="168798" custRadScaleInc="-71903">
        <dgm:presLayoutVars>
          <dgm:bulletEnabled val="1"/>
        </dgm:presLayoutVars>
      </dgm:prSet>
      <dgm:spPr/>
    </dgm:pt>
    <dgm:pt modelId="{38EB91D2-0A94-43BE-812F-38A512B2ED50}" type="pres">
      <dgm:prSet presAssocID="{50F66048-2ACB-4CF6-8777-636E95B20398}" presName="Name9" presStyleLbl="parChTrans1D2" presStyleIdx="3" presStyleCnt="5"/>
      <dgm:spPr/>
    </dgm:pt>
    <dgm:pt modelId="{80012517-D867-4923-A5B7-708513B86729}" type="pres">
      <dgm:prSet presAssocID="{50F66048-2ACB-4CF6-8777-636E95B20398}" presName="connTx" presStyleLbl="parChTrans1D2" presStyleIdx="3" presStyleCnt="5"/>
      <dgm:spPr/>
    </dgm:pt>
    <dgm:pt modelId="{0DD71DF0-9CF2-4AC4-B23C-A92A8A401645}" type="pres">
      <dgm:prSet presAssocID="{76D13457-E214-4D8A-8C37-2D502B011596}" presName="node" presStyleLbl="node1" presStyleIdx="3" presStyleCnt="5" custScaleX="173447" custRadScaleRad="179906" custRadScaleInc="77266">
        <dgm:presLayoutVars>
          <dgm:bulletEnabled val="1"/>
        </dgm:presLayoutVars>
      </dgm:prSet>
      <dgm:spPr/>
    </dgm:pt>
    <dgm:pt modelId="{C53F2D47-BD0D-4590-85B9-8DA056A2F014}" type="pres">
      <dgm:prSet presAssocID="{336D78BD-FCE2-47F1-B5D5-4CFEFB89351B}" presName="Name9" presStyleLbl="parChTrans1D2" presStyleIdx="4" presStyleCnt="5"/>
      <dgm:spPr/>
    </dgm:pt>
    <dgm:pt modelId="{EE4B1175-2ADA-4FE5-9DBE-E80FFDD404CA}" type="pres">
      <dgm:prSet presAssocID="{336D78BD-FCE2-47F1-B5D5-4CFEFB89351B}" presName="connTx" presStyleLbl="parChTrans1D2" presStyleIdx="4" presStyleCnt="5"/>
      <dgm:spPr/>
    </dgm:pt>
    <dgm:pt modelId="{DF1E4B16-9B3C-4DF4-B44C-9914E641FB41}" type="pres">
      <dgm:prSet presAssocID="{549EFB06-B6FB-4F64-A7A2-436F11F0B7E6}" presName="node" presStyleLbl="node1" presStyleIdx="4" presStyleCnt="5" custScaleX="167077" custRadScaleRad="195138" custRadScaleInc="873">
        <dgm:presLayoutVars>
          <dgm:bulletEnabled val="1"/>
        </dgm:presLayoutVars>
      </dgm:prSet>
      <dgm:spPr/>
    </dgm:pt>
  </dgm:ptLst>
  <dgm:cxnLst>
    <dgm:cxn modelId="{1152AB29-5317-427C-A25E-7B7BCE63B651}" type="presOf" srcId="{9CED782D-3346-447D-B3BD-7B6714A4C383}" destId="{780D1B8D-340A-48F5-9A78-7A545925ABED}" srcOrd="0" destOrd="0" presId="urn:microsoft.com/office/officeart/2005/8/layout/radial1"/>
    <dgm:cxn modelId="{4114F72F-B8C1-4A8C-9DCC-6D3E2C4EF11F}" type="presOf" srcId="{50F66048-2ACB-4CF6-8777-636E95B20398}" destId="{80012517-D867-4923-A5B7-708513B86729}" srcOrd="1" destOrd="0" presId="urn:microsoft.com/office/officeart/2005/8/layout/radial1"/>
    <dgm:cxn modelId="{23E8BF30-8608-4A72-BD7E-5784F2D77DEA}" srcId="{BAC35360-F75B-4EC5-A755-2C13DEE6A008}" destId="{31DFDF95-8CC9-4B36-86B3-1AE9C7FB5542}" srcOrd="0" destOrd="0" parTransId="{9CED782D-3346-447D-B3BD-7B6714A4C383}" sibTransId="{1DF4DCC8-0847-46C2-BED7-73A9AC596A84}"/>
    <dgm:cxn modelId="{BA90E936-96A4-47CA-AF54-927059EBB46C}" type="presOf" srcId="{549EFB06-B6FB-4F64-A7A2-436F11F0B7E6}" destId="{DF1E4B16-9B3C-4DF4-B44C-9914E641FB41}" srcOrd="0" destOrd="0" presId="urn:microsoft.com/office/officeart/2005/8/layout/radial1"/>
    <dgm:cxn modelId="{3ECC035C-3B10-4FD6-AA6C-CE6D51A70099}" srcId="{BAC35360-F75B-4EC5-A755-2C13DEE6A008}" destId="{549EFB06-B6FB-4F64-A7A2-436F11F0B7E6}" srcOrd="4" destOrd="0" parTransId="{336D78BD-FCE2-47F1-B5D5-4CFEFB89351B}" sibTransId="{050D0880-3758-4B37-8489-8D6052DE4775}"/>
    <dgm:cxn modelId="{D8EBC645-ECF3-4A1A-8D5B-4D17BB85E02D}" type="presOf" srcId="{BAC35360-F75B-4EC5-A755-2C13DEE6A008}" destId="{096B1A51-4DA4-483C-8BAA-2FC66A099B36}" srcOrd="0" destOrd="0" presId="urn:microsoft.com/office/officeart/2005/8/layout/radial1"/>
    <dgm:cxn modelId="{90FA7C4E-C441-4CA4-AF6A-5333D13DBD6B}" type="presOf" srcId="{50F66048-2ACB-4CF6-8777-636E95B20398}" destId="{38EB91D2-0A94-43BE-812F-38A512B2ED50}" srcOrd="0" destOrd="0" presId="urn:microsoft.com/office/officeart/2005/8/layout/radial1"/>
    <dgm:cxn modelId="{6180F989-0F81-48AA-A1F5-ADED8E18FE54}" type="presOf" srcId="{C92B87BC-C69F-4836-B192-462C1A7E2B15}" destId="{6E8AD62D-9E73-41F4-ABC0-5BA56DB8D60B}" srcOrd="1" destOrd="0" presId="urn:microsoft.com/office/officeart/2005/8/layout/radial1"/>
    <dgm:cxn modelId="{1D911D8A-D0EC-47F1-8B2B-E755E70C1A69}" type="presOf" srcId="{76D13457-E214-4D8A-8C37-2D502B011596}" destId="{0DD71DF0-9CF2-4AC4-B23C-A92A8A401645}" srcOrd="0" destOrd="0" presId="urn:microsoft.com/office/officeart/2005/8/layout/radial1"/>
    <dgm:cxn modelId="{53828B8D-A1CD-41C6-A929-97A3A1DA3073}" type="presOf" srcId="{C92B87BC-C69F-4836-B192-462C1A7E2B15}" destId="{E5674464-7530-4AA3-B4B1-5B7A33F339BD}" srcOrd="0" destOrd="0" presId="urn:microsoft.com/office/officeart/2005/8/layout/radial1"/>
    <dgm:cxn modelId="{0F6E0290-1E98-4869-BB7C-A1D2E0764B8A}" srcId="{439B845A-C521-4634-9F05-0F47445CC224}" destId="{BAC35360-F75B-4EC5-A755-2C13DEE6A008}" srcOrd="0" destOrd="0" parTransId="{FCFB3F91-AEE0-4980-95C7-5C27FEC0347E}" sibTransId="{A9EC53E9-73B0-4FF6-8395-29ED030F47EB}"/>
    <dgm:cxn modelId="{5F3BF196-F9C1-4FA2-A0AA-5404EDF3C83D}" type="presOf" srcId="{9CED782D-3346-447D-B3BD-7B6714A4C383}" destId="{CF230288-93F3-4DEB-91C7-5624C2071CAE}" srcOrd="1" destOrd="0" presId="urn:microsoft.com/office/officeart/2005/8/layout/radial1"/>
    <dgm:cxn modelId="{D6D0EDA0-2177-4F0C-9F1E-FF327EC2FB58}" type="presOf" srcId="{04A8610D-4F7D-4D36-98E9-3AEBC22667D1}" destId="{4C6558F7-56E1-46FD-8BB0-FF3DAE184392}" srcOrd="0" destOrd="0" presId="urn:microsoft.com/office/officeart/2005/8/layout/radial1"/>
    <dgm:cxn modelId="{BA68CAA5-F539-4B17-B55D-B0461F11DB6A}" type="presOf" srcId="{375F7885-740D-4989-B3F9-682981E3AE3D}" destId="{A745B38C-59F5-4BBA-A50C-65EC203F0691}" srcOrd="0" destOrd="0" presId="urn:microsoft.com/office/officeart/2005/8/layout/radial1"/>
    <dgm:cxn modelId="{B3BDBCA9-8FDC-4128-A436-557830001223}" type="presOf" srcId="{31DFDF95-8CC9-4B36-86B3-1AE9C7FB5542}" destId="{5A57AD22-9817-42EC-900D-9705C6036903}" srcOrd="0" destOrd="0" presId="urn:microsoft.com/office/officeart/2005/8/layout/radial1"/>
    <dgm:cxn modelId="{BB1E36B3-ED36-40F7-BA16-78B4A38DB6E5}" srcId="{BAC35360-F75B-4EC5-A755-2C13DEE6A008}" destId="{04A8610D-4F7D-4D36-98E9-3AEBC22667D1}" srcOrd="1" destOrd="0" parTransId="{C92B87BC-C69F-4836-B192-462C1A7E2B15}" sibTransId="{65582673-44FE-417A-AA22-34AE583C8487}"/>
    <dgm:cxn modelId="{E86BD3B5-B522-4DDD-BE08-6208444854F8}" type="presOf" srcId="{2BB85EBD-89F2-4D80-97E9-389BCFBAF5C5}" destId="{E687ADD2-71F0-4F5A-89BA-E994EA48CA9A}" srcOrd="0" destOrd="0" presId="urn:microsoft.com/office/officeart/2005/8/layout/radial1"/>
    <dgm:cxn modelId="{833F8EB7-7109-4E9A-9D89-91301F06304E}" srcId="{BAC35360-F75B-4EC5-A755-2C13DEE6A008}" destId="{76D13457-E214-4D8A-8C37-2D502B011596}" srcOrd="3" destOrd="0" parTransId="{50F66048-2ACB-4CF6-8777-636E95B20398}" sibTransId="{17B11F46-7ADE-4644-BD6D-54EF2C1F6D4D}"/>
    <dgm:cxn modelId="{34454DD1-7873-4807-8139-0503AEFE3000}" srcId="{BAC35360-F75B-4EC5-A755-2C13DEE6A008}" destId="{2BB85EBD-89F2-4D80-97E9-389BCFBAF5C5}" srcOrd="2" destOrd="0" parTransId="{375F7885-740D-4989-B3F9-682981E3AE3D}" sibTransId="{555232FD-9D16-4A37-AFED-9A75C4CD422A}"/>
    <dgm:cxn modelId="{E98C81F1-60A9-4C48-B1D1-0924F90CA9CE}" type="presOf" srcId="{336D78BD-FCE2-47F1-B5D5-4CFEFB89351B}" destId="{C53F2D47-BD0D-4590-85B9-8DA056A2F014}" srcOrd="0" destOrd="0" presId="urn:microsoft.com/office/officeart/2005/8/layout/radial1"/>
    <dgm:cxn modelId="{6AA22EF9-68C5-49DE-8962-847702F07FE6}" type="presOf" srcId="{439B845A-C521-4634-9F05-0F47445CC224}" destId="{490CC9D0-4AF2-4DDF-830A-FB98EB58D177}" srcOrd="0" destOrd="0" presId="urn:microsoft.com/office/officeart/2005/8/layout/radial1"/>
    <dgm:cxn modelId="{8F4BADF9-7E5B-4911-A2FE-76A68D6301DD}" type="presOf" srcId="{375F7885-740D-4989-B3F9-682981E3AE3D}" destId="{D9A6750B-D8AC-4D66-A70A-ACC48A0343B9}" srcOrd="1" destOrd="0" presId="urn:microsoft.com/office/officeart/2005/8/layout/radial1"/>
    <dgm:cxn modelId="{26EA82FB-DF0A-4EDB-B94A-1A7AF7F4D8E6}" type="presOf" srcId="{336D78BD-FCE2-47F1-B5D5-4CFEFB89351B}" destId="{EE4B1175-2ADA-4FE5-9DBE-E80FFDD404CA}" srcOrd="1" destOrd="0" presId="urn:microsoft.com/office/officeart/2005/8/layout/radial1"/>
    <dgm:cxn modelId="{099D98D0-BF5D-4244-8EDC-045063E7EBFF}" type="presParOf" srcId="{490CC9D0-4AF2-4DDF-830A-FB98EB58D177}" destId="{096B1A51-4DA4-483C-8BAA-2FC66A099B36}" srcOrd="0" destOrd="0" presId="urn:microsoft.com/office/officeart/2005/8/layout/radial1"/>
    <dgm:cxn modelId="{9393D8A2-5C5D-4AEB-B33A-A3343F440E4C}" type="presParOf" srcId="{490CC9D0-4AF2-4DDF-830A-FB98EB58D177}" destId="{780D1B8D-340A-48F5-9A78-7A545925ABED}" srcOrd="1" destOrd="0" presId="urn:microsoft.com/office/officeart/2005/8/layout/radial1"/>
    <dgm:cxn modelId="{8E71A21C-B4BA-41F4-AA1C-59581EDBEE64}" type="presParOf" srcId="{780D1B8D-340A-48F5-9A78-7A545925ABED}" destId="{CF230288-93F3-4DEB-91C7-5624C2071CAE}" srcOrd="0" destOrd="0" presId="urn:microsoft.com/office/officeart/2005/8/layout/radial1"/>
    <dgm:cxn modelId="{8AC2C28B-5EB7-442F-8198-520FB2507DBE}" type="presParOf" srcId="{490CC9D0-4AF2-4DDF-830A-FB98EB58D177}" destId="{5A57AD22-9817-42EC-900D-9705C6036903}" srcOrd="2" destOrd="0" presId="urn:microsoft.com/office/officeart/2005/8/layout/radial1"/>
    <dgm:cxn modelId="{B66131C4-03E7-42CA-818B-527EBC6DB1D8}" type="presParOf" srcId="{490CC9D0-4AF2-4DDF-830A-FB98EB58D177}" destId="{E5674464-7530-4AA3-B4B1-5B7A33F339BD}" srcOrd="3" destOrd="0" presId="urn:microsoft.com/office/officeart/2005/8/layout/radial1"/>
    <dgm:cxn modelId="{2C1737A4-1017-4CD2-9E11-91047E3E90FB}" type="presParOf" srcId="{E5674464-7530-4AA3-B4B1-5B7A33F339BD}" destId="{6E8AD62D-9E73-41F4-ABC0-5BA56DB8D60B}" srcOrd="0" destOrd="0" presId="urn:microsoft.com/office/officeart/2005/8/layout/radial1"/>
    <dgm:cxn modelId="{13E9A8AD-3055-41F7-8EE7-995EBF2035A6}" type="presParOf" srcId="{490CC9D0-4AF2-4DDF-830A-FB98EB58D177}" destId="{4C6558F7-56E1-46FD-8BB0-FF3DAE184392}" srcOrd="4" destOrd="0" presId="urn:microsoft.com/office/officeart/2005/8/layout/radial1"/>
    <dgm:cxn modelId="{C66F4012-287D-40F2-B13C-746644C2D879}" type="presParOf" srcId="{490CC9D0-4AF2-4DDF-830A-FB98EB58D177}" destId="{A745B38C-59F5-4BBA-A50C-65EC203F0691}" srcOrd="5" destOrd="0" presId="urn:microsoft.com/office/officeart/2005/8/layout/radial1"/>
    <dgm:cxn modelId="{B4C1E5CE-B391-406F-A389-4DD14E55A369}" type="presParOf" srcId="{A745B38C-59F5-4BBA-A50C-65EC203F0691}" destId="{D9A6750B-D8AC-4D66-A70A-ACC48A0343B9}" srcOrd="0" destOrd="0" presId="urn:microsoft.com/office/officeart/2005/8/layout/radial1"/>
    <dgm:cxn modelId="{F918595B-8933-420A-B83B-8F2844463A50}" type="presParOf" srcId="{490CC9D0-4AF2-4DDF-830A-FB98EB58D177}" destId="{E687ADD2-71F0-4F5A-89BA-E994EA48CA9A}" srcOrd="6" destOrd="0" presId="urn:microsoft.com/office/officeart/2005/8/layout/radial1"/>
    <dgm:cxn modelId="{5B299B23-231A-40F2-BE6A-E1805DF68029}" type="presParOf" srcId="{490CC9D0-4AF2-4DDF-830A-FB98EB58D177}" destId="{38EB91D2-0A94-43BE-812F-38A512B2ED50}" srcOrd="7" destOrd="0" presId="urn:microsoft.com/office/officeart/2005/8/layout/radial1"/>
    <dgm:cxn modelId="{5E20349A-78C1-498A-A02B-85E6FA139FE4}" type="presParOf" srcId="{38EB91D2-0A94-43BE-812F-38A512B2ED50}" destId="{80012517-D867-4923-A5B7-708513B86729}" srcOrd="0" destOrd="0" presId="urn:microsoft.com/office/officeart/2005/8/layout/radial1"/>
    <dgm:cxn modelId="{1C35706C-6BEB-4074-AF72-0F443DD67D43}" type="presParOf" srcId="{490CC9D0-4AF2-4DDF-830A-FB98EB58D177}" destId="{0DD71DF0-9CF2-4AC4-B23C-A92A8A401645}" srcOrd="8" destOrd="0" presId="urn:microsoft.com/office/officeart/2005/8/layout/radial1"/>
    <dgm:cxn modelId="{6B3523D3-C52C-41F8-B756-129BD2A83F6C}" type="presParOf" srcId="{490CC9D0-4AF2-4DDF-830A-FB98EB58D177}" destId="{C53F2D47-BD0D-4590-85B9-8DA056A2F014}" srcOrd="9" destOrd="0" presId="urn:microsoft.com/office/officeart/2005/8/layout/radial1"/>
    <dgm:cxn modelId="{3836DBD0-EF1D-4452-B84B-1613F0886EA8}" type="presParOf" srcId="{C53F2D47-BD0D-4590-85B9-8DA056A2F014}" destId="{EE4B1175-2ADA-4FE5-9DBE-E80FFDD404CA}" srcOrd="0" destOrd="0" presId="urn:microsoft.com/office/officeart/2005/8/layout/radial1"/>
    <dgm:cxn modelId="{7D6445C3-A9A9-4C9B-AF35-F5450AB2ACBC}" type="presParOf" srcId="{490CC9D0-4AF2-4DDF-830A-FB98EB58D177}" destId="{DF1E4B16-9B3C-4DF4-B44C-9914E641FB4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BC7A07-20C0-4DD7-903D-E3F02A171E1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DE1-8D50-46D7-931B-0155D3A28FDB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</a:t>
          </a:r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gm:t>
    </dgm:pt>
    <dgm:pt modelId="{21DEB5E2-16B9-467C-8276-F413C9A3EDDC}" type="par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8C7D3-FB8E-45B7-8D79-1629A22634D2}" type="sib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50399-71CB-493E-A3B5-4D050789F02D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5E0AF-8C1E-43A8-9553-1925D84F3BD3}" type="par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12EE3-9A6C-4579-BE5E-29AAF462700B}" type="sib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DEB1A-237C-42A1-B68C-4D9CDCA4D9D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955</a:t>
          </a:r>
        </a:p>
      </dgm:t>
    </dgm:pt>
    <dgm:pt modelId="{F2BF30DB-2B1F-4B6F-8A78-3AEDAA03E6AC}" type="par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AB639-E152-4662-AEC2-C04B152C5406}" type="sib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B3EA-2958-4887-A02F-8B8DA8D9377E}">
      <dgm:prSet phldrT="[Текст]" custT="1"/>
      <dgm:spPr/>
      <dgm:t>
        <a:bodyPr/>
        <a:lstStyle/>
        <a:p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</dgm:t>
    </dgm:pt>
    <dgm:pt modelId="{0508BE30-802C-4FDF-A4FF-44E15A3C513F}" type="par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D1511-D282-4474-95F4-9A5EB0B6CD4F}" type="sib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4603-BA9F-430A-B23F-B6A9AD805175}">
      <dgm:prSet phldrT="[Текст]" custT="1"/>
      <dgm:spPr/>
      <dgm:t>
        <a:bodyPr/>
        <a:lstStyle/>
        <a:p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</a:p>
      </dgm:t>
    </dgm:pt>
    <dgm:pt modelId="{45253EB7-38A9-49FF-B957-FF37C5953FC1}" type="par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23B-FB86-4CA4-87B8-2F41DC95A777}" type="sib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8E613-51D3-4051-AD5C-A351BBAE174A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F1B85-5F95-4529-B336-143BEB6291B3}" type="par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DCE11-C682-49CA-9DFF-DD1EBD9AAA38}" type="sib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8469A-C0EC-49A5-983D-6FBBABA1E4A4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C9164-8035-4E48-B3CE-5789AAA3B8E6}" type="par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82C19-A164-41FD-B8B7-0A76BC85D436}" type="sib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3B1B0-74E5-4CB4-8C72-8FE49F273C43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85B3-D09E-4749-B1D6-077E18294A5C}" type="par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5F1B-23FD-4AEB-AB92-5711390F0FF4}" type="sib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32325-3C28-49D1-B958-5ECEBC6D96A9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60DCE-49FC-4800-96E5-18184C4EAA6F}" type="sib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5D49C-BE6E-4201-B556-ED51E98045B9}" type="par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2FAE8-E78A-4855-912B-67C6F4385CA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D4840-58D3-4BBC-976F-996700AE2BE5}" type="sib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1638-6582-487D-A990-8EAA1C9CFAAE}" type="par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02DA2-1A36-4FBB-9D4E-2B147F53E64F}" type="pres">
      <dgm:prSet presAssocID="{72BC7A07-20C0-4DD7-903D-E3F02A171E18}" presName="Name0" presStyleCnt="0">
        <dgm:presLayoutVars>
          <dgm:dir/>
          <dgm:animLvl val="lvl"/>
          <dgm:resizeHandles val="exact"/>
        </dgm:presLayoutVars>
      </dgm:prSet>
      <dgm:spPr/>
    </dgm:pt>
    <dgm:pt modelId="{42D01998-1DD0-4945-AFB5-59131163492D}" type="pres">
      <dgm:prSet presAssocID="{B5285DE1-8D50-46D7-931B-0155D3A28FDB}" presName="linNode" presStyleCnt="0"/>
      <dgm:spPr/>
    </dgm:pt>
    <dgm:pt modelId="{08672F2C-14BB-4A19-A1F1-0425AA8533B7}" type="pres">
      <dgm:prSet presAssocID="{B5285DE1-8D50-46D7-931B-0155D3A28FD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7E71AC0-05B6-4077-BD60-986D00D22C27}" type="pres">
      <dgm:prSet presAssocID="{B5285DE1-8D50-46D7-931B-0155D3A28FDB}" presName="descendantText" presStyleLbl="alignAccFollowNode1" presStyleIdx="0" presStyleCnt="5">
        <dgm:presLayoutVars>
          <dgm:bulletEnabled val="1"/>
        </dgm:presLayoutVars>
      </dgm:prSet>
      <dgm:spPr/>
    </dgm:pt>
    <dgm:pt modelId="{A7CCB60E-819F-4CB8-836C-F5BA127FE878}" type="pres">
      <dgm:prSet presAssocID="{6BB8C7D3-FB8E-45B7-8D79-1629A22634D2}" presName="sp" presStyleCnt="0"/>
      <dgm:spPr/>
    </dgm:pt>
    <dgm:pt modelId="{17C9E817-D2EE-4ADE-99B1-45FD5A4312A0}" type="pres">
      <dgm:prSet presAssocID="{3142FAE8-E78A-4855-912B-67C6F4385CAD}" presName="linNode" presStyleCnt="0"/>
      <dgm:spPr/>
    </dgm:pt>
    <dgm:pt modelId="{29ECD002-83A1-4921-92FB-D4FED4A0BE05}" type="pres">
      <dgm:prSet presAssocID="{3142FAE8-E78A-4855-912B-67C6F4385CA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8181DDB-A439-4939-9E76-32AEAADB6667}" type="pres">
      <dgm:prSet presAssocID="{3142FAE8-E78A-4855-912B-67C6F4385CAD}" presName="descendantText" presStyleLbl="alignAccFollowNode1" presStyleIdx="1" presStyleCnt="5" custAng="0" custLinFactNeighborX="536" custLinFactNeighborY="1755">
        <dgm:presLayoutVars>
          <dgm:bulletEnabled val="1"/>
        </dgm:presLayoutVars>
      </dgm:prSet>
      <dgm:spPr/>
    </dgm:pt>
    <dgm:pt modelId="{0319246C-A4F5-429B-B1D2-4C287344B5AE}" type="pres">
      <dgm:prSet presAssocID="{D4CD4840-58D3-4BBC-976F-996700AE2BE5}" presName="sp" presStyleCnt="0"/>
      <dgm:spPr/>
    </dgm:pt>
    <dgm:pt modelId="{9FE89E62-1735-4ACA-AAED-C5F91A63803C}" type="pres">
      <dgm:prSet presAssocID="{DDADEB1A-237C-42A1-B68C-4D9CDCA4D9DD}" presName="linNode" presStyleCnt="0"/>
      <dgm:spPr/>
    </dgm:pt>
    <dgm:pt modelId="{D092F81B-4581-4EF5-B440-C069B7D76061}" type="pres">
      <dgm:prSet presAssocID="{DDADEB1A-237C-42A1-B68C-4D9CDCA4D9DD}" presName="parentText" presStyleLbl="node1" presStyleIdx="2" presStyleCnt="5" custLinFactNeighborX="-11251" custLinFactNeighborY="5493">
        <dgm:presLayoutVars>
          <dgm:chMax val="1"/>
          <dgm:bulletEnabled val="1"/>
        </dgm:presLayoutVars>
      </dgm:prSet>
      <dgm:spPr/>
    </dgm:pt>
    <dgm:pt modelId="{DA920445-87BF-41DB-BBB2-DFA3F0DAC26E}" type="pres">
      <dgm:prSet presAssocID="{DDADEB1A-237C-42A1-B68C-4D9CDCA4D9DD}" presName="descendantText" presStyleLbl="alignAccFollowNode1" presStyleIdx="2" presStyleCnt="5">
        <dgm:presLayoutVars>
          <dgm:bulletEnabled val="1"/>
        </dgm:presLayoutVars>
      </dgm:prSet>
      <dgm:spPr/>
    </dgm:pt>
    <dgm:pt modelId="{26E59C38-12FF-4758-A14A-3101B4BBEFFE}" type="pres">
      <dgm:prSet presAssocID="{068AB639-E152-4662-AEC2-C04B152C5406}" presName="sp" presStyleCnt="0"/>
      <dgm:spPr/>
    </dgm:pt>
    <dgm:pt modelId="{71F4F939-912C-4E34-82AE-94F36E2418A3}" type="pres">
      <dgm:prSet presAssocID="{EC04B3EA-2958-4887-A02F-8B8DA8D9377E}" presName="linNode" presStyleCnt="0"/>
      <dgm:spPr/>
    </dgm:pt>
    <dgm:pt modelId="{F061DFFB-F95F-4E5E-A559-73D996582E8D}" type="pres">
      <dgm:prSet presAssocID="{EC04B3EA-2958-4887-A02F-8B8DA8D9377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486C543-2A97-4D07-BC46-D0C0774BC113}" type="pres">
      <dgm:prSet presAssocID="{EC04B3EA-2958-4887-A02F-8B8DA8D9377E}" presName="descendantText" presStyleLbl="alignAccFollowNode1" presStyleIdx="3" presStyleCnt="5" custAng="0" custLinFactNeighborX="536" custLinFactNeighborY="1755">
        <dgm:presLayoutVars>
          <dgm:bulletEnabled val="1"/>
        </dgm:presLayoutVars>
      </dgm:prSet>
      <dgm:spPr/>
    </dgm:pt>
    <dgm:pt modelId="{B092850A-C68D-473B-A053-1DEAEFE29341}" type="pres">
      <dgm:prSet presAssocID="{A77D1511-D282-4474-95F4-9A5EB0B6CD4F}" presName="sp" presStyleCnt="0"/>
      <dgm:spPr/>
    </dgm:pt>
    <dgm:pt modelId="{A93D2CA0-6DE5-4885-88EC-FD83B689DE6D}" type="pres">
      <dgm:prSet presAssocID="{ABD74603-BA9F-430A-B23F-B6A9AD805175}" presName="linNode" presStyleCnt="0"/>
      <dgm:spPr/>
    </dgm:pt>
    <dgm:pt modelId="{6892883F-515A-451D-91F0-803F18900EAC}" type="pres">
      <dgm:prSet presAssocID="{ABD74603-BA9F-430A-B23F-B6A9AD80517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6A316E2-D8E5-4022-B0C5-5364F643281A}" type="pres">
      <dgm:prSet presAssocID="{ABD74603-BA9F-430A-B23F-B6A9AD805175}" presName="descendantText" presStyleLbl="alignAccFollowNode1" presStyleIdx="4" presStyleCnt="5" custAng="0" custLinFactNeighborX="536" custLinFactNeighborY="1755">
        <dgm:presLayoutVars>
          <dgm:bulletEnabled val="1"/>
        </dgm:presLayoutVars>
      </dgm:prSet>
      <dgm:spPr/>
    </dgm:pt>
  </dgm:ptLst>
  <dgm:cxnLst>
    <dgm:cxn modelId="{79B5FB09-FBF1-4C52-A1A0-CE9E70386FCE}" srcId="{72BC7A07-20C0-4DD7-903D-E3F02A171E18}" destId="{EC04B3EA-2958-4887-A02F-8B8DA8D9377E}" srcOrd="3" destOrd="0" parTransId="{0508BE30-802C-4FDF-A4FF-44E15A3C513F}" sibTransId="{A77D1511-D282-4474-95F4-9A5EB0B6CD4F}"/>
    <dgm:cxn modelId="{7200D50E-878A-478D-852A-D28B5170C155}" type="presOf" srcId="{B5285DE1-8D50-46D7-931B-0155D3A28FDB}" destId="{08672F2C-14BB-4A19-A1F1-0425AA8533B7}" srcOrd="0" destOrd="0" presId="urn:microsoft.com/office/officeart/2005/8/layout/vList5"/>
    <dgm:cxn modelId="{DA7D0F16-621A-4AB6-B7B9-A5D333E88533}" type="presOf" srcId="{CA350399-71CB-493E-A3B5-4D050789F02D}" destId="{88181DDB-A439-4939-9E76-32AEAADB6667}" srcOrd="0" destOrd="0" presId="urn:microsoft.com/office/officeart/2005/8/layout/vList5"/>
    <dgm:cxn modelId="{A251541A-AC57-406F-A3DA-56FBF29D6528}" srcId="{EC04B3EA-2958-4887-A02F-8B8DA8D9377E}" destId="{9D78469A-C0EC-49A5-983D-6FBBABA1E4A4}" srcOrd="0" destOrd="0" parTransId="{0B3C9164-8035-4E48-B3CE-5789AAA3B8E6}" sibTransId="{D5F82C19-A164-41FD-B8B7-0A76BC85D436}"/>
    <dgm:cxn modelId="{B3235021-F792-46A0-8B62-3F0F2D483045}" type="presOf" srcId="{3142FAE8-E78A-4855-912B-67C6F4385CAD}" destId="{29ECD002-83A1-4921-92FB-D4FED4A0BE05}" srcOrd="0" destOrd="0" presId="urn:microsoft.com/office/officeart/2005/8/layout/vList5"/>
    <dgm:cxn modelId="{AE407232-1073-4FC6-89A4-E25CA5AAACDC}" type="presOf" srcId="{ABD74603-BA9F-430A-B23F-B6A9AD805175}" destId="{6892883F-515A-451D-91F0-803F18900EAC}" srcOrd="0" destOrd="0" presId="urn:microsoft.com/office/officeart/2005/8/layout/vList5"/>
    <dgm:cxn modelId="{91FBEA36-87B1-46AF-BF4C-D4D8A7A0DFA8}" srcId="{72BC7A07-20C0-4DD7-903D-E3F02A171E18}" destId="{3142FAE8-E78A-4855-912B-67C6F4385CAD}" srcOrd="1" destOrd="0" parTransId="{6F4D1638-6582-487D-A990-8EAA1C9CFAAE}" sibTransId="{D4CD4840-58D3-4BBC-976F-996700AE2BE5}"/>
    <dgm:cxn modelId="{ACB2733E-D038-442C-AF53-FE8FD3C99EE7}" type="presOf" srcId="{C748E613-51D3-4051-AD5C-A351BBAE174A}" destId="{DA920445-87BF-41DB-BBB2-DFA3F0DAC26E}" srcOrd="0" destOrd="0" presId="urn:microsoft.com/office/officeart/2005/8/layout/vList5"/>
    <dgm:cxn modelId="{0E373047-786B-4DE5-B005-03FE00579BEE}" type="presOf" srcId="{7D33B1B0-74E5-4CB4-8C72-8FE49F273C43}" destId="{F6A316E2-D8E5-4022-B0C5-5364F643281A}" srcOrd="0" destOrd="0" presId="urn:microsoft.com/office/officeart/2005/8/layout/vList5"/>
    <dgm:cxn modelId="{731A2B59-9BA2-4F58-AA95-C28C8FEF5093}" srcId="{DDADEB1A-237C-42A1-B68C-4D9CDCA4D9DD}" destId="{C748E613-51D3-4051-AD5C-A351BBAE174A}" srcOrd="0" destOrd="0" parTransId="{AA3F1B85-5F95-4529-B336-143BEB6291B3}" sibTransId="{5A5DCE11-C682-49CA-9DFF-DD1EBD9AAA38}"/>
    <dgm:cxn modelId="{4032BD79-3D86-4E4B-9FDE-0B8041BB3657}" type="presOf" srcId="{DDADEB1A-237C-42A1-B68C-4D9CDCA4D9DD}" destId="{D092F81B-4581-4EF5-B440-C069B7D76061}" srcOrd="0" destOrd="0" presId="urn:microsoft.com/office/officeart/2005/8/layout/vList5"/>
    <dgm:cxn modelId="{0E523488-0376-43C0-A420-BCC24A7B0658}" type="presOf" srcId="{EC04B3EA-2958-4887-A02F-8B8DA8D9377E}" destId="{F061DFFB-F95F-4E5E-A559-73D996582E8D}" srcOrd="0" destOrd="0" presId="urn:microsoft.com/office/officeart/2005/8/layout/vList5"/>
    <dgm:cxn modelId="{5A91368B-0BF8-4E7B-B784-46E03DF0D7AB}" srcId="{ABD74603-BA9F-430A-B23F-B6A9AD805175}" destId="{7D33B1B0-74E5-4CB4-8C72-8FE49F273C43}" srcOrd="0" destOrd="0" parTransId="{BD5785B3-D09E-4749-B1D6-077E18294A5C}" sibTransId="{37C75F1B-23FD-4AEB-AB92-5711390F0FF4}"/>
    <dgm:cxn modelId="{5C14F68C-D8A9-48E2-96C3-3FE99032F3AC}" type="presOf" srcId="{9D78469A-C0EC-49A5-983D-6FBBABA1E4A4}" destId="{F486C543-2A97-4D07-BC46-D0C0774BC113}" srcOrd="0" destOrd="0" presId="urn:microsoft.com/office/officeart/2005/8/layout/vList5"/>
    <dgm:cxn modelId="{0C07679F-2C8D-475C-8994-EDA4D9D87A3E}" srcId="{B5285DE1-8D50-46D7-931B-0155D3A28FDB}" destId="{0FB32325-3C28-49D1-B958-5ECEBC6D96A9}" srcOrd="0" destOrd="0" parTransId="{3315D49C-BE6E-4201-B556-ED51E98045B9}" sibTransId="{10A60DCE-49FC-4800-96E5-18184C4EAA6F}"/>
    <dgm:cxn modelId="{31CE14B7-778A-4A5E-BF8F-05B010A1D847}" srcId="{72BC7A07-20C0-4DD7-903D-E3F02A171E18}" destId="{ABD74603-BA9F-430A-B23F-B6A9AD805175}" srcOrd="4" destOrd="0" parTransId="{45253EB7-38A9-49FF-B957-FF37C5953FC1}" sibTransId="{6E26D23B-FB86-4CA4-87B8-2F41DC95A777}"/>
    <dgm:cxn modelId="{24AF79C4-1431-46D9-AFC3-6E6FCBA34589}" srcId="{72BC7A07-20C0-4DD7-903D-E3F02A171E18}" destId="{B5285DE1-8D50-46D7-931B-0155D3A28FDB}" srcOrd="0" destOrd="0" parTransId="{21DEB5E2-16B9-467C-8276-F413C9A3EDDC}" sibTransId="{6BB8C7D3-FB8E-45B7-8D79-1629A22634D2}"/>
    <dgm:cxn modelId="{7AF2B2DF-C71B-4FDE-B96A-F16ECD015F3D}" srcId="{72BC7A07-20C0-4DD7-903D-E3F02A171E18}" destId="{DDADEB1A-237C-42A1-B68C-4D9CDCA4D9DD}" srcOrd="2" destOrd="0" parTransId="{F2BF30DB-2B1F-4B6F-8A78-3AEDAA03E6AC}" sibTransId="{068AB639-E152-4662-AEC2-C04B152C5406}"/>
    <dgm:cxn modelId="{60BE3FE7-827A-4524-87CF-26E0725F9D9D}" srcId="{3142FAE8-E78A-4855-912B-67C6F4385CAD}" destId="{CA350399-71CB-493E-A3B5-4D050789F02D}" srcOrd="0" destOrd="0" parTransId="{7A85E0AF-8C1E-43A8-9553-1925D84F3BD3}" sibTransId="{EAE12EE3-9A6C-4579-BE5E-29AAF462700B}"/>
    <dgm:cxn modelId="{92E6FCEF-F6B7-4F9F-A833-D45136CCE160}" type="presOf" srcId="{0FB32325-3C28-49D1-B958-5ECEBC6D96A9}" destId="{77E71AC0-05B6-4077-BD60-986D00D22C27}" srcOrd="0" destOrd="0" presId="urn:microsoft.com/office/officeart/2005/8/layout/vList5"/>
    <dgm:cxn modelId="{7B6CF4F2-F751-45D0-91A1-0D9EBD727F87}" type="presOf" srcId="{72BC7A07-20C0-4DD7-903D-E3F02A171E18}" destId="{03202DA2-1A36-4FBB-9D4E-2B147F53E64F}" srcOrd="0" destOrd="0" presId="urn:microsoft.com/office/officeart/2005/8/layout/vList5"/>
    <dgm:cxn modelId="{C7E35680-30FA-4EE3-880C-01655CC761DC}" type="presParOf" srcId="{03202DA2-1A36-4FBB-9D4E-2B147F53E64F}" destId="{42D01998-1DD0-4945-AFB5-59131163492D}" srcOrd="0" destOrd="0" presId="urn:microsoft.com/office/officeart/2005/8/layout/vList5"/>
    <dgm:cxn modelId="{85F1AB0E-E081-4B49-A7F0-2165BD51CA31}" type="presParOf" srcId="{42D01998-1DD0-4945-AFB5-59131163492D}" destId="{08672F2C-14BB-4A19-A1F1-0425AA8533B7}" srcOrd="0" destOrd="0" presId="urn:microsoft.com/office/officeart/2005/8/layout/vList5"/>
    <dgm:cxn modelId="{C6BBE27B-7ED1-4C88-A7DC-CF6B8633216C}" type="presParOf" srcId="{42D01998-1DD0-4945-AFB5-59131163492D}" destId="{77E71AC0-05B6-4077-BD60-986D00D22C27}" srcOrd="1" destOrd="0" presId="urn:microsoft.com/office/officeart/2005/8/layout/vList5"/>
    <dgm:cxn modelId="{A5A402B3-4A87-4002-BAB6-72DEDEA53C21}" type="presParOf" srcId="{03202DA2-1A36-4FBB-9D4E-2B147F53E64F}" destId="{A7CCB60E-819F-4CB8-836C-F5BA127FE878}" srcOrd="1" destOrd="0" presId="urn:microsoft.com/office/officeart/2005/8/layout/vList5"/>
    <dgm:cxn modelId="{A4B05844-A0BA-4E34-AD34-B89046026BA1}" type="presParOf" srcId="{03202DA2-1A36-4FBB-9D4E-2B147F53E64F}" destId="{17C9E817-D2EE-4ADE-99B1-45FD5A4312A0}" srcOrd="2" destOrd="0" presId="urn:microsoft.com/office/officeart/2005/8/layout/vList5"/>
    <dgm:cxn modelId="{DDDEBF3F-1177-4052-B825-8E9177B5D4C8}" type="presParOf" srcId="{17C9E817-D2EE-4ADE-99B1-45FD5A4312A0}" destId="{29ECD002-83A1-4921-92FB-D4FED4A0BE05}" srcOrd="0" destOrd="0" presId="urn:microsoft.com/office/officeart/2005/8/layout/vList5"/>
    <dgm:cxn modelId="{44CB6785-070B-48AA-9DBB-F2EFA06ECFFF}" type="presParOf" srcId="{17C9E817-D2EE-4ADE-99B1-45FD5A4312A0}" destId="{88181DDB-A439-4939-9E76-32AEAADB6667}" srcOrd="1" destOrd="0" presId="urn:microsoft.com/office/officeart/2005/8/layout/vList5"/>
    <dgm:cxn modelId="{BC3E08B3-F374-41D7-B6DD-493E5784D57E}" type="presParOf" srcId="{03202DA2-1A36-4FBB-9D4E-2B147F53E64F}" destId="{0319246C-A4F5-429B-B1D2-4C287344B5AE}" srcOrd="3" destOrd="0" presId="urn:microsoft.com/office/officeart/2005/8/layout/vList5"/>
    <dgm:cxn modelId="{1A399D18-550A-42C0-A906-FE6B2DA7C895}" type="presParOf" srcId="{03202DA2-1A36-4FBB-9D4E-2B147F53E64F}" destId="{9FE89E62-1735-4ACA-AAED-C5F91A63803C}" srcOrd="4" destOrd="0" presId="urn:microsoft.com/office/officeart/2005/8/layout/vList5"/>
    <dgm:cxn modelId="{C28348A4-DA17-431A-AFD2-11F9D1216D1A}" type="presParOf" srcId="{9FE89E62-1735-4ACA-AAED-C5F91A63803C}" destId="{D092F81B-4581-4EF5-B440-C069B7D76061}" srcOrd="0" destOrd="0" presId="urn:microsoft.com/office/officeart/2005/8/layout/vList5"/>
    <dgm:cxn modelId="{CF6E7A40-6FCC-4975-ABFF-93A5B393F9AE}" type="presParOf" srcId="{9FE89E62-1735-4ACA-AAED-C5F91A63803C}" destId="{DA920445-87BF-41DB-BBB2-DFA3F0DAC26E}" srcOrd="1" destOrd="0" presId="urn:microsoft.com/office/officeart/2005/8/layout/vList5"/>
    <dgm:cxn modelId="{D544F271-83A6-41CD-8170-EF8F350FDC8C}" type="presParOf" srcId="{03202DA2-1A36-4FBB-9D4E-2B147F53E64F}" destId="{26E59C38-12FF-4758-A14A-3101B4BBEFFE}" srcOrd="5" destOrd="0" presId="urn:microsoft.com/office/officeart/2005/8/layout/vList5"/>
    <dgm:cxn modelId="{2748CC8A-7955-4395-897D-DC1E578FC1F4}" type="presParOf" srcId="{03202DA2-1A36-4FBB-9D4E-2B147F53E64F}" destId="{71F4F939-912C-4E34-82AE-94F36E2418A3}" srcOrd="6" destOrd="0" presId="urn:microsoft.com/office/officeart/2005/8/layout/vList5"/>
    <dgm:cxn modelId="{5CC80771-C576-4AEA-B671-8AE89C8B1F9A}" type="presParOf" srcId="{71F4F939-912C-4E34-82AE-94F36E2418A3}" destId="{F061DFFB-F95F-4E5E-A559-73D996582E8D}" srcOrd="0" destOrd="0" presId="urn:microsoft.com/office/officeart/2005/8/layout/vList5"/>
    <dgm:cxn modelId="{B140D23E-B648-4B4F-AC59-CC2AF32437E6}" type="presParOf" srcId="{71F4F939-912C-4E34-82AE-94F36E2418A3}" destId="{F486C543-2A97-4D07-BC46-D0C0774BC113}" srcOrd="1" destOrd="0" presId="urn:microsoft.com/office/officeart/2005/8/layout/vList5"/>
    <dgm:cxn modelId="{8D9217FB-7CDC-4368-A248-782E2ADB3B33}" type="presParOf" srcId="{03202DA2-1A36-4FBB-9D4E-2B147F53E64F}" destId="{B092850A-C68D-473B-A053-1DEAEFE29341}" srcOrd="7" destOrd="0" presId="urn:microsoft.com/office/officeart/2005/8/layout/vList5"/>
    <dgm:cxn modelId="{654A1034-EC46-4687-9C78-B55A6DB80CA3}" type="presParOf" srcId="{03202DA2-1A36-4FBB-9D4E-2B147F53E64F}" destId="{A93D2CA0-6DE5-4885-88EC-FD83B689DE6D}" srcOrd="8" destOrd="0" presId="urn:microsoft.com/office/officeart/2005/8/layout/vList5"/>
    <dgm:cxn modelId="{462A6536-3191-48B1-B853-0916BBE9FFD8}" type="presParOf" srcId="{A93D2CA0-6DE5-4885-88EC-FD83B689DE6D}" destId="{6892883F-515A-451D-91F0-803F18900EAC}" srcOrd="0" destOrd="0" presId="urn:microsoft.com/office/officeart/2005/8/layout/vList5"/>
    <dgm:cxn modelId="{4D62CD16-6314-453C-8C62-07D9E106C8A7}" type="presParOf" srcId="{A93D2CA0-6DE5-4885-88EC-FD83B689DE6D}" destId="{F6A316E2-D8E5-4022-B0C5-5364F6432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2BC7A07-20C0-4DD7-903D-E3F02A171E18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DE1-8D50-46D7-931B-0155D3A28FDB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</a:t>
          </a:r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gm:t>
    </dgm:pt>
    <dgm:pt modelId="{21DEB5E2-16B9-467C-8276-F413C9A3EDDC}" type="par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8C7D3-FB8E-45B7-8D79-1629A22634D2}" type="sibTrans" cxnId="{24AF79C4-1431-46D9-AFC3-6E6FCBA34589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50399-71CB-493E-A3B5-4D050789F02D}">
      <dgm:prSet phldrT="[Текст]" custT="1"/>
      <dgm:spPr/>
      <dgm:t>
        <a:bodyPr/>
        <a:lstStyle/>
        <a:p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Toshkentdagi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14-o‘rta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maktabni</a:t>
          </a:r>
          <a:r>
            <a:rPr lang="ru-RU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tugatdi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5E0AF-8C1E-43A8-9553-1925D84F3BD3}" type="par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12EE3-9A6C-4579-BE5E-29AAF462700B}" type="sibTrans" cxnId="{60BE3FE7-827A-4524-87CF-26E0725F9D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DEB1A-237C-42A1-B68C-4D9CDCA4D9D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955</a:t>
          </a:r>
        </a:p>
      </dgm:t>
    </dgm:pt>
    <dgm:pt modelId="{F2BF30DB-2B1F-4B6F-8A78-3AEDAA03E6AC}" type="par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AB639-E152-4662-AEC2-C04B152C5406}" type="sibTrans" cxnId="{7AF2B2DF-C71B-4FDE-B96A-F16ECD015F3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B3EA-2958-4887-A02F-8B8DA8D9377E}">
      <dgm:prSet phldrT="[Текст]" custT="1"/>
      <dgm:spPr/>
      <dgm:t>
        <a:bodyPr/>
        <a:lstStyle/>
        <a:p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</dgm:t>
    </dgm:pt>
    <dgm:pt modelId="{0508BE30-802C-4FDF-A4FF-44E15A3C513F}" type="par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D1511-D282-4474-95F4-9A5EB0B6CD4F}" type="sibTrans" cxnId="{79B5FB09-FBF1-4C52-A1A0-CE9E70386F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4603-BA9F-430A-B23F-B6A9AD805175}">
      <dgm:prSet phldrT="[Текст]" custT="1"/>
      <dgm:spPr/>
      <dgm:t>
        <a:bodyPr/>
        <a:lstStyle/>
        <a:p>
          <a:r>
            <a:rPr 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</a:p>
      </dgm:t>
    </dgm:pt>
    <dgm:pt modelId="{45253EB7-38A9-49FF-B957-FF37C5953FC1}" type="par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23B-FB86-4CA4-87B8-2F41DC95A777}" type="sibTrans" cxnId="{31CE14B7-778A-4A5E-BF8F-05B010A1D84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8E613-51D3-4051-AD5C-A351BBAE174A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fan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nomzodi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darajasini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F1B85-5F95-4529-B336-143BEB6291B3}" type="par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DCE11-C682-49CA-9DFF-DD1EBD9AAA38}" type="sibTrans" cxnId="{731A2B59-9BA2-4F58-AA95-C28C8FEF509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8469A-C0EC-49A5-983D-6FBBABA1E4A4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800" b="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jurnalining</a:t>
          </a:r>
          <a:r>
            <a:rPr lang="en-US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2800" b="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muharriri</a:t>
          </a:r>
          <a:r>
            <a:rPr lang="en-US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ishladi</a:t>
          </a:r>
          <a:r>
            <a:rPr lang="en-US" sz="2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C9164-8035-4E48-B3CE-5789AAA3B8E6}" type="par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82C19-A164-41FD-B8B7-0A76BC85D436}" type="sibTrans" cxnId="{A251541A-AC57-406F-A3DA-56FBF29D652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3B1B0-74E5-4CB4-8C72-8FE49F273C43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76 yoshida vafot etdi.</a:t>
          </a:r>
          <a:r>
            <a:rPr lang="ru-RU" sz="2800" b="0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85B3-D09E-4749-B1D6-077E18294A5C}" type="par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75F1B-23FD-4AEB-AB92-5711390F0FF4}" type="sibTrans" cxnId="{5A91368B-0BF8-4E7B-B784-46E03DF0D7AB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32325-3C28-49D1-B958-5ECEBC6D96A9}">
      <dgm:prSet phldrT="[Текст]" custT="1"/>
      <dgm:spPr/>
      <dgm:t>
        <a:bodyPr/>
        <a:lstStyle/>
        <a:p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yaqinidagi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Oxunqaynar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qishlog‘ida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tug‘ildi</a:t>
          </a:r>
          <a:r>
            <a: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60DCE-49FC-4800-96E5-18184C4EAA6F}" type="sib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5D49C-BE6E-4201-B556-ED51E98045B9}" type="parTrans" cxnId="{0C07679F-2C8D-475C-8994-EDA4D9D87A3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2FAE8-E78A-4855-912B-67C6F4385CAD}">
      <dgm:prSet phldrT="[Текст]" custT="1"/>
      <dgm:spPr/>
      <dgm:t>
        <a:bodyPr/>
        <a:lstStyle/>
        <a:p>
          <a:r>
            <a: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5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D4840-58D3-4BBC-976F-996700AE2BE5}" type="sib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1638-6582-487D-A990-8EAA1C9CFAAE}" type="parTrans" cxnId="{91FBEA36-87B1-46AF-BF4C-D4D8A7A0D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02DA2-1A36-4FBB-9D4E-2B147F53E64F}" type="pres">
      <dgm:prSet presAssocID="{72BC7A07-20C0-4DD7-903D-E3F02A171E18}" presName="Name0" presStyleCnt="0">
        <dgm:presLayoutVars>
          <dgm:dir/>
          <dgm:animLvl val="lvl"/>
          <dgm:resizeHandles val="exact"/>
        </dgm:presLayoutVars>
      </dgm:prSet>
      <dgm:spPr/>
    </dgm:pt>
    <dgm:pt modelId="{42D01998-1DD0-4945-AFB5-59131163492D}" type="pres">
      <dgm:prSet presAssocID="{B5285DE1-8D50-46D7-931B-0155D3A28FDB}" presName="linNode" presStyleCnt="0"/>
      <dgm:spPr/>
    </dgm:pt>
    <dgm:pt modelId="{08672F2C-14BB-4A19-A1F1-0425AA8533B7}" type="pres">
      <dgm:prSet presAssocID="{B5285DE1-8D50-46D7-931B-0155D3A28FD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7E71AC0-05B6-4077-BD60-986D00D22C27}" type="pres">
      <dgm:prSet presAssocID="{B5285DE1-8D50-46D7-931B-0155D3A28FDB}" presName="descendantText" presStyleLbl="alignAccFollowNode1" presStyleIdx="0" presStyleCnt="5">
        <dgm:presLayoutVars>
          <dgm:bulletEnabled val="1"/>
        </dgm:presLayoutVars>
      </dgm:prSet>
      <dgm:spPr/>
    </dgm:pt>
    <dgm:pt modelId="{A7CCB60E-819F-4CB8-836C-F5BA127FE878}" type="pres">
      <dgm:prSet presAssocID="{6BB8C7D3-FB8E-45B7-8D79-1629A22634D2}" presName="sp" presStyleCnt="0"/>
      <dgm:spPr/>
    </dgm:pt>
    <dgm:pt modelId="{17C9E817-D2EE-4ADE-99B1-45FD5A4312A0}" type="pres">
      <dgm:prSet presAssocID="{3142FAE8-E78A-4855-912B-67C6F4385CAD}" presName="linNode" presStyleCnt="0"/>
      <dgm:spPr/>
    </dgm:pt>
    <dgm:pt modelId="{29ECD002-83A1-4921-92FB-D4FED4A0BE05}" type="pres">
      <dgm:prSet presAssocID="{3142FAE8-E78A-4855-912B-67C6F4385CA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8181DDB-A439-4939-9E76-32AEAADB6667}" type="pres">
      <dgm:prSet presAssocID="{3142FAE8-E78A-4855-912B-67C6F4385CAD}" presName="descendantText" presStyleLbl="alignAccFollowNode1" presStyleIdx="1" presStyleCnt="5" custAng="0" custLinFactNeighborX="536" custLinFactNeighborY="1755">
        <dgm:presLayoutVars>
          <dgm:bulletEnabled val="1"/>
        </dgm:presLayoutVars>
      </dgm:prSet>
      <dgm:spPr/>
    </dgm:pt>
    <dgm:pt modelId="{0319246C-A4F5-429B-B1D2-4C287344B5AE}" type="pres">
      <dgm:prSet presAssocID="{D4CD4840-58D3-4BBC-976F-996700AE2BE5}" presName="sp" presStyleCnt="0"/>
      <dgm:spPr/>
    </dgm:pt>
    <dgm:pt modelId="{9FE89E62-1735-4ACA-AAED-C5F91A63803C}" type="pres">
      <dgm:prSet presAssocID="{DDADEB1A-237C-42A1-B68C-4D9CDCA4D9DD}" presName="linNode" presStyleCnt="0"/>
      <dgm:spPr/>
    </dgm:pt>
    <dgm:pt modelId="{D092F81B-4581-4EF5-B440-C069B7D76061}" type="pres">
      <dgm:prSet presAssocID="{DDADEB1A-237C-42A1-B68C-4D9CDCA4D9DD}" presName="parentText" presStyleLbl="node1" presStyleIdx="2" presStyleCnt="5" custLinFactNeighborX="-11251" custLinFactNeighborY="5493">
        <dgm:presLayoutVars>
          <dgm:chMax val="1"/>
          <dgm:bulletEnabled val="1"/>
        </dgm:presLayoutVars>
      </dgm:prSet>
      <dgm:spPr/>
    </dgm:pt>
    <dgm:pt modelId="{DA920445-87BF-41DB-BBB2-DFA3F0DAC26E}" type="pres">
      <dgm:prSet presAssocID="{DDADEB1A-237C-42A1-B68C-4D9CDCA4D9DD}" presName="descendantText" presStyleLbl="alignAccFollowNode1" presStyleIdx="2" presStyleCnt="5">
        <dgm:presLayoutVars>
          <dgm:bulletEnabled val="1"/>
        </dgm:presLayoutVars>
      </dgm:prSet>
      <dgm:spPr/>
    </dgm:pt>
    <dgm:pt modelId="{26E59C38-12FF-4758-A14A-3101B4BBEFFE}" type="pres">
      <dgm:prSet presAssocID="{068AB639-E152-4662-AEC2-C04B152C5406}" presName="sp" presStyleCnt="0"/>
      <dgm:spPr/>
    </dgm:pt>
    <dgm:pt modelId="{71F4F939-912C-4E34-82AE-94F36E2418A3}" type="pres">
      <dgm:prSet presAssocID="{EC04B3EA-2958-4887-A02F-8B8DA8D9377E}" presName="linNode" presStyleCnt="0"/>
      <dgm:spPr/>
    </dgm:pt>
    <dgm:pt modelId="{F061DFFB-F95F-4E5E-A559-73D996582E8D}" type="pres">
      <dgm:prSet presAssocID="{EC04B3EA-2958-4887-A02F-8B8DA8D9377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486C543-2A97-4D07-BC46-D0C0774BC113}" type="pres">
      <dgm:prSet presAssocID="{EC04B3EA-2958-4887-A02F-8B8DA8D9377E}" presName="descendantText" presStyleLbl="alignAccFollowNode1" presStyleIdx="3" presStyleCnt="5" custAng="0" custLinFactNeighborX="536" custLinFactNeighborY="1755">
        <dgm:presLayoutVars>
          <dgm:bulletEnabled val="1"/>
        </dgm:presLayoutVars>
      </dgm:prSet>
      <dgm:spPr/>
    </dgm:pt>
    <dgm:pt modelId="{B092850A-C68D-473B-A053-1DEAEFE29341}" type="pres">
      <dgm:prSet presAssocID="{A77D1511-D282-4474-95F4-9A5EB0B6CD4F}" presName="sp" presStyleCnt="0"/>
      <dgm:spPr/>
    </dgm:pt>
    <dgm:pt modelId="{A93D2CA0-6DE5-4885-88EC-FD83B689DE6D}" type="pres">
      <dgm:prSet presAssocID="{ABD74603-BA9F-430A-B23F-B6A9AD805175}" presName="linNode" presStyleCnt="0"/>
      <dgm:spPr/>
    </dgm:pt>
    <dgm:pt modelId="{6892883F-515A-451D-91F0-803F18900EAC}" type="pres">
      <dgm:prSet presAssocID="{ABD74603-BA9F-430A-B23F-B6A9AD80517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6A316E2-D8E5-4022-B0C5-5364F643281A}" type="pres">
      <dgm:prSet presAssocID="{ABD74603-BA9F-430A-B23F-B6A9AD805175}" presName="descendantText" presStyleLbl="alignAccFollowNode1" presStyleIdx="4" presStyleCnt="5" custAng="0" custLinFactNeighborX="536" custLinFactNeighborY="1755">
        <dgm:presLayoutVars>
          <dgm:bulletEnabled val="1"/>
        </dgm:presLayoutVars>
      </dgm:prSet>
      <dgm:spPr/>
    </dgm:pt>
  </dgm:ptLst>
  <dgm:cxnLst>
    <dgm:cxn modelId="{79B5FB09-FBF1-4C52-A1A0-CE9E70386FCE}" srcId="{72BC7A07-20C0-4DD7-903D-E3F02A171E18}" destId="{EC04B3EA-2958-4887-A02F-8B8DA8D9377E}" srcOrd="3" destOrd="0" parTransId="{0508BE30-802C-4FDF-A4FF-44E15A3C513F}" sibTransId="{A77D1511-D282-4474-95F4-9A5EB0B6CD4F}"/>
    <dgm:cxn modelId="{7200D50E-878A-478D-852A-D28B5170C155}" type="presOf" srcId="{B5285DE1-8D50-46D7-931B-0155D3A28FDB}" destId="{08672F2C-14BB-4A19-A1F1-0425AA8533B7}" srcOrd="0" destOrd="0" presId="urn:microsoft.com/office/officeart/2005/8/layout/vList5"/>
    <dgm:cxn modelId="{DA7D0F16-621A-4AB6-B7B9-A5D333E88533}" type="presOf" srcId="{CA350399-71CB-493E-A3B5-4D050789F02D}" destId="{88181DDB-A439-4939-9E76-32AEAADB6667}" srcOrd="0" destOrd="0" presId="urn:microsoft.com/office/officeart/2005/8/layout/vList5"/>
    <dgm:cxn modelId="{A251541A-AC57-406F-A3DA-56FBF29D6528}" srcId="{EC04B3EA-2958-4887-A02F-8B8DA8D9377E}" destId="{9D78469A-C0EC-49A5-983D-6FBBABA1E4A4}" srcOrd="0" destOrd="0" parTransId="{0B3C9164-8035-4E48-B3CE-5789AAA3B8E6}" sibTransId="{D5F82C19-A164-41FD-B8B7-0A76BC85D436}"/>
    <dgm:cxn modelId="{B3235021-F792-46A0-8B62-3F0F2D483045}" type="presOf" srcId="{3142FAE8-E78A-4855-912B-67C6F4385CAD}" destId="{29ECD002-83A1-4921-92FB-D4FED4A0BE05}" srcOrd="0" destOrd="0" presId="urn:microsoft.com/office/officeart/2005/8/layout/vList5"/>
    <dgm:cxn modelId="{AE407232-1073-4FC6-89A4-E25CA5AAACDC}" type="presOf" srcId="{ABD74603-BA9F-430A-B23F-B6A9AD805175}" destId="{6892883F-515A-451D-91F0-803F18900EAC}" srcOrd="0" destOrd="0" presId="urn:microsoft.com/office/officeart/2005/8/layout/vList5"/>
    <dgm:cxn modelId="{91FBEA36-87B1-46AF-BF4C-D4D8A7A0DFA8}" srcId="{72BC7A07-20C0-4DD7-903D-E3F02A171E18}" destId="{3142FAE8-E78A-4855-912B-67C6F4385CAD}" srcOrd="1" destOrd="0" parTransId="{6F4D1638-6582-487D-A990-8EAA1C9CFAAE}" sibTransId="{D4CD4840-58D3-4BBC-976F-996700AE2BE5}"/>
    <dgm:cxn modelId="{ACB2733E-D038-442C-AF53-FE8FD3C99EE7}" type="presOf" srcId="{C748E613-51D3-4051-AD5C-A351BBAE174A}" destId="{DA920445-87BF-41DB-BBB2-DFA3F0DAC26E}" srcOrd="0" destOrd="0" presId="urn:microsoft.com/office/officeart/2005/8/layout/vList5"/>
    <dgm:cxn modelId="{0E373047-786B-4DE5-B005-03FE00579BEE}" type="presOf" srcId="{7D33B1B0-74E5-4CB4-8C72-8FE49F273C43}" destId="{F6A316E2-D8E5-4022-B0C5-5364F643281A}" srcOrd="0" destOrd="0" presId="urn:microsoft.com/office/officeart/2005/8/layout/vList5"/>
    <dgm:cxn modelId="{731A2B59-9BA2-4F58-AA95-C28C8FEF5093}" srcId="{DDADEB1A-237C-42A1-B68C-4D9CDCA4D9DD}" destId="{C748E613-51D3-4051-AD5C-A351BBAE174A}" srcOrd="0" destOrd="0" parTransId="{AA3F1B85-5F95-4529-B336-143BEB6291B3}" sibTransId="{5A5DCE11-C682-49CA-9DFF-DD1EBD9AAA38}"/>
    <dgm:cxn modelId="{4032BD79-3D86-4E4B-9FDE-0B8041BB3657}" type="presOf" srcId="{DDADEB1A-237C-42A1-B68C-4D9CDCA4D9DD}" destId="{D092F81B-4581-4EF5-B440-C069B7D76061}" srcOrd="0" destOrd="0" presId="urn:microsoft.com/office/officeart/2005/8/layout/vList5"/>
    <dgm:cxn modelId="{0E523488-0376-43C0-A420-BCC24A7B0658}" type="presOf" srcId="{EC04B3EA-2958-4887-A02F-8B8DA8D9377E}" destId="{F061DFFB-F95F-4E5E-A559-73D996582E8D}" srcOrd="0" destOrd="0" presId="urn:microsoft.com/office/officeart/2005/8/layout/vList5"/>
    <dgm:cxn modelId="{5A91368B-0BF8-4E7B-B784-46E03DF0D7AB}" srcId="{ABD74603-BA9F-430A-B23F-B6A9AD805175}" destId="{7D33B1B0-74E5-4CB4-8C72-8FE49F273C43}" srcOrd="0" destOrd="0" parTransId="{BD5785B3-D09E-4749-B1D6-077E18294A5C}" sibTransId="{37C75F1B-23FD-4AEB-AB92-5711390F0FF4}"/>
    <dgm:cxn modelId="{5C14F68C-D8A9-48E2-96C3-3FE99032F3AC}" type="presOf" srcId="{9D78469A-C0EC-49A5-983D-6FBBABA1E4A4}" destId="{F486C543-2A97-4D07-BC46-D0C0774BC113}" srcOrd="0" destOrd="0" presId="urn:microsoft.com/office/officeart/2005/8/layout/vList5"/>
    <dgm:cxn modelId="{0C07679F-2C8D-475C-8994-EDA4D9D87A3E}" srcId="{B5285DE1-8D50-46D7-931B-0155D3A28FDB}" destId="{0FB32325-3C28-49D1-B958-5ECEBC6D96A9}" srcOrd="0" destOrd="0" parTransId="{3315D49C-BE6E-4201-B556-ED51E98045B9}" sibTransId="{10A60DCE-49FC-4800-96E5-18184C4EAA6F}"/>
    <dgm:cxn modelId="{31CE14B7-778A-4A5E-BF8F-05B010A1D847}" srcId="{72BC7A07-20C0-4DD7-903D-E3F02A171E18}" destId="{ABD74603-BA9F-430A-B23F-B6A9AD805175}" srcOrd="4" destOrd="0" parTransId="{45253EB7-38A9-49FF-B957-FF37C5953FC1}" sibTransId="{6E26D23B-FB86-4CA4-87B8-2F41DC95A777}"/>
    <dgm:cxn modelId="{24AF79C4-1431-46D9-AFC3-6E6FCBA34589}" srcId="{72BC7A07-20C0-4DD7-903D-E3F02A171E18}" destId="{B5285DE1-8D50-46D7-931B-0155D3A28FDB}" srcOrd="0" destOrd="0" parTransId="{21DEB5E2-16B9-467C-8276-F413C9A3EDDC}" sibTransId="{6BB8C7D3-FB8E-45B7-8D79-1629A22634D2}"/>
    <dgm:cxn modelId="{7AF2B2DF-C71B-4FDE-B96A-F16ECD015F3D}" srcId="{72BC7A07-20C0-4DD7-903D-E3F02A171E18}" destId="{DDADEB1A-237C-42A1-B68C-4D9CDCA4D9DD}" srcOrd="2" destOrd="0" parTransId="{F2BF30DB-2B1F-4B6F-8A78-3AEDAA03E6AC}" sibTransId="{068AB639-E152-4662-AEC2-C04B152C5406}"/>
    <dgm:cxn modelId="{60BE3FE7-827A-4524-87CF-26E0725F9D9D}" srcId="{3142FAE8-E78A-4855-912B-67C6F4385CAD}" destId="{CA350399-71CB-493E-A3B5-4D050789F02D}" srcOrd="0" destOrd="0" parTransId="{7A85E0AF-8C1E-43A8-9553-1925D84F3BD3}" sibTransId="{EAE12EE3-9A6C-4579-BE5E-29AAF462700B}"/>
    <dgm:cxn modelId="{92E6FCEF-F6B7-4F9F-A833-D45136CCE160}" type="presOf" srcId="{0FB32325-3C28-49D1-B958-5ECEBC6D96A9}" destId="{77E71AC0-05B6-4077-BD60-986D00D22C27}" srcOrd="0" destOrd="0" presId="urn:microsoft.com/office/officeart/2005/8/layout/vList5"/>
    <dgm:cxn modelId="{7B6CF4F2-F751-45D0-91A1-0D9EBD727F87}" type="presOf" srcId="{72BC7A07-20C0-4DD7-903D-E3F02A171E18}" destId="{03202DA2-1A36-4FBB-9D4E-2B147F53E64F}" srcOrd="0" destOrd="0" presId="urn:microsoft.com/office/officeart/2005/8/layout/vList5"/>
    <dgm:cxn modelId="{C7E35680-30FA-4EE3-880C-01655CC761DC}" type="presParOf" srcId="{03202DA2-1A36-4FBB-9D4E-2B147F53E64F}" destId="{42D01998-1DD0-4945-AFB5-59131163492D}" srcOrd="0" destOrd="0" presId="urn:microsoft.com/office/officeart/2005/8/layout/vList5"/>
    <dgm:cxn modelId="{85F1AB0E-E081-4B49-A7F0-2165BD51CA31}" type="presParOf" srcId="{42D01998-1DD0-4945-AFB5-59131163492D}" destId="{08672F2C-14BB-4A19-A1F1-0425AA8533B7}" srcOrd="0" destOrd="0" presId="urn:microsoft.com/office/officeart/2005/8/layout/vList5"/>
    <dgm:cxn modelId="{C6BBE27B-7ED1-4C88-A7DC-CF6B8633216C}" type="presParOf" srcId="{42D01998-1DD0-4945-AFB5-59131163492D}" destId="{77E71AC0-05B6-4077-BD60-986D00D22C27}" srcOrd="1" destOrd="0" presId="urn:microsoft.com/office/officeart/2005/8/layout/vList5"/>
    <dgm:cxn modelId="{A5A402B3-4A87-4002-BAB6-72DEDEA53C21}" type="presParOf" srcId="{03202DA2-1A36-4FBB-9D4E-2B147F53E64F}" destId="{A7CCB60E-819F-4CB8-836C-F5BA127FE878}" srcOrd="1" destOrd="0" presId="urn:microsoft.com/office/officeart/2005/8/layout/vList5"/>
    <dgm:cxn modelId="{A4B05844-A0BA-4E34-AD34-B89046026BA1}" type="presParOf" srcId="{03202DA2-1A36-4FBB-9D4E-2B147F53E64F}" destId="{17C9E817-D2EE-4ADE-99B1-45FD5A4312A0}" srcOrd="2" destOrd="0" presId="urn:microsoft.com/office/officeart/2005/8/layout/vList5"/>
    <dgm:cxn modelId="{DDDEBF3F-1177-4052-B825-8E9177B5D4C8}" type="presParOf" srcId="{17C9E817-D2EE-4ADE-99B1-45FD5A4312A0}" destId="{29ECD002-83A1-4921-92FB-D4FED4A0BE05}" srcOrd="0" destOrd="0" presId="urn:microsoft.com/office/officeart/2005/8/layout/vList5"/>
    <dgm:cxn modelId="{44CB6785-070B-48AA-9DBB-F2EFA06ECFFF}" type="presParOf" srcId="{17C9E817-D2EE-4ADE-99B1-45FD5A4312A0}" destId="{88181DDB-A439-4939-9E76-32AEAADB6667}" srcOrd="1" destOrd="0" presId="urn:microsoft.com/office/officeart/2005/8/layout/vList5"/>
    <dgm:cxn modelId="{BC3E08B3-F374-41D7-B6DD-493E5784D57E}" type="presParOf" srcId="{03202DA2-1A36-4FBB-9D4E-2B147F53E64F}" destId="{0319246C-A4F5-429B-B1D2-4C287344B5AE}" srcOrd="3" destOrd="0" presId="urn:microsoft.com/office/officeart/2005/8/layout/vList5"/>
    <dgm:cxn modelId="{1A399D18-550A-42C0-A906-FE6B2DA7C895}" type="presParOf" srcId="{03202DA2-1A36-4FBB-9D4E-2B147F53E64F}" destId="{9FE89E62-1735-4ACA-AAED-C5F91A63803C}" srcOrd="4" destOrd="0" presId="urn:microsoft.com/office/officeart/2005/8/layout/vList5"/>
    <dgm:cxn modelId="{C28348A4-DA17-431A-AFD2-11F9D1216D1A}" type="presParOf" srcId="{9FE89E62-1735-4ACA-AAED-C5F91A63803C}" destId="{D092F81B-4581-4EF5-B440-C069B7D76061}" srcOrd="0" destOrd="0" presId="urn:microsoft.com/office/officeart/2005/8/layout/vList5"/>
    <dgm:cxn modelId="{CF6E7A40-6FCC-4975-ABFF-93A5B393F9AE}" type="presParOf" srcId="{9FE89E62-1735-4ACA-AAED-C5F91A63803C}" destId="{DA920445-87BF-41DB-BBB2-DFA3F0DAC26E}" srcOrd="1" destOrd="0" presId="urn:microsoft.com/office/officeart/2005/8/layout/vList5"/>
    <dgm:cxn modelId="{D544F271-83A6-41CD-8170-EF8F350FDC8C}" type="presParOf" srcId="{03202DA2-1A36-4FBB-9D4E-2B147F53E64F}" destId="{26E59C38-12FF-4758-A14A-3101B4BBEFFE}" srcOrd="5" destOrd="0" presId="urn:microsoft.com/office/officeart/2005/8/layout/vList5"/>
    <dgm:cxn modelId="{2748CC8A-7955-4395-897D-DC1E578FC1F4}" type="presParOf" srcId="{03202DA2-1A36-4FBB-9D4E-2B147F53E64F}" destId="{71F4F939-912C-4E34-82AE-94F36E2418A3}" srcOrd="6" destOrd="0" presId="urn:microsoft.com/office/officeart/2005/8/layout/vList5"/>
    <dgm:cxn modelId="{5CC80771-C576-4AEA-B671-8AE89C8B1F9A}" type="presParOf" srcId="{71F4F939-912C-4E34-82AE-94F36E2418A3}" destId="{F061DFFB-F95F-4E5E-A559-73D996582E8D}" srcOrd="0" destOrd="0" presId="urn:microsoft.com/office/officeart/2005/8/layout/vList5"/>
    <dgm:cxn modelId="{B140D23E-B648-4B4F-AC59-CC2AF32437E6}" type="presParOf" srcId="{71F4F939-912C-4E34-82AE-94F36E2418A3}" destId="{F486C543-2A97-4D07-BC46-D0C0774BC113}" srcOrd="1" destOrd="0" presId="urn:microsoft.com/office/officeart/2005/8/layout/vList5"/>
    <dgm:cxn modelId="{8D9217FB-7CDC-4368-A248-782E2ADB3B33}" type="presParOf" srcId="{03202DA2-1A36-4FBB-9D4E-2B147F53E64F}" destId="{B092850A-C68D-473B-A053-1DEAEFE29341}" srcOrd="7" destOrd="0" presId="urn:microsoft.com/office/officeart/2005/8/layout/vList5"/>
    <dgm:cxn modelId="{654A1034-EC46-4687-9C78-B55A6DB80CA3}" type="presParOf" srcId="{03202DA2-1A36-4FBB-9D4E-2B147F53E64F}" destId="{A93D2CA0-6DE5-4885-88EC-FD83B689DE6D}" srcOrd="8" destOrd="0" presId="urn:microsoft.com/office/officeart/2005/8/layout/vList5"/>
    <dgm:cxn modelId="{462A6536-3191-48B1-B853-0916BBE9FFD8}" type="presParOf" srcId="{A93D2CA0-6DE5-4885-88EC-FD83B689DE6D}" destId="{6892883F-515A-451D-91F0-803F18900EAC}" srcOrd="0" destOrd="0" presId="urn:microsoft.com/office/officeart/2005/8/layout/vList5"/>
    <dgm:cxn modelId="{4D62CD16-6314-453C-8C62-07D9E106C8A7}" type="presParOf" srcId="{A93D2CA0-6DE5-4885-88EC-FD83B689DE6D}" destId="{F6A316E2-D8E5-4022-B0C5-5364F6432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9B845A-C521-4634-9F05-0F47445CC22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5360-F75B-4EC5-A755-2C13DEE6A008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B3F91-AEE0-4980-95C7-5C27FEC0347E}" type="parTrans" cxnId="{0F6E0290-1E98-4869-BB7C-A1D2E0764B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C53E9-73B0-4FF6-8395-29ED030F47EB}" type="sibTrans" cxnId="{0F6E0290-1E98-4869-BB7C-A1D2E0764B8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FDF95-8CC9-4B36-86B3-1AE9C7FB5542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D782D-3346-447D-B3BD-7B6714A4C383}" type="parTrans" cxnId="{23E8BF30-8608-4A72-BD7E-5784F2D77DE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DCC8-0847-46C2-BED7-73A9AC596A84}" type="sibTrans" cxnId="{23E8BF30-8608-4A72-BD7E-5784F2D77DE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610D-4F7D-4D36-98E9-3AEBC22667D1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Bitirgan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OTM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B87BC-C69F-4836-B192-462C1A7E2B15}" type="parTrans" cxnId="{BB1E36B3-ED36-40F7-BA16-78B4A38DB6E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82673-44FE-417A-AA22-34AE583C8487}" type="sibTrans" cxnId="{BB1E36B3-ED36-40F7-BA16-78B4A38DB6E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FB06-B6FB-4F64-A7A2-436F11F0B7E6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unvoni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D78BD-FCE2-47F1-B5D5-4CFEFB89351B}" type="parTrans" cxnId="{3ECC035C-3B10-4FD6-AA6C-CE6D51A7009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D0880-3758-4B37-8489-8D6052DE4775}" type="sibTrans" cxnId="{3ECC035C-3B10-4FD6-AA6C-CE6D51A7009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3457-E214-4D8A-8C37-2D502B011596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66048-2ACB-4CF6-8777-636E95B20398}" type="parTrans" cxnId="{833F8EB7-7109-4E9A-9D89-91301F06304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11F46-7ADE-4644-BD6D-54EF2C1F6D4D}" type="sibTrans" cxnId="{833F8EB7-7109-4E9A-9D89-91301F06304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CC9D0-4AF2-4DDF-830A-FB98EB58D177}" type="pres">
      <dgm:prSet presAssocID="{439B845A-C521-4634-9F05-0F47445CC2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6B1A51-4DA4-483C-8BAA-2FC66A099B36}" type="pres">
      <dgm:prSet presAssocID="{BAC35360-F75B-4EC5-A755-2C13DEE6A008}" presName="centerShape" presStyleLbl="node0" presStyleIdx="0" presStyleCnt="1" custScaleX="169149" custScaleY="160876" custLinFactNeighborX="387" custLinFactNeighborY="460"/>
      <dgm:spPr/>
    </dgm:pt>
    <dgm:pt modelId="{780D1B8D-340A-48F5-9A78-7A545925ABED}" type="pres">
      <dgm:prSet presAssocID="{9CED782D-3346-447D-B3BD-7B6714A4C383}" presName="Name9" presStyleLbl="parChTrans1D2" presStyleIdx="0" presStyleCnt="4"/>
      <dgm:spPr/>
    </dgm:pt>
    <dgm:pt modelId="{CF230288-93F3-4DEB-91C7-5624C2071CAE}" type="pres">
      <dgm:prSet presAssocID="{9CED782D-3346-447D-B3BD-7B6714A4C383}" presName="connTx" presStyleLbl="parChTrans1D2" presStyleIdx="0" presStyleCnt="4"/>
      <dgm:spPr/>
    </dgm:pt>
    <dgm:pt modelId="{5A57AD22-9817-42EC-900D-9705C6036903}" type="pres">
      <dgm:prSet presAssocID="{31DFDF95-8CC9-4B36-86B3-1AE9C7FB5542}" presName="node" presStyleLbl="node1" presStyleIdx="0" presStyleCnt="4" custScaleX="163739" custScaleY="67563" custRadScaleRad="108275" custRadScaleInc="911">
        <dgm:presLayoutVars>
          <dgm:bulletEnabled val="1"/>
        </dgm:presLayoutVars>
      </dgm:prSet>
      <dgm:spPr/>
    </dgm:pt>
    <dgm:pt modelId="{E5674464-7530-4AA3-B4B1-5B7A33F339BD}" type="pres">
      <dgm:prSet presAssocID="{C92B87BC-C69F-4836-B192-462C1A7E2B15}" presName="Name9" presStyleLbl="parChTrans1D2" presStyleIdx="1" presStyleCnt="4"/>
      <dgm:spPr/>
    </dgm:pt>
    <dgm:pt modelId="{6E8AD62D-9E73-41F4-ABC0-5BA56DB8D60B}" type="pres">
      <dgm:prSet presAssocID="{C92B87BC-C69F-4836-B192-462C1A7E2B15}" presName="connTx" presStyleLbl="parChTrans1D2" presStyleIdx="1" presStyleCnt="4"/>
      <dgm:spPr/>
    </dgm:pt>
    <dgm:pt modelId="{4C6558F7-56E1-46FD-8BB0-FF3DAE184392}" type="pres">
      <dgm:prSet presAssocID="{04A8610D-4F7D-4D36-98E9-3AEBC22667D1}" presName="node" presStyleLbl="node1" presStyleIdx="1" presStyleCnt="4" custScaleX="171221" custRadScaleRad="193309" custRadScaleInc="-881">
        <dgm:presLayoutVars>
          <dgm:bulletEnabled val="1"/>
        </dgm:presLayoutVars>
      </dgm:prSet>
      <dgm:spPr/>
    </dgm:pt>
    <dgm:pt modelId="{38EB91D2-0A94-43BE-812F-38A512B2ED50}" type="pres">
      <dgm:prSet presAssocID="{50F66048-2ACB-4CF6-8777-636E95B20398}" presName="Name9" presStyleLbl="parChTrans1D2" presStyleIdx="2" presStyleCnt="4"/>
      <dgm:spPr/>
    </dgm:pt>
    <dgm:pt modelId="{80012517-D867-4923-A5B7-708513B86729}" type="pres">
      <dgm:prSet presAssocID="{50F66048-2ACB-4CF6-8777-636E95B20398}" presName="connTx" presStyleLbl="parChTrans1D2" presStyleIdx="2" presStyleCnt="4"/>
      <dgm:spPr/>
    </dgm:pt>
    <dgm:pt modelId="{0DD71DF0-9CF2-4AC4-B23C-A92A8A401645}" type="pres">
      <dgm:prSet presAssocID="{76D13457-E214-4D8A-8C37-2D502B011596}" presName="node" presStyleLbl="node1" presStyleIdx="2" presStyleCnt="4" custScaleX="144239" custScaleY="73292" custRadScaleRad="111612" custRadScaleInc="-4462">
        <dgm:presLayoutVars>
          <dgm:bulletEnabled val="1"/>
        </dgm:presLayoutVars>
      </dgm:prSet>
      <dgm:spPr/>
    </dgm:pt>
    <dgm:pt modelId="{C53F2D47-BD0D-4590-85B9-8DA056A2F014}" type="pres">
      <dgm:prSet presAssocID="{336D78BD-FCE2-47F1-B5D5-4CFEFB89351B}" presName="Name9" presStyleLbl="parChTrans1D2" presStyleIdx="3" presStyleCnt="4"/>
      <dgm:spPr/>
    </dgm:pt>
    <dgm:pt modelId="{EE4B1175-2ADA-4FE5-9DBE-E80FFDD404CA}" type="pres">
      <dgm:prSet presAssocID="{336D78BD-FCE2-47F1-B5D5-4CFEFB89351B}" presName="connTx" presStyleLbl="parChTrans1D2" presStyleIdx="3" presStyleCnt="4"/>
      <dgm:spPr/>
    </dgm:pt>
    <dgm:pt modelId="{DF1E4B16-9B3C-4DF4-B44C-9914E641FB41}" type="pres">
      <dgm:prSet presAssocID="{549EFB06-B6FB-4F64-A7A2-436F11F0B7E6}" presName="node" presStyleLbl="node1" presStyleIdx="3" presStyleCnt="4" custScaleX="167077" custRadScaleRad="195138" custRadScaleInc="873">
        <dgm:presLayoutVars>
          <dgm:bulletEnabled val="1"/>
        </dgm:presLayoutVars>
      </dgm:prSet>
      <dgm:spPr/>
    </dgm:pt>
  </dgm:ptLst>
  <dgm:cxnLst>
    <dgm:cxn modelId="{1152AB29-5317-427C-A25E-7B7BCE63B651}" type="presOf" srcId="{9CED782D-3346-447D-B3BD-7B6714A4C383}" destId="{780D1B8D-340A-48F5-9A78-7A545925ABED}" srcOrd="0" destOrd="0" presId="urn:microsoft.com/office/officeart/2005/8/layout/radial1"/>
    <dgm:cxn modelId="{4114F72F-B8C1-4A8C-9DCC-6D3E2C4EF11F}" type="presOf" srcId="{50F66048-2ACB-4CF6-8777-636E95B20398}" destId="{80012517-D867-4923-A5B7-708513B86729}" srcOrd="1" destOrd="0" presId="urn:microsoft.com/office/officeart/2005/8/layout/radial1"/>
    <dgm:cxn modelId="{23E8BF30-8608-4A72-BD7E-5784F2D77DEA}" srcId="{BAC35360-F75B-4EC5-A755-2C13DEE6A008}" destId="{31DFDF95-8CC9-4B36-86B3-1AE9C7FB5542}" srcOrd="0" destOrd="0" parTransId="{9CED782D-3346-447D-B3BD-7B6714A4C383}" sibTransId="{1DF4DCC8-0847-46C2-BED7-73A9AC596A84}"/>
    <dgm:cxn modelId="{BA90E936-96A4-47CA-AF54-927059EBB46C}" type="presOf" srcId="{549EFB06-B6FB-4F64-A7A2-436F11F0B7E6}" destId="{DF1E4B16-9B3C-4DF4-B44C-9914E641FB41}" srcOrd="0" destOrd="0" presId="urn:microsoft.com/office/officeart/2005/8/layout/radial1"/>
    <dgm:cxn modelId="{3ECC035C-3B10-4FD6-AA6C-CE6D51A70099}" srcId="{BAC35360-F75B-4EC5-A755-2C13DEE6A008}" destId="{549EFB06-B6FB-4F64-A7A2-436F11F0B7E6}" srcOrd="3" destOrd="0" parTransId="{336D78BD-FCE2-47F1-B5D5-4CFEFB89351B}" sibTransId="{050D0880-3758-4B37-8489-8D6052DE4775}"/>
    <dgm:cxn modelId="{D8EBC645-ECF3-4A1A-8D5B-4D17BB85E02D}" type="presOf" srcId="{BAC35360-F75B-4EC5-A755-2C13DEE6A008}" destId="{096B1A51-4DA4-483C-8BAA-2FC66A099B36}" srcOrd="0" destOrd="0" presId="urn:microsoft.com/office/officeart/2005/8/layout/radial1"/>
    <dgm:cxn modelId="{90FA7C4E-C441-4CA4-AF6A-5333D13DBD6B}" type="presOf" srcId="{50F66048-2ACB-4CF6-8777-636E95B20398}" destId="{38EB91D2-0A94-43BE-812F-38A512B2ED50}" srcOrd="0" destOrd="0" presId="urn:microsoft.com/office/officeart/2005/8/layout/radial1"/>
    <dgm:cxn modelId="{6180F989-0F81-48AA-A1F5-ADED8E18FE54}" type="presOf" srcId="{C92B87BC-C69F-4836-B192-462C1A7E2B15}" destId="{6E8AD62D-9E73-41F4-ABC0-5BA56DB8D60B}" srcOrd="1" destOrd="0" presId="urn:microsoft.com/office/officeart/2005/8/layout/radial1"/>
    <dgm:cxn modelId="{1D911D8A-D0EC-47F1-8B2B-E755E70C1A69}" type="presOf" srcId="{76D13457-E214-4D8A-8C37-2D502B011596}" destId="{0DD71DF0-9CF2-4AC4-B23C-A92A8A401645}" srcOrd="0" destOrd="0" presId="urn:microsoft.com/office/officeart/2005/8/layout/radial1"/>
    <dgm:cxn modelId="{53828B8D-A1CD-41C6-A929-97A3A1DA3073}" type="presOf" srcId="{C92B87BC-C69F-4836-B192-462C1A7E2B15}" destId="{E5674464-7530-4AA3-B4B1-5B7A33F339BD}" srcOrd="0" destOrd="0" presId="urn:microsoft.com/office/officeart/2005/8/layout/radial1"/>
    <dgm:cxn modelId="{0F6E0290-1E98-4869-BB7C-A1D2E0764B8A}" srcId="{439B845A-C521-4634-9F05-0F47445CC224}" destId="{BAC35360-F75B-4EC5-A755-2C13DEE6A008}" srcOrd="0" destOrd="0" parTransId="{FCFB3F91-AEE0-4980-95C7-5C27FEC0347E}" sibTransId="{A9EC53E9-73B0-4FF6-8395-29ED030F47EB}"/>
    <dgm:cxn modelId="{5F3BF196-F9C1-4FA2-A0AA-5404EDF3C83D}" type="presOf" srcId="{9CED782D-3346-447D-B3BD-7B6714A4C383}" destId="{CF230288-93F3-4DEB-91C7-5624C2071CAE}" srcOrd="1" destOrd="0" presId="urn:microsoft.com/office/officeart/2005/8/layout/radial1"/>
    <dgm:cxn modelId="{D6D0EDA0-2177-4F0C-9F1E-FF327EC2FB58}" type="presOf" srcId="{04A8610D-4F7D-4D36-98E9-3AEBC22667D1}" destId="{4C6558F7-56E1-46FD-8BB0-FF3DAE184392}" srcOrd="0" destOrd="0" presId="urn:microsoft.com/office/officeart/2005/8/layout/radial1"/>
    <dgm:cxn modelId="{B3BDBCA9-8FDC-4128-A436-557830001223}" type="presOf" srcId="{31DFDF95-8CC9-4B36-86B3-1AE9C7FB5542}" destId="{5A57AD22-9817-42EC-900D-9705C6036903}" srcOrd="0" destOrd="0" presId="urn:microsoft.com/office/officeart/2005/8/layout/radial1"/>
    <dgm:cxn modelId="{BB1E36B3-ED36-40F7-BA16-78B4A38DB6E5}" srcId="{BAC35360-F75B-4EC5-A755-2C13DEE6A008}" destId="{04A8610D-4F7D-4D36-98E9-3AEBC22667D1}" srcOrd="1" destOrd="0" parTransId="{C92B87BC-C69F-4836-B192-462C1A7E2B15}" sibTransId="{65582673-44FE-417A-AA22-34AE583C8487}"/>
    <dgm:cxn modelId="{833F8EB7-7109-4E9A-9D89-91301F06304E}" srcId="{BAC35360-F75B-4EC5-A755-2C13DEE6A008}" destId="{76D13457-E214-4D8A-8C37-2D502B011596}" srcOrd="2" destOrd="0" parTransId="{50F66048-2ACB-4CF6-8777-636E95B20398}" sibTransId="{17B11F46-7ADE-4644-BD6D-54EF2C1F6D4D}"/>
    <dgm:cxn modelId="{E98C81F1-60A9-4C48-B1D1-0924F90CA9CE}" type="presOf" srcId="{336D78BD-FCE2-47F1-B5D5-4CFEFB89351B}" destId="{C53F2D47-BD0D-4590-85B9-8DA056A2F014}" srcOrd="0" destOrd="0" presId="urn:microsoft.com/office/officeart/2005/8/layout/radial1"/>
    <dgm:cxn modelId="{6AA22EF9-68C5-49DE-8962-847702F07FE6}" type="presOf" srcId="{439B845A-C521-4634-9F05-0F47445CC224}" destId="{490CC9D0-4AF2-4DDF-830A-FB98EB58D177}" srcOrd="0" destOrd="0" presId="urn:microsoft.com/office/officeart/2005/8/layout/radial1"/>
    <dgm:cxn modelId="{26EA82FB-DF0A-4EDB-B94A-1A7AF7F4D8E6}" type="presOf" srcId="{336D78BD-FCE2-47F1-B5D5-4CFEFB89351B}" destId="{EE4B1175-2ADA-4FE5-9DBE-E80FFDD404CA}" srcOrd="1" destOrd="0" presId="urn:microsoft.com/office/officeart/2005/8/layout/radial1"/>
    <dgm:cxn modelId="{099D98D0-BF5D-4244-8EDC-045063E7EBFF}" type="presParOf" srcId="{490CC9D0-4AF2-4DDF-830A-FB98EB58D177}" destId="{096B1A51-4DA4-483C-8BAA-2FC66A099B36}" srcOrd="0" destOrd="0" presId="urn:microsoft.com/office/officeart/2005/8/layout/radial1"/>
    <dgm:cxn modelId="{9393D8A2-5C5D-4AEB-B33A-A3343F440E4C}" type="presParOf" srcId="{490CC9D0-4AF2-4DDF-830A-FB98EB58D177}" destId="{780D1B8D-340A-48F5-9A78-7A545925ABED}" srcOrd="1" destOrd="0" presId="urn:microsoft.com/office/officeart/2005/8/layout/radial1"/>
    <dgm:cxn modelId="{8E71A21C-B4BA-41F4-AA1C-59581EDBEE64}" type="presParOf" srcId="{780D1B8D-340A-48F5-9A78-7A545925ABED}" destId="{CF230288-93F3-4DEB-91C7-5624C2071CAE}" srcOrd="0" destOrd="0" presId="urn:microsoft.com/office/officeart/2005/8/layout/radial1"/>
    <dgm:cxn modelId="{8AC2C28B-5EB7-442F-8198-520FB2507DBE}" type="presParOf" srcId="{490CC9D0-4AF2-4DDF-830A-FB98EB58D177}" destId="{5A57AD22-9817-42EC-900D-9705C6036903}" srcOrd="2" destOrd="0" presId="urn:microsoft.com/office/officeart/2005/8/layout/radial1"/>
    <dgm:cxn modelId="{B66131C4-03E7-42CA-818B-527EBC6DB1D8}" type="presParOf" srcId="{490CC9D0-4AF2-4DDF-830A-FB98EB58D177}" destId="{E5674464-7530-4AA3-B4B1-5B7A33F339BD}" srcOrd="3" destOrd="0" presId="urn:microsoft.com/office/officeart/2005/8/layout/radial1"/>
    <dgm:cxn modelId="{2C1737A4-1017-4CD2-9E11-91047E3E90FB}" type="presParOf" srcId="{E5674464-7530-4AA3-B4B1-5B7A33F339BD}" destId="{6E8AD62D-9E73-41F4-ABC0-5BA56DB8D60B}" srcOrd="0" destOrd="0" presId="urn:microsoft.com/office/officeart/2005/8/layout/radial1"/>
    <dgm:cxn modelId="{13E9A8AD-3055-41F7-8EE7-995EBF2035A6}" type="presParOf" srcId="{490CC9D0-4AF2-4DDF-830A-FB98EB58D177}" destId="{4C6558F7-56E1-46FD-8BB0-FF3DAE184392}" srcOrd="4" destOrd="0" presId="urn:microsoft.com/office/officeart/2005/8/layout/radial1"/>
    <dgm:cxn modelId="{5B299B23-231A-40F2-BE6A-E1805DF68029}" type="presParOf" srcId="{490CC9D0-4AF2-4DDF-830A-FB98EB58D177}" destId="{38EB91D2-0A94-43BE-812F-38A512B2ED50}" srcOrd="5" destOrd="0" presId="urn:microsoft.com/office/officeart/2005/8/layout/radial1"/>
    <dgm:cxn modelId="{5E20349A-78C1-498A-A02B-85E6FA139FE4}" type="presParOf" srcId="{38EB91D2-0A94-43BE-812F-38A512B2ED50}" destId="{80012517-D867-4923-A5B7-708513B86729}" srcOrd="0" destOrd="0" presId="urn:microsoft.com/office/officeart/2005/8/layout/radial1"/>
    <dgm:cxn modelId="{1C35706C-6BEB-4074-AF72-0F443DD67D43}" type="presParOf" srcId="{490CC9D0-4AF2-4DDF-830A-FB98EB58D177}" destId="{0DD71DF0-9CF2-4AC4-B23C-A92A8A401645}" srcOrd="6" destOrd="0" presId="urn:microsoft.com/office/officeart/2005/8/layout/radial1"/>
    <dgm:cxn modelId="{6B3523D3-C52C-41F8-B756-129BD2A83F6C}" type="presParOf" srcId="{490CC9D0-4AF2-4DDF-830A-FB98EB58D177}" destId="{C53F2D47-BD0D-4590-85B9-8DA056A2F014}" srcOrd="7" destOrd="0" presId="urn:microsoft.com/office/officeart/2005/8/layout/radial1"/>
    <dgm:cxn modelId="{3836DBD0-EF1D-4452-B84B-1613F0886EA8}" type="presParOf" srcId="{C53F2D47-BD0D-4590-85B9-8DA056A2F014}" destId="{EE4B1175-2ADA-4FE5-9DBE-E80FFDD404CA}" srcOrd="0" destOrd="0" presId="urn:microsoft.com/office/officeart/2005/8/layout/radial1"/>
    <dgm:cxn modelId="{7D6445C3-A9A9-4C9B-AF35-F5450AB2ACBC}" type="presParOf" srcId="{490CC9D0-4AF2-4DDF-830A-FB98EB58D177}" destId="{DF1E4B16-9B3C-4DF4-B44C-9914E641FB4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9B845A-C521-4634-9F05-0F47445CC22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5360-F75B-4EC5-A755-2C13DEE6A008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t="-9000" b="-9000"/>
          </a:stretch>
        </a:blipFill>
      </dgm:spPr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B3F91-AEE0-4980-95C7-5C27FEC0347E}" type="parTrans" cxnId="{0F6E0290-1E98-4869-BB7C-A1D2E0764B8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C53E9-73B0-4FF6-8395-29ED030F47EB}" type="sibTrans" cxnId="{0F6E0290-1E98-4869-BB7C-A1D2E0764B8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FDF95-8CC9-4B36-86B3-1AE9C7FB5542}">
      <dgm:prSet phldrT="[Текст]" custT="1"/>
      <dgm:spPr/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8-yili </a:t>
          </a:r>
          <a:r>
            <a:rPr lang="en-US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Denov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tumanida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D782D-3346-447D-B3BD-7B6714A4C383}" type="parTrans" cxnId="{23E8BF30-8608-4A72-BD7E-5784F2D77DEA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DCC8-0847-46C2-BED7-73A9AC596A84}" type="sibTrans" cxnId="{23E8BF30-8608-4A72-BD7E-5784F2D77DE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610D-4F7D-4D36-98E9-3AEBC22667D1}">
      <dgm:prSet phldrT="[Текст]" custT="1"/>
      <dgm:spPr/>
      <dgm:t>
        <a:bodyPr/>
        <a:lstStyle/>
        <a:p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universitetida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o‘qidi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B87BC-C69F-4836-B192-462C1A7E2B15}" type="parTrans" cxnId="{BB1E36B3-ED36-40F7-BA16-78B4A38DB6E5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82673-44FE-417A-AA22-34AE583C8487}" type="sibTrans" cxnId="{BB1E36B3-ED36-40F7-BA16-78B4A38DB6E5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FB06-B6FB-4F64-A7A2-436F11F0B7E6}">
      <dgm:prSet phldrT="[Текст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yozuvchisi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D78BD-FCE2-47F1-B5D5-4CFEFB89351B}" type="parTrans" cxnId="{3ECC035C-3B10-4FD6-AA6C-CE6D51A70099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D0880-3758-4B37-8489-8D6052DE4775}" type="sibTrans" cxnId="{3ECC035C-3B10-4FD6-AA6C-CE6D51A70099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3457-E214-4D8A-8C37-2D502B011596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Yulduzlar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mangu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yonadi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kishnagan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oqshom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Momo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qo‘shig‘i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Oydinda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yurgan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odamlar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qissalari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66048-2ACB-4CF6-8777-636E95B20398}" type="parTrans" cxnId="{833F8EB7-7109-4E9A-9D89-91301F06304E}">
      <dgm:prSet custT="1"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11F46-7ADE-4644-BD6D-54EF2C1F6D4D}" type="sibTrans" cxnId="{833F8EB7-7109-4E9A-9D89-91301F06304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2799F-D51E-463F-A7C3-76DB196DE4D8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Otamdan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dalalar</a:t>
          </a:r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1800" dirty="0"/>
        </a:p>
      </dgm:t>
    </dgm:pt>
    <dgm:pt modelId="{34469004-DE32-4BA1-83D4-B27EFF4C6E58}" type="parTrans" cxnId="{3A348A0C-E4F2-4750-8E92-9CF63A22CCD7}">
      <dgm:prSet custT="1"/>
      <dgm:spPr/>
      <dgm:t>
        <a:bodyPr/>
        <a:lstStyle/>
        <a:p>
          <a:endParaRPr lang="ru-RU" sz="1800"/>
        </a:p>
      </dgm:t>
    </dgm:pt>
    <dgm:pt modelId="{311F43C8-FABF-4DE2-94CD-F47730F80773}" type="sibTrans" cxnId="{3A348A0C-E4F2-4750-8E92-9CF63A22CCD7}">
      <dgm:prSet/>
      <dgm:spPr/>
      <dgm:t>
        <a:bodyPr/>
        <a:lstStyle/>
        <a:p>
          <a:endParaRPr lang="ru-RU" sz="1800"/>
        </a:p>
      </dgm:t>
    </dgm:pt>
    <dgm:pt modelId="{0870AD9D-1C49-43CC-89E9-C3D386E9BC85}">
      <dgm:prSet custT="1"/>
      <dgm:spPr/>
    </dgm:pt>
    <dgm:pt modelId="{C90BACB4-46C3-40D3-AFE3-189E1B341385}" type="parTrans" cxnId="{91416F61-D8F4-452C-9D77-4E3F52942241}">
      <dgm:prSet/>
      <dgm:spPr/>
      <dgm:t>
        <a:bodyPr/>
        <a:lstStyle/>
        <a:p>
          <a:endParaRPr lang="ru-RU"/>
        </a:p>
      </dgm:t>
    </dgm:pt>
    <dgm:pt modelId="{DE4D3B8F-6363-47F1-97D9-44A16760A98B}" type="sibTrans" cxnId="{91416F61-D8F4-452C-9D77-4E3F52942241}">
      <dgm:prSet/>
      <dgm:spPr/>
      <dgm:t>
        <a:bodyPr/>
        <a:lstStyle/>
        <a:p>
          <a:endParaRPr lang="ru-RU"/>
        </a:p>
      </dgm:t>
    </dgm:pt>
    <dgm:pt modelId="{5074B884-903F-408D-9040-0C007E5CB25B}">
      <dgm:prSet custT="1"/>
      <dgm:spPr/>
      <dgm:t>
        <a:bodyPr/>
        <a:lstStyle/>
        <a:p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65A52-48D0-4E52-9892-1F2E1B7EEB34}" type="parTrans" cxnId="{E41894BF-8B18-4CA8-84B5-66897AEF3D74}">
      <dgm:prSet/>
      <dgm:spPr/>
      <dgm:t>
        <a:bodyPr/>
        <a:lstStyle/>
        <a:p>
          <a:endParaRPr lang="ru-RU"/>
        </a:p>
      </dgm:t>
    </dgm:pt>
    <dgm:pt modelId="{72165249-EF1A-46A9-A812-C946DE0101AB}" type="sibTrans" cxnId="{E41894BF-8B18-4CA8-84B5-66897AEF3D74}">
      <dgm:prSet/>
      <dgm:spPr/>
      <dgm:t>
        <a:bodyPr/>
        <a:lstStyle/>
        <a:p>
          <a:endParaRPr lang="ru-RU"/>
        </a:p>
      </dgm:t>
    </dgm:pt>
    <dgm:pt modelId="{490CC9D0-4AF2-4DDF-830A-FB98EB58D177}" type="pres">
      <dgm:prSet presAssocID="{439B845A-C521-4634-9F05-0F47445CC2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6B1A51-4DA4-483C-8BAA-2FC66A099B36}" type="pres">
      <dgm:prSet presAssocID="{BAC35360-F75B-4EC5-A755-2C13DEE6A008}" presName="centerShape" presStyleLbl="node0" presStyleIdx="0" presStyleCnt="1" custScaleX="169149" custScaleY="160876" custLinFactNeighborX="387" custLinFactNeighborY="917"/>
      <dgm:spPr/>
    </dgm:pt>
    <dgm:pt modelId="{780D1B8D-340A-48F5-9A78-7A545925ABED}" type="pres">
      <dgm:prSet presAssocID="{9CED782D-3346-447D-B3BD-7B6714A4C383}" presName="Name9" presStyleLbl="parChTrans1D2" presStyleIdx="0" presStyleCnt="5"/>
      <dgm:spPr/>
    </dgm:pt>
    <dgm:pt modelId="{CF230288-93F3-4DEB-91C7-5624C2071CAE}" type="pres">
      <dgm:prSet presAssocID="{9CED782D-3346-447D-B3BD-7B6714A4C383}" presName="connTx" presStyleLbl="parChTrans1D2" presStyleIdx="0" presStyleCnt="5"/>
      <dgm:spPr/>
    </dgm:pt>
    <dgm:pt modelId="{5A57AD22-9817-42EC-900D-9705C6036903}" type="pres">
      <dgm:prSet presAssocID="{31DFDF95-8CC9-4B36-86B3-1AE9C7FB5542}" presName="node" presStyleLbl="node1" presStyleIdx="0" presStyleCnt="5" custScaleX="170541" custScaleY="72171" custRadScaleRad="108377" custRadScaleInc="908">
        <dgm:presLayoutVars>
          <dgm:bulletEnabled val="1"/>
        </dgm:presLayoutVars>
      </dgm:prSet>
      <dgm:spPr/>
    </dgm:pt>
    <dgm:pt modelId="{E5674464-7530-4AA3-B4B1-5B7A33F339BD}" type="pres">
      <dgm:prSet presAssocID="{C92B87BC-C69F-4836-B192-462C1A7E2B15}" presName="Name9" presStyleLbl="parChTrans1D2" presStyleIdx="1" presStyleCnt="5"/>
      <dgm:spPr/>
    </dgm:pt>
    <dgm:pt modelId="{6E8AD62D-9E73-41F4-ABC0-5BA56DB8D60B}" type="pres">
      <dgm:prSet presAssocID="{C92B87BC-C69F-4836-B192-462C1A7E2B15}" presName="connTx" presStyleLbl="parChTrans1D2" presStyleIdx="1" presStyleCnt="5"/>
      <dgm:spPr/>
    </dgm:pt>
    <dgm:pt modelId="{4C6558F7-56E1-46FD-8BB0-FF3DAE184392}" type="pres">
      <dgm:prSet presAssocID="{04A8610D-4F7D-4D36-98E9-3AEBC22667D1}" presName="node" presStyleLbl="node1" presStyleIdx="1" presStyleCnt="5" custScaleX="171221" custRadScaleRad="193309" custRadScaleInc="-881">
        <dgm:presLayoutVars>
          <dgm:bulletEnabled val="1"/>
        </dgm:presLayoutVars>
      </dgm:prSet>
      <dgm:spPr/>
    </dgm:pt>
    <dgm:pt modelId="{38EB91D2-0A94-43BE-812F-38A512B2ED50}" type="pres">
      <dgm:prSet presAssocID="{50F66048-2ACB-4CF6-8777-636E95B20398}" presName="Name9" presStyleLbl="parChTrans1D2" presStyleIdx="2" presStyleCnt="5"/>
      <dgm:spPr/>
    </dgm:pt>
    <dgm:pt modelId="{80012517-D867-4923-A5B7-708513B86729}" type="pres">
      <dgm:prSet presAssocID="{50F66048-2ACB-4CF6-8777-636E95B20398}" presName="connTx" presStyleLbl="parChTrans1D2" presStyleIdx="2" presStyleCnt="5"/>
      <dgm:spPr/>
    </dgm:pt>
    <dgm:pt modelId="{0DD71DF0-9CF2-4AC4-B23C-A92A8A401645}" type="pres">
      <dgm:prSet presAssocID="{76D13457-E214-4D8A-8C37-2D502B011596}" presName="node" presStyleLbl="node1" presStyleIdx="2" presStyleCnt="5" custScaleX="187221" custScaleY="100332" custRadScaleRad="152976" custRadScaleInc="-57291">
        <dgm:presLayoutVars>
          <dgm:bulletEnabled val="1"/>
        </dgm:presLayoutVars>
      </dgm:prSet>
      <dgm:spPr/>
    </dgm:pt>
    <dgm:pt modelId="{4CA838F7-C247-4DE4-A34E-9BED61D90A20}" type="pres">
      <dgm:prSet presAssocID="{34469004-DE32-4BA1-83D4-B27EFF4C6E58}" presName="Name9" presStyleLbl="parChTrans1D2" presStyleIdx="3" presStyleCnt="5"/>
      <dgm:spPr/>
    </dgm:pt>
    <dgm:pt modelId="{912F5381-D37E-49F9-B0C3-CC41B6A265C0}" type="pres">
      <dgm:prSet presAssocID="{34469004-DE32-4BA1-83D4-B27EFF4C6E58}" presName="connTx" presStyleLbl="parChTrans1D2" presStyleIdx="3" presStyleCnt="5"/>
      <dgm:spPr/>
    </dgm:pt>
    <dgm:pt modelId="{F0BC2105-C1FD-412C-A756-2B7F83A976BD}" type="pres">
      <dgm:prSet presAssocID="{7272799F-D51E-463F-A7C3-76DB196DE4D8}" presName="node" presStyleLbl="node1" presStyleIdx="3" presStyleCnt="5" custScaleX="166812" custScaleY="100603" custRadScaleRad="163751" custRadScaleInc="63978">
        <dgm:presLayoutVars>
          <dgm:bulletEnabled val="1"/>
        </dgm:presLayoutVars>
      </dgm:prSet>
      <dgm:spPr/>
    </dgm:pt>
    <dgm:pt modelId="{C53F2D47-BD0D-4590-85B9-8DA056A2F014}" type="pres">
      <dgm:prSet presAssocID="{336D78BD-FCE2-47F1-B5D5-4CFEFB89351B}" presName="Name9" presStyleLbl="parChTrans1D2" presStyleIdx="4" presStyleCnt="5"/>
      <dgm:spPr/>
    </dgm:pt>
    <dgm:pt modelId="{EE4B1175-2ADA-4FE5-9DBE-E80FFDD404CA}" type="pres">
      <dgm:prSet presAssocID="{336D78BD-FCE2-47F1-B5D5-4CFEFB89351B}" presName="connTx" presStyleLbl="parChTrans1D2" presStyleIdx="4" presStyleCnt="5"/>
      <dgm:spPr/>
    </dgm:pt>
    <dgm:pt modelId="{DF1E4B16-9B3C-4DF4-B44C-9914E641FB41}" type="pres">
      <dgm:prSet presAssocID="{549EFB06-B6FB-4F64-A7A2-436F11F0B7E6}" presName="node" presStyleLbl="node1" presStyleIdx="4" presStyleCnt="5" custScaleX="167077" custRadScaleRad="187639" custRadScaleInc="-942">
        <dgm:presLayoutVars>
          <dgm:bulletEnabled val="1"/>
        </dgm:presLayoutVars>
      </dgm:prSet>
      <dgm:spPr/>
    </dgm:pt>
  </dgm:ptLst>
  <dgm:cxnLst>
    <dgm:cxn modelId="{3A348A0C-E4F2-4750-8E92-9CF63A22CCD7}" srcId="{BAC35360-F75B-4EC5-A755-2C13DEE6A008}" destId="{7272799F-D51E-463F-A7C3-76DB196DE4D8}" srcOrd="3" destOrd="0" parTransId="{34469004-DE32-4BA1-83D4-B27EFF4C6E58}" sibTransId="{311F43C8-FABF-4DE2-94CD-F47730F80773}"/>
    <dgm:cxn modelId="{1152AB29-5317-427C-A25E-7B7BCE63B651}" type="presOf" srcId="{9CED782D-3346-447D-B3BD-7B6714A4C383}" destId="{780D1B8D-340A-48F5-9A78-7A545925ABED}" srcOrd="0" destOrd="0" presId="urn:microsoft.com/office/officeart/2005/8/layout/radial1"/>
    <dgm:cxn modelId="{4114F72F-B8C1-4A8C-9DCC-6D3E2C4EF11F}" type="presOf" srcId="{50F66048-2ACB-4CF6-8777-636E95B20398}" destId="{80012517-D867-4923-A5B7-708513B86729}" srcOrd="1" destOrd="0" presId="urn:microsoft.com/office/officeart/2005/8/layout/radial1"/>
    <dgm:cxn modelId="{23E8BF30-8608-4A72-BD7E-5784F2D77DEA}" srcId="{BAC35360-F75B-4EC5-A755-2C13DEE6A008}" destId="{31DFDF95-8CC9-4B36-86B3-1AE9C7FB5542}" srcOrd="0" destOrd="0" parTransId="{9CED782D-3346-447D-B3BD-7B6714A4C383}" sibTransId="{1DF4DCC8-0847-46C2-BED7-73A9AC596A84}"/>
    <dgm:cxn modelId="{BA90E936-96A4-47CA-AF54-927059EBB46C}" type="presOf" srcId="{549EFB06-B6FB-4F64-A7A2-436F11F0B7E6}" destId="{DF1E4B16-9B3C-4DF4-B44C-9914E641FB41}" srcOrd="0" destOrd="0" presId="urn:microsoft.com/office/officeart/2005/8/layout/radial1"/>
    <dgm:cxn modelId="{3ECC035C-3B10-4FD6-AA6C-CE6D51A70099}" srcId="{BAC35360-F75B-4EC5-A755-2C13DEE6A008}" destId="{549EFB06-B6FB-4F64-A7A2-436F11F0B7E6}" srcOrd="4" destOrd="0" parTransId="{336D78BD-FCE2-47F1-B5D5-4CFEFB89351B}" sibTransId="{050D0880-3758-4B37-8489-8D6052DE4775}"/>
    <dgm:cxn modelId="{91416F61-D8F4-452C-9D77-4E3F52942241}" srcId="{439B845A-C521-4634-9F05-0F47445CC224}" destId="{0870AD9D-1C49-43CC-89E9-C3D386E9BC85}" srcOrd="1" destOrd="0" parTransId="{C90BACB4-46C3-40D3-AFE3-189E1B341385}" sibTransId="{DE4D3B8F-6363-47F1-97D9-44A16760A98B}"/>
    <dgm:cxn modelId="{FB28E261-4CBA-4526-A7A5-ED4715090C9C}" type="presOf" srcId="{34469004-DE32-4BA1-83D4-B27EFF4C6E58}" destId="{4CA838F7-C247-4DE4-A34E-9BED61D90A20}" srcOrd="0" destOrd="0" presId="urn:microsoft.com/office/officeart/2005/8/layout/radial1"/>
    <dgm:cxn modelId="{D8EBC645-ECF3-4A1A-8D5B-4D17BB85E02D}" type="presOf" srcId="{BAC35360-F75B-4EC5-A755-2C13DEE6A008}" destId="{096B1A51-4DA4-483C-8BAA-2FC66A099B36}" srcOrd="0" destOrd="0" presId="urn:microsoft.com/office/officeart/2005/8/layout/radial1"/>
    <dgm:cxn modelId="{90FA7C4E-C441-4CA4-AF6A-5333D13DBD6B}" type="presOf" srcId="{50F66048-2ACB-4CF6-8777-636E95B20398}" destId="{38EB91D2-0A94-43BE-812F-38A512B2ED50}" srcOrd="0" destOrd="0" presId="urn:microsoft.com/office/officeart/2005/8/layout/radial1"/>
    <dgm:cxn modelId="{A76B6188-6770-4ECD-AFBA-DC1D0537EF02}" type="presOf" srcId="{7272799F-D51E-463F-A7C3-76DB196DE4D8}" destId="{F0BC2105-C1FD-412C-A756-2B7F83A976BD}" srcOrd="0" destOrd="0" presId="urn:microsoft.com/office/officeart/2005/8/layout/radial1"/>
    <dgm:cxn modelId="{6180F989-0F81-48AA-A1F5-ADED8E18FE54}" type="presOf" srcId="{C92B87BC-C69F-4836-B192-462C1A7E2B15}" destId="{6E8AD62D-9E73-41F4-ABC0-5BA56DB8D60B}" srcOrd="1" destOrd="0" presId="urn:microsoft.com/office/officeart/2005/8/layout/radial1"/>
    <dgm:cxn modelId="{1D911D8A-D0EC-47F1-8B2B-E755E70C1A69}" type="presOf" srcId="{76D13457-E214-4D8A-8C37-2D502B011596}" destId="{0DD71DF0-9CF2-4AC4-B23C-A92A8A401645}" srcOrd="0" destOrd="0" presId="urn:microsoft.com/office/officeart/2005/8/layout/radial1"/>
    <dgm:cxn modelId="{53828B8D-A1CD-41C6-A929-97A3A1DA3073}" type="presOf" srcId="{C92B87BC-C69F-4836-B192-462C1A7E2B15}" destId="{E5674464-7530-4AA3-B4B1-5B7A33F339BD}" srcOrd="0" destOrd="0" presId="urn:microsoft.com/office/officeart/2005/8/layout/radial1"/>
    <dgm:cxn modelId="{0F6E0290-1E98-4869-BB7C-A1D2E0764B8A}" srcId="{439B845A-C521-4634-9F05-0F47445CC224}" destId="{BAC35360-F75B-4EC5-A755-2C13DEE6A008}" srcOrd="0" destOrd="0" parTransId="{FCFB3F91-AEE0-4980-95C7-5C27FEC0347E}" sibTransId="{A9EC53E9-73B0-4FF6-8395-29ED030F47EB}"/>
    <dgm:cxn modelId="{5F3BF196-F9C1-4FA2-A0AA-5404EDF3C83D}" type="presOf" srcId="{9CED782D-3346-447D-B3BD-7B6714A4C383}" destId="{CF230288-93F3-4DEB-91C7-5624C2071CAE}" srcOrd="1" destOrd="0" presId="urn:microsoft.com/office/officeart/2005/8/layout/radial1"/>
    <dgm:cxn modelId="{D6D0EDA0-2177-4F0C-9F1E-FF327EC2FB58}" type="presOf" srcId="{04A8610D-4F7D-4D36-98E9-3AEBC22667D1}" destId="{4C6558F7-56E1-46FD-8BB0-FF3DAE184392}" srcOrd="0" destOrd="0" presId="urn:microsoft.com/office/officeart/2005/8/layout/radial1"/>
    <dgm:cxn modelId="{B3BDBCA9-8FDC-4128-A436-557830001223}" type="presOf" srcId="{31DFDF95-8CC9-4B36-86B3-1AE9C7FB5542}" destId="{5A57AD22-9817-42EC-900D-9705C6036903}" srcOrd="0" destOrd="0" presId="urn:microsoft.com/office/officeart/2005/8/layout/radial1"/>
    <dgm:cxn modelId="{BB1E36B3-ED36-40F7-BA16-78B4A38DB6E5}" srcId="{BAC35360-F75B-4EC5-A755-2C13DEE6A008}" destId="{04A8610D-4F7D-4D36-98E9-3AEBC22667D1}" srcOrd="1" destOrd="0" parTransId="{C92B87BC-C69F-4836-B192-462C1A7E2B15}" sibTransId="{65582673-44FE-417A-AA22-34AE583C8487}"/>
    <dgm:cxn modelId="{833F8EB7-7109-4E9A-9D89-91301F06304E}" srcId="{BAC35360-F75B-4EC5-A755-2C13DEE6A008}" destId="{76D13457-E214-4D8A-8C37-2D502B011596}" srcOrd="2" destOrd="0" parTransId="{50F66048-2ACB-4CF6-8777-636E95B20398}" sibTransId="{17B11F46-7ADE-4644-BD6D-54EF2C1F6D4D}"/>
    <dgm:cxn modelId="{E41894BF-8B18-4CA8-84B5-66897AEF3D74}" srcId="{439B845A-C521-4634-9F05-0F47445CC224}" destId="{5074B884-903F-408D-9040-0C007E5CB25B}" srcOrd="2" destOrd="0" parTransId="{22F65A52-48D0-4E52-9892-1F2E1B7EEB34}" sibTransId="{72165249-EF1A-46A9-A812-C946DE0101AB}"/>
    <dgm:cxn modelId="{C44FD6C2-C3C4-4964-A6D1-528378438ECE}" type="presOf" srcId="{34469004-DE32-4BA1-83D4-B27EFF4C6E58}" destId="{912F5381-D37E-49F9-B0C3-CC41B6A265C0}" srcOrd="1" destOrd="0" presId="urn:microsoft.com/office/officeart/2005/8/layout/radial1"/>
    <dgm:cxn modelId="{E98C81F1-60A9-4C48-B1D1-0924F90CA9CE}" type="presOf" srcId="{336D78BD-FCE2-47F1-B5D5-4CFEFB89351B}" destId="{C53F2D47-BD0D-4590-85B9-8DA056A2F014}" srcOrd="0" destOrd="0" presId="urn:microsoft.com/office/officeart/2005/8/layout/radial1"/>
    <dgm:cxn modelId="{6AA22EF9-68C5-49DE-8962-847702F07FE6}" type="presOf" srcId="{439B845A-C521-4634-9F05-0F47445CC224}" destId="{490CC9D0-4AF2-4DDF-830A-FB98EB58D177}" srcOrd="0" destOrd="0" presId="urn:microsoft.com/office/officeart/2005/8/layout/radial1"/>
    <dgm:cxn modelId="{26EA82FB-DF0A-4EDB-B94A-1A7AF7F4D8E6}" type="presOf" srcId="{336D78BD-FCE2-47F1-B5D5-4CFEFB89351B}" destId="{EE4B1175-2ADA-4FE5-9DBE-E80FFDD404CA}" srcOrd="1" destOrd="0" presId="urn:microsoft.com/office/officeart/2005/8/layout/radial1"/>
    <dgm:cxn modelId="{099D98D0-BF5D-4244-8EDC-045063E7EBFF}" type="presParOf" srcId="{490CC9D0-4AF2-4DDF-830A-FB98EB58D177}" destId="{096B1A51-4DA4-483C-8BAA-2FC66A099B36}" srcOrd="0" destOrd="0" presId="urn:microsoft.com/office/officeart/2005/8/layout/radial1"/>
    <dgm:cxn modelId="{9393D8A2-5C5D-4AEB-B33A-A3343F440E4C}" type="presParOf" srcId="{490CC9D0-4AF2-4DDF-830A-FB98EB58D177}" destId="{780D1B8D-340A-48F5-9A78-7A545925ABED}" srcOrd="1" destOrd="0" presId="urn:microsoft.com/office/officeart/2005/8/layout/radial1"/>
    <dgm:cxn modelId="{8E71A21C-B4BA-41F4-AA1C-59581EDBEE64}" type="presParOf" srcId="{780D1B8D-340A-48F5-9A78-7A545925ABED}" destId="{CF230288-93F3-4DEB-91C7-5624C2071CAE}" srcOrd="0" destOrd="0" presId="urn:microsoft.com/office/officeart/2005/8/layout/radial1"/>
    <dgm:cxn modelId="{8AC2C28B-5EB7-442F-8198-520FB2507DBE}" type="presParOf" srcId="{490CC9D0-4AF2-4DDF-830A-FB98EB58D177}" destId="{5A57AD22-9817-42EC-900D-9705C6036903}" srcOrd="2" destOrd="0" presId="urn:microsoft.com/office/officeart/2005/8/layout/radial1"/>
    <dgm:cxn modelId="{B66131C4-03E7-42CA-818B-527EBC6DB1D8}" type="presParOf" srcId="{490CC9D0-4AF2-4DDF-830A-FB98EB58D177}" destId="{E5674464-7530-4AA3-B4B1-5B7A33F339BD}" srcOrd="3" destOrd="0" presId="urn:microsoft.com/office/officeart/2005/8/layout/radial1"/>
    <dgm:cxn modelId="{2C1737A4-1017-4CD2-9E11-91047E3E90FB}" type="presParOf" srcId="{E5674464-7530-4AA3-B4B1-5B7A33F339BD}" destId="{6E8AD62D-9E73-41F4-ABC0-5BA56DB8D60B}" srcOrd="0" destOrd="0" presId="urn:microsoft.com/office/officeart/2005/8/layout/radial1"/>
    <dgm:cxn modelId="{13E9A8AD-3055-41F7-8EE7-995EBF2035A6}" type="presParOf" srcId="{490CC9D0-4AF2-4DDF-830A-FB98EB58D177}" destId="{4C6558F7-56E1-46FD-8BB0-FF3DAE184392}" srcOrd="4" destOrd="0" presId="urn:microsoft.com/office/officeart/2005/8/layout/radial1"/>
    <dgm:cxn modelId="{5B299B23-231A-40F2-BE6A-E1805DF68029}" type="presParOf" srcId="{490CC9D0-4AF2-4DDF-830A-FB98EB58D177}" destId="{38EB91D2-0A94-43BE-812F-38A512B2ED50}" srcOrd="5" destOrd="0" presId="urn:microsoft.com/office/officeart/2005/8/layout/radial1"/>
    <dgm:cxn modelId="{5E20349A-78C1-498A-A02B-85E6FA139FE4}" type="presParOf" srcId="{38EB91D2-0A94-43BE-812F-38A512B2ED50}" destId="{80012517-D867-4923-A5B7-708513B86729}" srcOrd="0" destOrd="0" presId="urn:microsoft.com/office/officeart/2005/8/layout/radial1"/>
    <dgm:cxn modelId="{1C35706C-6BEB-4074-AF72-0F443DD67D43}" type="presParOf" srcId="{490CC9D0-4AF2-4DDF-830A-FB98EB58D177}" destId="{0DD71DF0-9CF2-4AC4-B23C-A92A8A401645}" srcOrd="6" destOrd="0" presId="urn:microsoft.com/office/officeart/2005/8/layout/radial1"/>
    <dgm:cxn modelId="{91B0C18A-FE21-4BF0-B2EA-4C4D869D3314}" type="presParOf" srcId="{490CC9D0-4AF2-4DDF-830A-FB98EB58D177}" destId="{4CA838F7-C247-4DE4-A34E-9BED61D90A20}" srcOrd="7" destOrd="0" presId="urn:microsoft.com/office/officeart/2005/8/layout/radial1"/>
    <dgm:cxn modelId="{D9BE7FDC-1230-48DB-AE5D-1239A9B2F2A6}" type="presParOf" srcId="{4CA838F7-C247-4DE4-A34E-9BED61D90A20}" destId="{912F5381-D37E-49F9-B0C3-CC41B6A265C0}" srcOrd="0" destOrd="0" presId="urn:microsoft.com/office/officeart/2005/8/layout/radial1"/>
    <dgm:cxn modelId="{014F4163-B123-4C64-91B1-9FEC1CE2A9BB}" type="presParOf" srcId="{490CC9D0-4AF2-4DDF-830A-FB98EB58D177}" destId="{F0BC2105-C1FD-412C-A756-2B7F83A976BD}" srcOrd="8" destOrd="0" presId="urn:microsoft.com/office/officeart/2005/8/layout/radial1"/>
    <dgm:cxn modelId="{6B3523D3-C52C-41F8-B756-129BD2A83F6C}" type="presParOf" srcId="{490CC9D0-4AF2-4DDF-830A-FB98EB58D177}" destId="{C53F2D47-BD0D-4590-85B9-8DA056A2F014}" srcOrd="9" destOrd="0" presId="urn:microsoft.com/office/officeart/2005/8/layout/radial1"/>
    <dgm:cxn modelId="{3836DBD0-EF1D-4452-B84B-1613F0886EA8}" type="presParOf" srcId="{C53F2D47-BD0D-4590-85B9-8DA056A2F014}" destId="{EE4B1175-2ADA-4FE5-9DBE-E80FFDD404CA}" srcOrd="0" destOrd="0" presId="urn:microsoft.com/office/officeart/2005/8/layout/radial1"/>
    <dgm:cxn modelId="{7D6445C3-A9A9-4C9B-AF35-F5450AB2ACBC}" type="presParOf" srcId="{490CC9D0-4AF2-4DDF-830A-FB98EB58D177}" destId="{DF1E4B16-9B3C-4DF4-B44C-9914E641FB4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55DE2-DC58-486A-B0CD-35EAE4B3EBE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174CD-E2F1-4C53-8A0E-1150ECB22D59}">
      <dgm:prSet phldrT="[Текст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4754-8050-48D1-A2BB-FF85732A8B19}" type="par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5F74-6F76-471B-9EA5-A5DD483F3994}" type="sib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D07D-769F-4BF3-B0D7-6FB377C10B0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21010-BB70-4DF3-96BA-5AA1DA346BAC}" type="parTrans" cxnId="{BF910C6C-78CD-49E7-8F86-6D3B210C87D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FB10D-147D-45FD-8077-FD9ED2B2E84E}" type="sibTrans" cxnId="{BF910C6C-78CD-49E7-8F86-6D3B210C87D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AE09D-E1A2-4769-B073-A0A9929DC085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Rasul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Hamzatov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FB40-8BB4-48DA-839F-216EC2FA3085}" type="parTrans" cxnId="{E080959B-45EA-4746-82A8-BE58547DA01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53736-6653-4041-BB15-B221A6CFCC4A}" type="sibTrans" cxnId="{E080959B-45EA-4746-82A8-BE58547DA01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5F4EA-8AB7-4033-992E-AC2CA1243110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Maqsud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Shayxzoda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C23D-3749-4CCA-8F1C-A997E4DC3D93}" type="parTrans" cxnId="{A04817C4-BD2A-49D5-ABF7-D01D2C2A3FB2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5A901-7853-4E4C-B0B6-7A56D1B2267A}" type="sibTrans" cxnId="{A04817C4-BD2A-49D5-ABF7-D01D2C2A3FB2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7EB7-95CF-4A32-9400-4BA6257926BE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Tog‘ay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Murod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4E75-B15D-4F96-BCE1-745F2ED6B522}" type="parTrans" cxnId="{B4A0C6C4-0B5D-42A9-8BF9-01ECEE0F893A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F9573-FE0F-456F-97D5-AE1ED8F90FBA}" type="sibTrans" cxnId="{B4A0C6C4-0B5D-42A9-8BF9-01ECEE0F89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E3EE-0F27-48B3-9F8F-A219D8B251BF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Rahmat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Fayziy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A5CF9-21FD-4EDC-A177-6F254BFDCCC1}" type="parTrans" cxnId="{50CA9E24-4DB2-44FE-9F1F-7CF0A72856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63B3C-E6CD-49D2-8E00-5665E91DB010}" type="sibTrans" cxnId="{50CA9E24-4DB2-44FE-9F1F-7CF0A72856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0E54A-F946-471F-97BA-4867E59434EF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Herman Hesse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156-8157-4D32-9482-10A6891A85DC}" type="sibTrans" cxnId="{20A8B2DF-4DF0-4D0D-8862-362A2495CB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5CD33-BBAD-4C42-B8AB-0E49BFA3C996}" type="parTrans" cxnId="{20A8B2DF-4DF0-4D0D-8862-362A2495CB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C7865-1200-45F0-BD77-62CB889EC698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Shukrullo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BE27F-EC3F-4061-9859-6BE80B8E44B7}" type="sibTrans" cxnId="{EEBC2B34-8B2E-41F6-8FD2-85163B1803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D2ED4-D036-4F45-BD7E-D9A7A419918C}" type="parTrans" cxnId="{EEBC2B34-8B2E-41F6-8FD2-85163B18039D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FDF67-D513-4A79-B7B8-94E1C4C78C43}">
      <dgm:prSet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Saida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Zunnunova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35B75-43F7-4AAD-BDE2-936D1DEA9028}" type="parTrans" cxnId="{DC39523F-CA7D-48B4-948A-6DFFC2420B4D}">
      <dgm:prSet/>
      <dgm:spPr/>
      <dgm:t>
        <a:bodyPr/>
        <a:lstStyle/>
        <a:p>
          <a:endParaRPr lang="ru-RU"/>
        </a:p>
      </dgm:t>
    </dgm:pt>
    <dgm:pt modelId="{A5858F00-4750-455A-9009-9DB717272D7E}" type="sibTrans" cxnId="{DC39523F-CA7D-48B4-948A-6DFFC2420B4D}">
      <dgm:prSet/>
      <dgm:spPr/>
      <dgm:t>
        <a:bodyPr/>
        <a:lstStyle/>
        <a:p>
          <a:endParaRPr lang="ru-RU"/>
        </a:p>
      </dgm:t>
    </dgm:pt>
    <dgm:pt modelId="{B41F038B-B519-4E6A-BB9A-BE65FF0A7C1E}" type="pres">
      <dgm:prSet presAssocID="{55055DE2-DC58-486A-B0CD-35EAE4B3EB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458739-59F3-4772-B29B-7401F63BE8BA}" type="pres">
      <dgm:prSet presAssocID="{80E174CD-E2F1-4C53-8A0E-1150ECB22D59}" presName="centerShape" presStyleLbl="node0" presStyleIdx="0" presStyleCnt="1" custScaleX="202815" custScaleY="159068" custLinFactNeighborX="-405" custLinFactNeighborY="3085"/>
      <dgm:spPr/>
    </dgm:pt>
    <dgm:pt modelId="{9019BDF6-746F-4BED-AECB-8544E2820FC9}" type="pres">
      <dgm:prSet presAssocID="{26F21010-BB70-4DF3-96BA-5AA1DA346BAC}" presName="Name9" presStyleLbl="parChTrans1D2" presStyleIdx="0" presStyleCnt="8"/>
      <dgm:spPr/>
    </dgm:pt>
    <dgm:pt modelId="{BC26D107-4D9F-4736-AD11-36D521F0362E}" type="pres">
      <dgm:prSet presAssocID="{26F21010-BB70-4DF3-96BA-5AA1DA346BAC}" presName="connTx" presStyleLbl="parChTrans1D2" presStyleIdx="0" presStyleCnt="8"/>
      <dgm:spPr/>
    </dgm:pt>
    <dgm:pt modelId="{9AB6ED13-4440-4B0F-B840-0DCB0F54A28F}" type="pres">
      <dgm:prSet presAssocID="{F496D07D-769F-4BF3-B0D7-6FB377C10B06}" presName="node" presStyleLbl="node1" presStyleIdx="0" presStyleCnt="8" custScaleX="215099" custScaleY="86809">
        <dgm:presLayoutVars>
          <dgm:bulletEnabled val="1"/>
        </dgm:presLayoutVars>
      </dgm:prSet>
      <dgm:spPr/>
    </dgm:pt>
    <dgm:pt modelId="{13E2104E-D5C3-434C-8709-0366DB07F643}" type="pres">
      <dgm:prSet presAssocID="{C707FB40-8BB4-48DA-839F-216EC2FA3085}" presName="Name9" presStyleLbl="parChTrans1D2" presStyleIdx="1" presStyleCnt="8"/>
      <dgm:spPr/>
    </dgm:pt>
    <dgm:pt modelId="{56C75BB7-2DF8-4604-98C1-8131DA91E918}" type="pres">
      <dgm:prSet presAssocID="{C707FB40-8BB4-48DA-839F-216EC2FA3085}" presName="connTx" presStyleLbl="parChTrans1D2" presStyleIdx="1" presStyleCnt="8"/>
      <dgm:spPr/>
    </dgm:pt>
    <dgm:pt modelId="{77C96A5F-D7F7-49B4-91E6-E7FF37527509}" type="pres">
      <dgm:prSet presAssocID="{0B4AE09D-E1A2-4769-B073-A0A9929DC085}" presName="node" presStyleLbl="node1" presStyleIdx="1" presStyleCnt="8" custScaleX="207362" custScaleY="116109" custRadScaleRad="184066" custRadScaleInc="72298">
        <dgm:presLayoutVars>
          <dgm:bulletEnabled val="1"/>
        </dgm:presLayoutVars>
      </dgm:prSet>
      <dgm:spPr/>
    </dgm:pt>
    <dgm:pt modelId="{A1849508-8375-40EE-A744-048767EC3BD2}" type="pres">
      <dgm:prSet presAssocID="{5D22C23D-3749-4CCA-8F1C-A997E4DC3D93}" presName="Name9" presStyleLbl="parChTrans1D2" presStyleIdx="2" presStyleCnt="8"/>
      <dgm:spPr/>
    </dgm:pt>
    <dgm:pt modelId="{5BF9C8BC-EFA6-4CEA-A421-6159822E995B}" type="pres">
      <dgm:prSet presAssocID="{5D22C23D-3749-4CCA-8F1C-A997E4DC3D93}" presName="connTx" presStyleLbl="parChTrans1D2" presStyleIdx="2" presStyleCnt="8"/>
      <dgm:spPr/>
    </dgm:pt>
    <dgm:pt modelId="{BB48EE4B-785A-4BBF-96B3-4CD1C16B4C95}" type="pres">
      <dgm:prSet presAssocID="{3DC5F4EA-8AB7-4033-992E-AC2CA1243110}" presName="node" presStyleLbl="node1" presStyleIdx="2" presStyleCnt="8" custScaleX="190742" custScaleY="109013" custRadScaleRad="178479" custRadScaleInc="-4014">
        <dgm:presLayoutVars>
          <dgm:bulletEnabled val="1"/>
        </dgm:presLayoutVars>
      </dgm:prSet>
      <dgm:spPr/>
    </dgm:pt>
    <dgm:pt modelId="{A8D83D9C-9040-4AB7-8D81-355BB95CB93A}" type="pres">
      <dgm:prSet presAssocID="{D92A4E75-B15D-4F96-BCE1-745F2ED6B522}" presName="Name9" presStyleLbl="parChTrans1D2" presStyleIdx="3" presStyleCnt="8"/>
      <dgm:spPr/>
    </dgm:pt>
    <dgm:pt modelId="{09CD6BDA-1632-491C-912B-9B344CF8D467}" type="pres">
      <dgm:prSet presAssocID="{D92A4E75-B15D-4F96-BCE1-745F2ED6B522}" presName="connTx" presStyleLbl="parChTrans1D2" presStyleIdx="3" presStyleCnt="8"/>
      <dgm:spPr/>
    </dgm:pt>
    <dgm:pt modelId="{48C60610-C15F-4FB6-AA42-CA510EA19A51}" type="pres">
      <dgm:prSet presAssocID="{A23C7EB7-95CF-4A32-9400-4BA6257926BE}" presName="node" presStyleLbl="node1" presStyleIdx="3" presStyleCnt="8" custScaleX="210856" custScaleY="116421" custRadScaleRad="179272" custRadScaleInc="-60466">
        <dgm:presLayoutVars>
          <dgm:bulletEnabled val="1"/>
        </dgm:presLayoutVars>
      </dgm:prSet>
      <dgm:spPr/>
    </dgm:pt>
    <dgm:pt modelId="{6B41F997-4FDF-462B-AB42-1020A993895A}" type="pres">
      <dgm:prSet presAssocID="{ED9D2ED4-D036-4F45-BD7E-D9A7A419918C}" presName="Name9" presStyleLbl="parChTrans1D2" presStyleIdx="4" presStyleCnt="8"/>
      <dgm:spPr/>
    </dgm:pt>
    <dgm:pt modelId="{2FA3C81F-6005-48EA-B5AF-A57CC9FCFE28}" type="pres">
      <dgm:prSet presAssocID="{ED9D2ED4-D036-4F45-BD7E-D9A7A419918C}" presName="connTx" presStyleLbl="parChTrans1D2" presStyleIdx="4" presStyleCnt="8"/>
      <dgm:spPr/>
    </dgm:pt>
    <dgm:pt modelId="{D37B2BCB-23DA-4640-A4BE-18A698A7318E}" type="pres">
      <dgm:prSet presAssocID="{F96C7865-1200-45F0-BD77-62CB889EC698}" presName="node" presStyleLbl="node1" presStyleIdx="4" presStyleCnt="8" custScaleX="189164" custScaleY="93009" custRadScaleRad="106263" custRadScaleInc="1571">
        <dgm:presLayoutVars>
          <dgm:bulletEnabled val="1"/>
        </dgm:presLayoutVars>
      </dgm:prSet>
      <dgm:spPr/>
    </dgm:pt>
    <dgm:pt modelId="{5797E087-EC8B-438B-A6C4-8C0F04EB9EC3}" type="pres">
      <dgm:prSet presAssocID="{4A95CD33-BBAD-4C42-B8AB-0E49BFA3C996}" presName="Name9" presStyleLbl="parChTrans1D2" presStyleIdx="5" presStyleCnt="8"/>
      <dgm:spPr/>
    </dgm:pt>
    <dgm:pt modelId="{93EB0C02-62BA-432E-A831-31564AAA501C}" type="pres">
      <dgm:prSet presAssocID="{4A95CD33-BBAD-4C42-B8AB-0E49BFA3C996}" presName="connTx" presStyleLbl="parChTrans1D2" presStyleIdx="5" presStyleCnt="8"/>
      <dgm:spPr/>
    </dgm:pt>
    <dgm:pt modelId="{49099C95-EE94-40F1-A4A0-0609C805D52C}" type="pres">
      <dgm:prSet presAssocID="{EC50E54A-F946-471F-97BA-4867E59434EF}" presName="node" presStyleLbl="node1" presStyleIdx="5" presStyleCnt="8" custScaleX="195150" custScaleY="113005" custRadScaleRad="193136" custRadScaleInc="77672">
        <dgm:presLayoutVars>
          <dgm:bulletEnabled val="1"/>
        </dgm:presLayoutVars>
      </dgm:prSet>
      <dgm:spPr/>
    </dgm:pt>
    <dgm:pt modelId="{92E6C524-06F2-4762-B758-969B1E884242}" type="pres">
      <dgm:prSet presAssocID="{D4FA5CF9-21FD-4EDC-A177-6F254BFDCCC1}" presName="Name9" presStyleLbl="parChTrans1D2" presStyleIdx="6" presStyleCnt="8"/>
      <dgm:spPr/>
    </dgm:pt>
    <dgm:pt modelId="{23889DB6-ADBE-4180-808B-7A350C6DA1A9}" type="pres">
      <dgm:prSet presAssocID="{D4FA5CF9-21FD-4EDC-A177-6F254BFDCCC1}" presName="connTx" presStyleLbl="parChTrans1D2" presStyleIdx="6" presStyleCnt="8"/>
      <dgm:spPr/>
    </dgm:pt>
    <dgm:pt modelId="{BED0C3F9-6A75-42C1-A4D4-5DE602FF498B}" type="pres">
      <dgm:prSet presAssocID="{DEBAE3EE-0F27-48B3-9F8F-A219D8B251BF}" presName="node" presStyleLbl="node1" presStyleIdx="6" presStyleCnt="8" custScaleX="210923" custScaleY="98200" custRadScaleRad="179179" custRadScaleInc="-394">
        <dgm:presLayoutVars>
          <dgm:bulletEnabled val="1"/>
        </dgm:presLayoutVars>
      </dgm:prSet>
      <dgm:spPr/>
    </dgm:pt>
    <dgm:pt modelId="{272C70D9-E2B9-4879-A47B-280BE457D84E}" type="pres">
      <dgm:prSet presAssocID="{09935B75-43F7-4AAD-BDE2-936D1DEA9028}" presName="Name9" presStyleLbl="parChTrans1D2" presStyleIdx="7" presStyleCnt="8"/>
      <dgm:spPr/>
    </dgm:pt>
    <dgm:pt modelId="{46087195-3FBE-4B37-AFBD-DC5BBE6B1090}" type="pres">
      <dgm:prSet presAssocID="{09935B75-43F7-4AAD-BDE2-936D1DEA9028}" presName="connTx" presStyleLbl="parChTrans1D2" presStyleIdx="7" presStyleCnt="8"/>
      <dgm:spPr/>
    </dgm:pt>
    <dgm:pt modelId="{5C8C6046-7749-44BD-B39A-EDE4504FAFB5}" type="pres">
      <dgm:prSet presAssocID="{9F8FDF67-D513-4A79-B7B8-94E1C4C78C43}" presName="node" presStyleLbl="node1" presStyleIdx="7" presStyleCnt="8" custScaleX="206650" custScaleY="102633" custRadScaleRad="184663" custRadScaleInc="-71450">
        <dgm:presLayoutVars>
          <dgm:bulletEnabled val="1"/>
        </dgm:presLayoutVars>
      </dgm:prSet>
      <dgm:spPr/>
    </dgm:pt>
  </dgm:ptLst>
  <dgm:cxnLst>
    <dgm:cxn modelId="{9D05DB09-890E-4C64-A5E0-77E274676E62}" type="presOf" srcId="{D92A4E75-B15D-4F96-BCE1-745F2ED6B522}" destId="{A8D83D9C-9040-4AB7-8D81-355BB95CB93A}" srcOrd="0" destOrd="0" presId="urn:microsoft.com/office/officeart/2005/8/layout/radial1"/>
    <dgm:cxn modelId="{600E841E-CE77-4E02-8838-FF2BD717D6B1}" type="presOf" srcId="{26F21010-BB70-4DF3-96BA-5AA1DA346BAC}" destId="{9019BDF6-746F-4BED-AECB-8544E2820FC9}" srcOrd="0" destOrd="0" presId="urn:microsoft.com/office/officeart/2005/8/layout/radial1"/>
    <dgm:cxn modelId="{8F6CF121-DE2B-4C9A-A1E3-A1CB2E5A5BC8}" type="presOf" srcId="{55055DE2-DC58-486A-B0CD-35EAE4B3EBE2}" destId="{B41F038B-B519-4E6A-BB9A-BE65FF0A7C1E}" srcOrd="0" destOrd="0" presId="urn:microsoft.com/office/officeart/2005/8/layout/radial1"/>
    <dgm:cxn modelId="{50CA9E24-4DB2-44FE-9F1F-7CF0A72856CE}" srcId="{80E174CD-E2F1-4C53-8A0E-1150ECB22D59}" destId="{DEBAE3EE-0F27-48B3-9F8F-A219D8B251BF}" srcOrd="6" destOrd="0" parTransId="{D4FA5CF9-21FD-4EDC-A177-6F254BFDCCC1}" sibTransId="{7DF63B3C-E6CD-49D2-8E00-5665E91DB010}"/>
    <dgm:cxn modelId="{EEBC2B34-8B2E-41F6-8FD2-85163B18039D}" srcId="{80E174CD-E2F1-4C53-8A0E-1150ECB22D59}" destId="{F96C7865-1200-45F0-BD77-62CB889EC698}" srcOrd="4" destOrd="0" parTransId="{ED9D2ED4-D036-4F45-BD7E-D9A7A419918C}" sibTransId="{CA0BE27F-EC3F-4061-9859-6BE80B8E44B7}"/>
    <dgm:cxn modelId="{64B63F3F-4922-465F-B269-35B923EC0975}" type="presOf" srcId="{26F21010-BB70-4DF3-96BA-5AA1DA346BAC}" destId="{BC26D107-4D9F-4736-AD11-36D521F0362E}" srcOrd="1" destOrd="0" presId="urn:microsoft.com/office/officeart/2005/8/layout/radial1"/>
    <dgm:cxn modelId="{DC39523F-CA7D-48B4-948A-6DFFC2420B4D}" srcId="{80E174CD-E2F1-4C53-8A0E-1150ECB22D59}" destId="{9F8FDF67-D513-4A79-B7B8-94E1C4C78C43}" srcOrd="7" destOrd="0" parTransId="{09935B75-43F7-4AAD-BDE2-936D1DEA9028}" sibTransId="{A5858F00-4750-455A-9009-9DB717272D7E}"/>
    <dgm:cxn modelId="{5F2BD25B-AC68-4066-AA64-3F6EC04E5B22}" type="presOf" srcId="{EC50E54A-F946-471F-97BA-4867E59434EF}" destId="{49099C95-EE94-40F1-A4A0-0609C805D52C}" srcOrd="0" destOrd="0" presId="urn:microsoft.com/office/officeart/2005/8/layout/radial1"/>
    <dgm:cxn modelId="{639EDE5B-18CB-4B18-BE66-D58F888E5677}" type="presOf" srcId="{ED9D2ED4-D036-4F45-BD7E-D9A7A419918C}" destId="{2FA3C81F-6005-48EA-B5AF-A57CC9FCFE28}" srcOrd="1" destOrd="0" presId="urn:microsoft.com/office/officeart/2005/8/layout/radial1"/>
    <dgm:cxn modelId="{580D3A5D-0E37-4E52-8C2A-FA2C2ADAB06F}" type="presOf" srcId="{F496D07D-769F-4BF3-B0D7-6FB377C10B06}" destId="{9AB6ED13-4440-4B0F-B840-0DCB0F54A28F}" srcOrd="0" destOrd="0" presId="urn:microsoft.com/office/officeart/2005/8/layout/radial1"/>
    <dgm:cxn modelId="{AE034F44-5624-42C6-A0BC-D7002C2AAD2A}" type="presOf" srcId="{3DC5F4EA-8AB7-4033-992E-AC2CA1243110}" destId="{BB48EE4B-785A-4BBF-96B3-4CD1C16B4C95}" srcOrd="0" destOrd="0" presId="urn:microsoft.com/office/officeart/2005/8/layout/radial1"/>
    <dgm:cxn modelId="{24ED6048-A97A-4896-8F58-0C385CE9B0D4}" type="presOf" srcId="{ED9D2ED4-D036-4F45-BD7E-D9A7A419918C}" destId="{6B41F997-4FDF-462B-AB42-1020A993895A}" srcOrd="0" destOrd="0" presId="urn:microsoft.com/office/officeart/2005/8/layout/radial1"/>
    <dgm:cxn modelId="{BF910C6C-78CD-49E7-8F86-6D3B210C87DC}" srcId="{80E174CD-E2F1-4C53-8A0E-1150ECB22D59}" destId="{F496D07D-769F-4BF3-B0D7-6FB377C10B06}" srcOrd="0" destOrd="0" parTransId="{26F21010-BB70-4DF3-96BA-5AA1DA346BAC}" sibTransId="{420FB10D-147D-45FD-8077-FD9ED2B2E84E}"/>
    <dgm:cxn modelId="{F969B755-DB2B-4C9C-8DF2-B22D2DEC9C5A}" type="presOf" srcId="{0B4AE09D-E1A2-4769-B073-A0A9929DC085}" destId="{77C96A5F-D7F7-49B4-91E6-E7FF37527509}" srcOrd="0" destOrd="0" presId="urn:microsoft.com/office/officeart/2005/8/layout/radial1"/>
    <dgm:cxn modelId="{E9408A57-DC34-475C-9D16-11A41EF946AE}" type="presOf" srcId="{5D22C23D-3749-4CCA-8F1C-A997E4DC3D93}" destId="{5BF9C8BC-EFA6-4CEA-A421-6159822E995B}" srcOrd="1" destOrd="0" presId="urn:microsoft.com/office/officeart/2005/8/layout/radial1"/>
    <dgm:cxn modelId="{E2178380-ADC1-46DE-BEE4-8269FE562570}" type="presOf" srcId="{4A95CD33-BBAD-4C42-B8AB-0E49BFA3C996}" destId="{5797E087-EC8B-438B-A6C4-8C0F04EB9EC3}" srcOrd="0" destOrd="0" presId="urn:microsoft.com/office/officeart/2005/8/layout/radial1"/>
    <dgm:cxn modelId="{E080959B-45EA-4746-82A8-BE58547DA01C}" srcId="{80E174CD-E2F1-4C53-8A0E-1150ECB22D59}" destId="{0B4AE09D-E1A2-4769-B073-A0A9929DC085}" srcOrd="1" destOrd="0" parTransId="{C707FB40-8BB4-48DA-839F-216EC2FA3085}" sibTransId="{C4A53736-6653-4041-BB15-B221A6CFCC4A}"/>
    <dgm:cxn modelId="{0549429C-2897-4EED-AE3D-3716AB170208}" type="presOf" srcId="{5D22C23D-3749-4CCA-8F1C-A997E4DC3D93}" destId="{A1849508-8375-40EE-A744-048767EC3BD2}" srcOrd="0" destOrd="0" presId="urn:microsoft.com/office/officeart/2005/8/layout/radial1"/>
    <dgm:cxn modelId="{7258F79D-E8E0-4491-8A1B-7188957CCF18}" type="presOf" srcId="{A23C7EB7-95CF-4A32-9400-4BA6257926BE}" destId="{48C60610-C15F-4FB6-AA42-CA510EA19A51}" srcOrd="0" destOrd="0" presId="urn:microsoft.com/office/officeart/2005/8/layout/radial1"/>
    <dgm:cxn modelId="{BD181AA0-53C1-4936-AE1F-689251BDDAAC}" srcId="{55055DE2-DC58-486A-B0CD-35EAE4B3EBE2}" destId="{80E174CD-E2F1-4C53-8A0E-1150ECB22D59}" srcOrd="0" destOrd="0" parTransId="{A7F04754-8050-48D1-A2BB-FF85732A8B19}" sibTransId="{82BB5F74-6F76-471B-9EA5-A5DD483F3994}"/>
    <dgm:cxn modelId="{BA9D9BA7-C30B-4918-B6F7-52AA4D9166A8}" type="presOf" srcId="{C707FB40-8BB4-48DA-839F-216EC2FA3085}" destId="{13E2104E-D5C3-434C-8709-0366DB07F643}" srcOrd="0" destOrd="0" presId="urn:microsoft.com/office/officeart/2005/8/layout/radial1"/>
    <dgm:cxn modelId="{C5FAF1B3-57A9-404A-8054-953EC5625D82}" type="presOf" srcId="{09935B75-43F7-4AAD-BDE2-936D1DEA9028}" destId="{272C70D9-E2B9-4879-A47B-280BE457D84E}" srcOrd="0" destOrd="0" presId="urn:microsoft.com/office/officeart/2005/8/layout/radial1"/>
    <dgm:cxn modelId="{C2BC28B6-66EB-48B9-9C19-EF3A06212F69}" type="presOf" srcId="{F96C7865-1200-45F0-BD77-62CB889EC698}" destId="{D37B2BCB-23DA-4640-A4BE-18A698A7318E}" srcOrd="0" destOrd="0" presId="urn:microsoft.com/office/officeart/2005/8/layout/radial1"/>
    <dgm:cxn modelId="{78437EBE-D615-44B0-BC81-293E473DB091}" type="presOf" srcId="{D4FA5CF9-21FD-4EDC-A177-6F254BFDCCC1}" destId="{23889DB6-ADBE-4180-808B-7A350C6DA1A9}" srcOrd="1" destOrd="0" presId="urn:microsoft.com/office/officeart/2005/8/layout/radial1"/>
    <dgm:cxn modelId="{A04817C4-BD2A-49D5-ABF7-D01D2C2A3FB2}" srcId="{80E174CD-E2F1-4C53-8A0E-1150ECB22D59}" destId="{3DC5F4EA-8AB7-4033-992E-AC2CA1243110}" srcOrd="2" destOrd="0" parTransId="{5D22C23D-3749-4CCA-8F1C-A997E4DC3D93}" sibTransId="{1F05A901-7853-4E4C-B0B6-7A56D1B2267A}"/>
    <dgm:cxn modelId="{B4A0C6C4-0B5D-42A9-8BF9-01ECEE0F893A}" srcId="{80E174CD-E2F1-4C53-8A0E-1150ECB22D59}" destId="{A23C7EB7-95CF-4A32-9400-4BA6257926BE}" srcOrd="3" destOrd="0" parTransId="{D92A4E75-B15D-4F96-BCE1-745F2ED6B522}" sibTransId="{A48F9573-FE0F-456F-97D5-AE1ED8F90FBA}"/>
    <dgm:cxn modelId="{7868EEC4-F4CB-47AC-B985-26D3F575FF9D}" type="presOf" srcId="{D92A4E75-B15D-4F96-BCE1-745F2ED6B522}" destId="{09CD6BDA-1632-491C-912B-9B344CF8D467}" srcOrd="1" destOrd="0" presId="urn:microsoft.com/office/officeart/2005/8/layout/radial1"/>
    <dgm:cxn modelId="{7474AEC7-53FF-4734-AF21-38F31FDF23C0}" type="presOf" srcId="{4A95CD33-BBAD-4C42-B8AB-0E49BFA3C996}" destId="{93EB0C02-62BA-432E-A831-31564AAA501C}" srcOrd="1" destOrd="0" presId="urn:microsoft.com/office/officeart/2005/8/layout/radial1"/>
    <dgm:cxn modelId="{B2762DDB-1142-4B33-A5F6-61BF907D8D56}" type="presOf" srcId="{C707FB40-8BB4-48DA-839F-216EC2FA3085}" destId="{56C75BB7-2DF8-4604-98C1-8131DA91E918}" srcOrd="1" destOrd="0" presId="urn:microsoft.com/office/officeart/2005/8/layout/radial1"/>
    <dgm:cxn modelId="{B1D7A3DE-1EEE-440E-A5C9-2BDF67AE847C}" type="presOf" srcId="{80E174CD-E2F1-4C53-8A0E-1150ECB22D59}" destId="{F0458739-59F3-4772-B29B-7401F63BE8BA}" srcOrd="0" destOrd="0" presId="urn:microsoft.com/office/officeart/2005/8/layout/radial1"/>
    <dgm:cxn modelId="{20A8B2DF-4DF0-4D0D-8862-362A2495CBCE}" srcId="{80E174CD-E2F1-4C53-8A0E-1150ECB22D59}" destId="{EC50E54A-F946-471F-97BA-4867E59434EF}" srcOrd="5" destOrd="0" parTransId="{4A95CD33-BBAD-4C42-B8AB-0E49BFA3C996}" sibTransId="{CF12C156-8157-4D32-9482-10A6891A85DC}"/>
    <dgm:cxn modelId="{D4C290E4-B710-4025-A05A-F70B1A06BDD0}" type="presOf" srcId="{DEBAE3EE-0F27-48B3-9F8F-A219D8B251BF}" destId="{BED0C3F9-6A75-42C1-A4D4-5DE602FF498B}" srcOrd="0" destOrd="0" presId="urn:microsoft.com/office/officeart/2005/8/layout/radial1"/>
    <dgm:cxn modelId="{378A52E8-25DF-40ED-B585-26B028C1EBEC}" type="presOf" srcId="{9F8FDF67-D513-4A79-B7B8-94E1C4C78C43}" destId="{5C8C6046-7749-44BD-B39A-EDE4504FAFB5}" srcOrd="0" destOrd="0" presId="urn:microsoft.com/office/officeart/2005/8/layout/radial1"/>
    <dgm:cxn modelId="{8E2DCCF4-015C-4772-A77D-491B0288DCBC}" type="presOf" srcId="{09935B75-43F7-4AAD-BDE2-936D1DEA9028}" destId="{46087195-3FBE-4B37-AFBD-DC5BBE6B1090}" srcOrd="1" destOrd="0" presId="urn:microsoft.com/office/officeart/2005/8/layout/radial1"/>
    <dgm:cxn modelId="{A19D8BF8-7CC3-45C5-9536-5C26DD5F50CA}" type="presOf" srcId="{D4FA5CF9-21FD-4EDC-A177-6F254BFDCCC1}" destId="{92E6C524-06F2-4762-B758-969B1E884242}" srcOrd="0" destOrd="0" presId="urn:microsoft.com/office/officeart/2005/8/layout/radial1"/>
    <dgm:cxn modelId="{C9B2FADA-248B-414C-ACAF-03AC15289204}" type="presParOf" srcId="{B41F038B-B519-4E6A-BB9A-BE65FF0A7C1E}" destId="{F0458739-59F3-4772-B29B-7401F63BE8BA}" srcOrd="0" destOrd="0" presId="urn:microsoft.com/office/officeart/2005/8/layout/radial1"/>
    <dgm:cxn modelId="{6FF45CEA-C65A-4C53-A0A3-8D20207BB02D}" type="presParOf" srcId="{B41F038B-B519-4E6A-BB9A-BE65FF0A7C1E}" destId="{9019BDF6-746F-4BED-AECB-8544E2820FC9}" srcOrd="1" destOrd="0" presId="urn:microsoft.com/office/officeart/2005/8/layout/radial1"/>
    <dgm:cxn modelId="{9A5FD47D-2EDB-4477-9804-C7AB2338C998}" type="presParOf" srcId="{9019BDF6-746F-4BED-AECB-8544E2820FC9}" destId="{BC26D107-4D9F-4736-AD11-36D521F0362E}" srcOrd="0" destOrd="0" presId="urn:microsoft.com/office/officeart/2005/8/layout/radial1"/>
    <dgm:cxn modelId="{647B5D07-2577-4003-9C92-937A915F3C10}" type="presParOf" srcId="{B41F038B-B519-4E6A-BB9A-BE65FF0A7C1E}" destId="{9AB6ED13-4440-4B0F-B840-0DCB0F54A28F}" srcOrd="2" destOrd="0" presId="urn:microsoft.com/office/officeart/2005/8/layout/radial1"/>
    <dgm:cxn modelId="{4F473B6A-3035-4BA0-B637-AB9D130AD16F}" type="presParOf" srcId="{B41F038B-B519-4E6A-BB9A-BE65FF0A7C1E}" destId="{13E2104E-D5C3-434C-8709-0366DB07F643}" srcOrd="3" destOrd="0" presId="urn:microsoft.com/office/officeart/2005/8/layout/radial1"/>
    <dgm:cxn modelId="{890134C7-BB31-4F9C-BC2D-C54B993ADA74}" type="presParOf" srcId="{13E2104E-D5C3-434C-8709-0366DB07F643}" destId="{56C75BB7-2DF8-4604-98C1-8131DA91E918}" srcOrd="0" destOrd="0" presId="urn:microsoft.com/office/officeart/2005/8/layout/radial1"/>
    <dgm:cxn modelId="{7F9BD76C-C7EE-484E-B21E-E9104CE8EA60}" type="presParOf" srcId="{B41F038B-B519-4E6A-BB9A-BE65FF0A7C1E}" destId="{77C96A5F-D7F7-49B4-91E6-E7FF37527509}" srcOrd="4" destOrd="0" presId="urn:microsoft.com/office/officeart/2005/8/layout/radial1"/>
    <dgm:cxn modelId="{0F49407F-C798-42AF-8002-6E25F49C562A}" type="presParOf" srcId="{B41F038B-B519-4E6A-BB9A-BE65FF0A7C1E}" destId="{A1849508-8375-40EE-A744-048767EC3BD2}" srcOrd="5" destOrd="0" presId="urn:microsoft.com/office/officeart/2005/8/layout/radial1"/>
    <dgm:cxn modelId="{F6576503-CA69-417D-9265-BE10F864A1B0}" type="presParOf" srcId="{A1849508-8375-40EE-A744-048767EC3BD2}" destId="{5BF9C8BC-EFA6-4CEA-A421-6159822E995B}" srcOrd="0" destOrd="0" presId="urn:microsoft.com/office/officeart/2005/8/layout/radial1"/>
    <dgm:cxn modelId="{2F260570-A4DE-4915-BFF9-57E7A741E506}" type="presParOf" srcId="{B41F038B-B519-4E6A-BB9A-BE65FF0A7C1E}" destId="{BB48EE4B-785A-4BBF-96B3-4CD1C16B4C95}" srcOrd="6" destOrd="0" presId="urn:microsoft.com/office/officeart/2005/8/layout/radial1"/>
    <dgm:cxn modelId="{F0461A97-0B9E-459C-AA0A-DC12B38B1DD5}" type="presParOf" srcId="{B41F038B-B519-4E6A-BB9A-BE65FF0A7C1E}" destId="{A8D83D9C-9040-4AB7-8D81-355BB95CB93A}" srcOrd="7" destOrd="0" presId="urn:microsoft.com/office/officeart/2005/8/layout/radial1"/>
    <dgm:cxn modelId="{CA1A62C4-DA99-41EA-B8B9-653AA1211E82}" type="presParOf" srcId="{A8D83D9C-9040-4AB7-8D81-355BB95CB93A}" destId="{09CD6BDA-1632-491C-912B-9B344CF8D467}" srcOrd="0" destOrd="0" presId="urn:microsoft.com/office/officeart/2005/8/layout/radial1"/>
    <dgm:cxn modelId="{CDDD6585-B452-4B4C-8D5D-61FBCB734F37}" type="presParOf" srcId="{B41F038B-B519-4E6A-BB9A-BE65FF0A7C1E}" destId="{48C60610-C15F-4FB6-AA42-CA510EA19A51}" srcOrd="8" destOrd="0" presId="urn:microsoft.com/office/officeart/2005/8/layout/radial1"/>
    <dgm:cxn modelId="{B88508E6-8AD3-4335-8419-1DE6F282C6C0}" type="presParOf" srcId="{B41F038B-B519-4E6A-BB9A-BE65FF0A7C1E}" destId="{6B41F997-4FDF-462B-AB42-1020A993895A}" srcOrd="9" destOrd="0" presId="urn:microsoft.com/office/officeart/2005/8/layout/radial1"/>
    <dgm:cxn modelId="{B16A0362-08AA-4D5D-B914-487A62AF8217}" type="presParOf" srcId="{6B41F997-4FDF-462B-AB42-1020A993895A}" destId="{2FA3C81F-6005-48EA-B5AF-A57CC9FCFE28}" srcOrd="0" destOrd="0" presId="urn:microsoft.com/office/officeart/2005/8/layout/radial1"/>
    <dgm:cxn modelId="{8470E9BC-C768-48D4-B48C-CF96EEFB6C2F}" type="presParOf" srcId="{B41F038B-B519-4E6A-BB9A-BE65FF0A7C1E}" destId="{D37B2BCB-23DA-4640-A4BE-18A698A7318E}" srcOrd="10" destOrd="0" presId="urn:microsoft.com/office/officeart/2005/8/layout/radial1"/>
    <dgm:cxn modelId="{3AD5546D-EA25-41AB-AF4F-F66E48D63A6B}" type="presParOf" srcId="{B41F038B-B519-4E6A-BB9A-BE65FF0A7C1E}" destId="{5797E087-EC8B-438B-A6C4-8C0F04EB9EC3}" srcOrd="11" destOrd="0" presId="urn:microsoft.com/office/officeart/2005/8/layout/radial1"/>
    <dgm:cxn modelId="{967FA53F-DF1B-4DBB-AB43-BF8CC4AA39B0}" type="presParOf" srcId="{5797E087-EC8B-438B-A6C4-8C0F04EB9EC3}" destId="{93EB0C02-62BA-432E-A831-31564AAA501C}" srcOrd="0" destOrd="0" presId="urn:microsoft.com/office/officeart/2005/8/layout/radial1"/>
    <dgm:cxn modelId="{AF496280-98C0-4E75-A732-2F45CECD3381}" type="presParOf" srcId="{B41F038B-B519-4E6A-BB9A-BE65FF0A7C1E}" destId="{49099C95-EE94-40F1-A4A0-0609C805D52C}" srcOrd="12" destOrd="0" presId="urn:microsoft.com/office/officeart/2005/8/layout/radial1"/>
    <dgm:cxn modelId="{C59076D0-6CA0-4BEB-9AE8-C2D565BB2592}" type="presParOf" srcId="{B41F038B-B519-4E6A-BB9A-BE65FF0A7C1E}" destId="{92E6C524-06F2-4762-B758-969B1E884242}" srcOrd="13" destOrd="0" presId="urn:microsoft.com/office/officeart/2005/8/layout/radial1"/>
    <dgm:cxn modelId="{6A6408F0-326F-48DA-994B-3578DE3D5673}" type="presParOf" srcId="{92E6C524-06F2-4762-B758-969B1E884242}" destId="{23889DB6-ADBE-4180-808B-7A350C6DA1A9}" srcOrd="0" destOrd="0" presId="urn:microsoft.com/office/officeart/2005/8/layout/radial1"/>
    <dgm:cxn modelId="{AF5B2CC2-DF8F-4CA7-AFBF-2553CEAFC30E}" type="presParOf" srcId="{B41F038B-B519-4E6A-BB9A-BE65FF0A7C1E}" destId="{BED0C3F9-6A75-42C1-A4D4-5DE602FF498B}" srcOrd="14" destOrd="0" presId="urn:microsoft.com/office/officeart/2005/8/layout/radial1"/>
    <dgm:cxn modelId="{3A5DB704-26DB-4CC7-B002-754E4C166271}" type="presParOf" srcId="{B41F038B-B519-4E6A-BB9A-BE65FF0A7C1E}" destId="{272C70D9-E2B9-4879-A47B-280BE457D84E}" srcOrd="15" destOrd="0" presId="urn:microsoft.com/office/officeart/2005/8/layout/radial1"/>
    <dgm:cxn modelId="{00E49322-1FDA-48C9-89E7-47941965D3DB}" type="presParOf" srcId="{272C70D9-E2B9-4879-A47B-280BE457D84E}" destId="{46087195-3FBE-4B37-AFBD-DC5BBE6B1090}" srcOrd="0" destOrd="0" presId="urn:microsoft.com/office/officeart/2005/8/layout/radial1"/>
    <dgm:cxn modelId="{BC80A0CB-EFD6-45AA-A39A-95B828FF2F86}" type="presParOf" srcId="{B41F038B-B519-4E6A-BB9A-BE65FF0A7C1E}" destId="{5C8C6046-7749-44BD-B39A-EDE4504FAFB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DBC9A-4E23-4DFF-A486-DD3E736BDC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D5749-8DAE-4C28-9671-7AE283E99EDA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1441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4991AC6-494A-4CD7-91E8-062252E0F646}" type="parTrans" cxnId="{AA5A4955-5E0F-4120-AA52-78D8CAB0885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C3E7D11-E9FA-4611-9158-427CE7F4E0EA}" type="sibTrans" cxnId="{AA5A4955-5E0F-4120-AA52-78D8CAB0885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73CEDE-404D-45F4-8F84-B3976F3856D9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66A078-8EA9-4242-B13B-43852E7DDE84}" type="parTrans" cxnId="{3E5F899A-D479-43DF-8E1C-0D80142239A9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4831BF-1CA0-482F-B193-244DA2EA3121}" type="sibTrans" cxnId="{3E5F899A-D479-43DF-8E1C-0D80142239A9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C3814B-A91B-48AE-BC2D-0F84A1DC6E0F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10-12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F24ADB-FAB1-453A-BD5A-770FF5AC5E68}" type="parTrans" cxnId="{5DAD5654-756D-4E62-B56C-C82E2843FE7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C35D94-C06B-4A29-BA11-7FD7895D54CA}" type="sibTrans" cxnId="{5DAD5654-756D-4E62-B56C-C82E2843FE7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62515A-80F9-40F1-9E3B-F73E23357562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2D9E342-BA79-46B3-A96D-1FA8489D5465}" type="parTrans" cxnId="{FD96C42D-A9A0-41FA-BCB1-20428DFD702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5DB425-033D-486D-80A9-74F535BE92DB}" type="sibTrans" cxnId="{FD96C42D-A9A0-41FA-BCB1-20428DFD702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FC49E-B754-42E4-A981-8738878010E9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1501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1D03F1-7BFA-48FC-96BE-B8A72367F71F}" type="parTrans" cxnId="{B3B012E1-E1B4-4D68-9807-63342708FD06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5732A1-48B5-472B-88CA-8D1DE35CEA6D}" type="sibTrans" cxnId="{B3B012E1-E1B4-4D68-9807-63342708FD06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5F77C4-3B86-4841-AC48-D85A4B22CA82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51048F-AD0A-491B-A8D2-EDA597038C44}" type="parTrans" cxnId="{D964EB23-E526-482C-AB8B-0A1148A668E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2626A9-56F5-4B31-AB34-463A9CADE474}" type="sibTrans" cxnId="{D964EB23-E526-482C-AB8B-0A1148A668E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821ACC3-EA6B-4E36-818E-A0D5C2121F47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A21317E-464E-409B-A350-45B74D751E85}" type="parTrans" cxnId="{37F3363B-AAA2-4CBC-AA53-1BE84372F15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E72FB7-5A49-4872-BFFD-89108CDE8021}" type="sibTrans" cxnId="{37F3363B-AAA2-4CBC-AA53-1BE84372F15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A17D858-5D0F-484E-BAFF-18F736F4F153}">
      <dgm:prSet phldrT="[Текст]" custT="1"/>
      <dgm:spPr/>
      <dgm:t>
        <a:bodyPr/>
        <a:lstStyle/>
        <a:p>
          <a:r>
            <a: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AE73D4-0C80-4EDB-B108-25B49D68606F}" type="parTrans" cxnId="{D94B054F-5393-4840-AD3E-5C1BFEB393BA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C4355D-D1D7-4AF5-BA88-FA7D449FFCE8}" type="sibTrans" cxnId="{D94B054F-5393-4840-AD3E-5C1BFEB393BA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57BEE60-8825-48DF-A9C1-2F787A4F64A3}" type="pres">
      <dgm:prSet presAssocID="{26CDBC9A-4E23-4DFF-A486-DD3E736BDC04}" presName="Name0" presStyleCnt="0">
        <dgm:presLayoutVars>
          <dgm:dir/>
          <dgm:animLvl val="lvl"/>
          <dgm:resizeHandles val="exact"/>
        </dgm:presLayoutVars>
      </dgm:prSet>
      <dgm:spPr/>
    </dgm:pt>
    <dgm:pt modelId="{1AE93CD3-9FD6-430B-906A-DE2EE83B63AC}" type="pres">
      <dgm:prSet presAssocID="{621D5749-8DAE-4C28-9671-7AE283E99EDA}" presName="linNode" presStyleCnt="0"/>
      <dgm:spPr/>
    </dgm:pt>
    <dgm:pt modelId="{7D7EDECB-9ED8-4DA3-94B4-E1BEF4D4FF58}" type="pres">
      <dgm:prSet presAssocID="{621D5749-8DAE-4C28-9671-7AE283E99EDA}" presName="parentText" presStyleLbl="node1" presStyleIdx="0" presStyleCnt="4" custScaleX="79540">
        <dgm:presLayoutVars>
          <dgm:chMax val="1"/>
          <dgm:bulletEnabled val="1"/>
        </dgm:presLayoutVars>
      </dgm:prSet>
      <dgm:spPr/>
    </dgm:pt>
    <dgm:pt modelId="{CC1BF462-CFF3-4ABD-8370-9501A0B7D92D}" type="pres">
      <dgm:prSet presAssocID="{621D5749-8DAE-4C28-9671-7AE283E99EDA}" presName="descendantText" presStyleLbl="alignAccFollowNode1" presStyleIdx="0" presStyleCnt="4" custScaleX="107698">
        <dgm:presLayoutVars>
          <dgm:bulletEnabled val="1"/>
        </dgm:presLayoutVars>
      </dgm:prSet>
      <dgm:spPr/>
    </dgm:pt>
    <dgm:pt modelId="{CE028976-04A4-40FC-BA68-315F70CB311F}" type="pres">
      <dgm:prSet presAssocID="{4C3E7D11-E9FA-4611-9158-427CE7F4E0EA}" presName="sp" presStyleCnt="0"/>
      <dgm:spPr/>
    </dgm:pt>
    <dgm:pt modelId="{EE2BEAE0-0A25-44D7-8496-CA7CF7826BB8}" type="pres">
      <dgm:prSet presAssocID="{0A17D858-5D0F-484E-BAFF-18F736F4F153}" presName="linNode" presStyleCnt="0"/>
      <dgm:spPr/>
    </dgm:pt>
    <dgm:pt modelId="{33917963-BF96-444B-81A2-227C376F857F}" type="pres">
      <dgm:prSet presAssocID="{0A17D858-5D0F-484E-BAFF-18F736F4F153}" presName="parentText" presStyleLbl="node1" presStyleIdx="1" presStyleCnt="4" custScaleX="79539">
        <dgm:presLayoutVars>
          <dgm:chMax val="1"/>
          <dgm:bulletEnabled val="1"/>
        </dgm:presLayoutVars>
      </dgm:prSet>
      <dgm:spPr/>
    </dgm:pt>
    <dgm:pt modelId="{80C8D605-5019-428E-9376-2CB465F36801}" type="pres">
      <dgm:prSet presAssocID="{0A17D858-5D0F-484E-BAFF-18F736F4F153}" presName="descendantText" presStyleLbl="alignAccFollowNode1" presStyleIdx="1" presStyleCnt="4" custScaleX="106835">
        <dgm:presLayoutVars>
          <dgm:bulletEnabled val="1"/>
        </dgm:presLayoutVars>
      </dgm:prSet>
      <dgm:spPr/>
    </dgm:pt>
    <dgm:pt modelId="{26B5A5E1-51AC-425E-B3B6-0425A6C2DCA6}" type="pres">
      <dgm:prSet presAssocID="{9CC4355D-D1D7-4AF5-BA88-FA7D449FFCE8}" presName="sp" presStyleCnt="0"/>
      <dgm:spPr/>
    </dgm:pt>
    <dgm:pt modelId="{1468B5E0-11EB-4B7A-B3DF-CD761E3F03C9}" type="pres">
      <dgm:prSet presAssocID="{2DC3814B-A91B-48AE-BC2D-0F84A1DC6E0F}" presName="linNode" presStyleCnt="0"/>
      <dgm:spPr/>
    </dgm:pt>
    <dgm:pt modelId="{F0102305-1710-49D8-A0F9-9EE1DA3A8DFC}" type="pres">
      <dgm:prSet presAssocID="{2DC3814B-A91B-48AE-BC2D-0F84A1DC6E0F}" presName="parentText" presStyleLbl="node1" presStyleIdx="2" presStyleCnt="4" custScaleX="79539">
        <dgm:presLayoutVars>
          <dgm:chMax val="1"/>
          <dgm:bulletEnabled val="1"/>
        </dgm:presLayoutVars>
      </dgm:prSet>
      <dgm:spPr/>
    </dgm:pt>
    <dgm:pt modelId="{46FEE3AC-370A-4347-A2D9-F5CC7C5882B5}" type="pres">
      <dgm:prSet presAssocID="{2DC3814B-A91B-48AE-BC2D-0F84A1DC6E0F}" presName="descendantText" presStyleLbl="alignAccFollowNode1" presStyleIdx="2" presStyleCnt="4" custScaleX="106730">
        <dgm:presLayoutVars>
          <dgm:bulletEnabled val="1"/>
        </dgm:presLayoutVars>
      </dgm:prSet>
      <dgm:spPr/>
    </dgm:pt>
    <dgm:pt modelId="{D9B2D939-69D9-4B7A-8D29-8E1232006B6B}" type="pres">
      <dgm:prSet presAssocID="{71C35D94-C06B-4A29-BA11-7FD7895D54CA}" presName="sp" presStyleCnt="0"/>
      <dgm:spPr/>
    </dgm:pt>
    <dgm:pt modelId="{B895B042-D327-4E65-A913-F046C16C949A}" type="pres">
      <dgm:prSet presAssocID="{A1CFC49E-B754-42E4-A981-8738878010E9}" presName="linNode" presStyleCnt="0"/>
      <dgm:spPr/>
    </dgm:pt>
    <dgm:pt modelId="{C104E11D-41B0-42E4-83EF-1FB40BD634FF}" type="pres">
      <dgm:prSet presAssocID="{A1CFC49E-B754-42E4-A981-8738878010E9}" presName="parentText" presStyleLbl="node1" presStyleIdx="3" presStyleCnt="4" custScaleX="79540">
        <dgm:presLayoutVars>
          <dgm:chMax val="1"/>
          <dgm:bulletEnabled val="1"/>
        </dgm:presLayoutVars>
      </dgm:prSet>
      <dgm:spPr/>
    </dgm:pt>
    <dgm:pt modelId="{FA08F6D8-11FB-46CF-8CAD-1646F221D8E4}" type="pres">
      <dgm:prSet presAssocID="{A1CFC49E-B754-42E4-A981-8738878010E9}" presName="descendantText" presStyleLbl="alignAccFollowNode1" presStyleIdx="3" presStyleCnt="4" custScaleX="107799" custLinFactNeighborX="-757" custLinFactNeighborY="-2916">
        <dgm:presLayoutVars>
          <dgm:bulletEnabled val="1"/>
        </dgm:presLayoutVars>
      </dgm:prSet>
      <dgm:spPr/>
    </dgm:pt>
  </dgm:ptLst>
  <dgm:cxnLst>
    <dgm:cxn modelId="{4033CE0A-4B94-4B2F-8CCE-97498387FF88}" type="presOf" srcId="{D821ACC3-EA6B-4E36-818E-A0D5C2121F47}" destId="{CC1BF462-CFF3-4ABD-8370-9501A0B7D92D}" srcOrd="0" destOrd="0" presId="urn:microsoft.com/office/officeart/2005/8/layout/vList5"/>
    <dgm:cxn modelId="{D964EB23-E526-482C-AB8B-0A1148A668EE}" srcId="{A1CFC49E-B754-42E4-A981-8738878010E9}" destId="{205F77C4-3B86-4841-AC48-D85A4B22CA82}" srcOrd="0" destOrd="0" parTransId="{7551048F-AD0A-491B-A8D2-EDA597038C44}" sibTransId="{892626A9-56F5-4B31-AB34-463A9CADE474}"/>
    <dgm:cxn modelId="{FD96C42D-A9A0-41FA-BCB1-20428DFD7027}" srcId="{2DC3814B-A91B-48AE-BC2D-0F84A1DC6E0F}" destId="{4262515A-80F9-40F1-9E3B-F73E23357562}" srcOrd="0" destOrd="0" parTransId="{12D9E342-BA79-46B3-A96D-1FA8489D5465}" sibTransId="{CC5DB425-033D-486D-80A9-74F535BE92DB}"/>
    <dgm:cxn modelId="{213D432E-ED43-4FAA-B76A-A54FAB087D15}" type="presOf" srcId="{2DC3814B-A91B-48AE-BC2D-0F84A1DC6E0F}" destId="{F0102305-1710-49D8-A0F9-9EE1DA3A8DFC}" srcOrd="0" destOrd="0" presId="urn:microsoft.com/office/officeart/2005/8/layout/vList5"/>
    <dgm:cxn modelId="{5FB49938-B164-4B05-B330-4F5116E30003}" type="presOf" srcId="{205F77C4-3B86-4841-AC48-D85A4B22CA82}" destId="{FA08F6D8-11FB-46CF-8CAD-1646F221D8E4}" srcOrd="0" destOrd="0" presId="urn:microsoft.com/office/officeart/2005/8/layout/vList5"/>
    <dgm:cxn modelId="{37F3363B-AAA2-4CBC-AA53-1BE84372F157}" srcId="{621D5749-8DAE-4C28-9671-7AE283E99EDA}" destId="{D821ACC3-EA6B-4E36-818E-A0D5C2121F47}" srcOrd="0" destOrd="0" parTransId="{5A21317E-464E-409B-A350-45B74D751E85}" sibTransId="{44E72FB7-5A49-4872-BFFD-89108CDE8021}"/>
    <dgm:cxn modelId="{3B66335F-7296-4877-B609-1BA408C8FB4A}" type="presOf" srcId="{621D5749-8DAE-4C28-9671-7AE283E99EDA}" destId="{7D7EDECB-9ED8-4DA3-94B4-E1BEF4D4FF58}" srcOrd="0" destOrd="0" presId="urn:microsoft.com/office/officeart/2005/8/layout/vList5"/>
    <dgm:cxn modelId="{D94B054F-5393-4840-AD3E-5C1BFEB393BA}" srcId="{26CDBC9A-4E23-4DFF-A486-DD3E736BDC04}" destId="{0A17D858-5D0F-484E-BAFF-18F736F4F153}" srcOrd="1" destOrd="0" parTransId="{88AE73D4-0C80-4EDB-B108-25B49D68606F}" sibTransId="{9CC4355D-D1D7-4AF5-BA88-FA7D449FFCE8}"/>
    <dgm:cxn modelId="{5DAD5654-756D-4E62-B56C-C82E2843FE7F}" srcId="{26CDBC9A-4E23-4DFF-A486-DD3E736BDC04}" destId="{2DC3814B-A91B-48AE-BC2D-0F84A1DC6E0F}" srcOrd="2" destOrd="0" parTransId="{84F24ADB-FAB1-453A-BD5A-770FF5AC5E68}" sibTransId="{71C35D94-C06B-4A29-BA11-7FD7895D54CA}"/>
    <dgm:cxn modelId="{AA5A4955-5E0F-4120-AA52-78D8CAB0885B}" srcId="{26CDBC9A-4E23-4DFF-A486-DD3E736BDC04}" destId="{621D5749-8DAE-4C28-9671-7AE283E99EDA}" srcOrd="0" destOrd="0" parTransId="{E4991AC6-494A-4CD7-91E8-062252E0F646}" sibTransId="{4C3E7D11-E9FA-4611-9158-427CE7F4E0EA}"/>
    <dgm:cxn modelId="{221F1D84-666C-4A09-9ACF-BC8F90C00DBC}" type="presOf" srcId="{4262515A-80F9-40F1-9E3B-F73E23357562}" destId="{46FEE3AC-370A-4347-A2D9-F5CC7C5882B5}" srcOrd="0" destOrd="0" presId="urn:microsoft.com/office/officeart/2005/8/layout/vList5"/>
    <dgm:cxn modelId="{CBD64F8F-99C0-48BD-B68B-F43AEEC15B3D}" type="presOf" srcId="{26CDBC9A-4E23-4DFF-A486-DD3E736BDC04}" destId="{057BEE60-8825-48DF-A9C1-2F787A4F64A3}" srcOrd="0" destOrd="0" presId="urn:microsoft.com/office/officeart/2005/8/layout/vList5"/>
    <dgm:cxn modelId="{3E5F899A-D479-43DF-8E1C-0D80142239A9}" srcId="{0A17D858-5D0F-484E-BAFF-18F736F4F153}" destId="{6C73CEDE-404D-45F4-8F84-B3976F3856D9}" srcOrd="0" destOrd="0" parTransId="{1466A078-8EA9-4242-B13B-43852E7DDE84}" sibTransId="{584831BF-1CA0-482F-B193-244DA2EA3121}"/>
    <dgm:cxn modelId="{10AF2EAD-E053-4289-92E9-08753A7AB2F1}" type="presOf" srcId="{6C73CEDE-404D-45F4-8F84-B3976F3856D9}" destId="{80C8D605-5019-428E-9376-2CB465F36801}" srcOrd="0" destOrd="0" presId="urn:microsoft.com/office/officeart/2005/8/layout/vList5"/>
    <dgm:cxn modelId="{97F306CD-E360-4DE9-95E5-A2E4EB6DDAD9}" type="presOf" srcId="{A1CFC49E-B754-42E4-A981-8738878010E9}" destId="{C104E11D-41B0-42E4-83EF-1FB40BD634FF}" srcOrd="0" destOrd="0" presId="urn:microsoft.com/office/officeart/2005/8/layout/vList5"/>
    <dgm:cxn modelId="{B3B012E1-E1B4-4D68-9807-63342708FD06}" srcId="{26CDBC9A-4E23-4DFF-A486-DD3E736BDC04}" destId="{A1CFC49E-B754-42E4-A981-8738878010E9}" srcOrd="3" destOrd="0" parTransId="{231D03F1-7BFA-48FC-96BE-B8A72367F71F}" sibTransId="{225732A1-48B5-472B-88CA-8D1DE35CEA6D}"/>
    <dgm:cxn modelId="{A7FF91F0-DC17-444E-A4CA-EEBE6EBBFE19}" type="presOf" srcId="{0A17D858-5D0F-484E-BAFF-18F736F4F153}" destId="{33917963-BF96-444B-81A2-227C376F857F}" srcOrd="0" destOrd="0" presId="urn:microsoft.com/office/officeart/2005/8/layout/vList5"/>
    <dgm:cxn modelId="{9AC68752-6E86-41FA-B697-90608018608D}" type="presParOf" srcId="{057BEE60-8825-48DF-A9C1-2F787A4F64A3}" destId="{1AE93CD3-9FD6-430B-906A-DE2EE83B63AC}" srcOrd="0" destOrd="0" presId="urn:microsoft.com/office/officeart/2005/8/layout/vList5"/>
    <dgm:cxn modelId="{98F7877D-4AA9-427C-B562-B70FFDFF0EDB}" type="presParOf" srcId="{1AE93CD3-9FD6-430B-906A-DE2EE83B63AC}" destId="{7D7EDECB-9ED8-4DA3-94B4-E1BEF4D4FF58}" srcOrd="0" destOrd="0" presId="urn:microsoft.com/office/officeart/2005/8/layout/vList5"/>
    <dgm:cxn modelId="{C285A98D-83B2-4875-B6F0-917C488D24BF}" type="presParOf" srcId="{1AE93CD3-9FD6-430B-906A-DE2EE83B63AC}" destId="{CC1BF462-CFF3-4ABD-8370-9501A0B7D92D}" srcOrd="1" destOrd="0" presId="urn:microsoft.com/office/officeart/2005/8/layout/vList5"/>
    <dgm:cxn modelId="{91E34AA9-6F42-4678-BEE0-C5ECD0880600}" type="presParOf" srcId="{057BEE60-8825-48DF-A9C1-2F787A4F64A3}" destId="{CE028976-04A4-40FC-BA68-315F70CB311F}" srcOrd="1" destOrd="0" presId="urn:microsoft.com/office/officeart/2005/8/layout/vList5"/>
    <dgm:cxn modelId="{0C36BFBE-60D7-4B22-A4E5-61FCCD26A197}" type="presParOf" srcId="{057BEE60-8825-48DF-A9C1-2F787A4F64A3}" destId="{EE2BEAE0-0A25-44D7-8496-CA7CF7826BB8}" srcOrd="2" destOrd="0" presId="urn:microsoft.com/office/officeart/2005/8/layout/vList5"/>
    <dgm:cxn modelId="{0EDE572E-E597-4C09-A3BC-02D44DD47949}" type="presParOf" srcId="{EE2BEAE0-0A25-44D7-8496-CA7CF7826BB8}" destId="{33917963-BF96-444B-81A2-227C376F857F}" srcOrd="0" destOrd="0" presId="urn:microsoft.com/office/officeart/2005/8/layout/vList5"/>
    <dgm:cxn modelId="{D80F86D4-9FEC-48EB-AC18-EFA2C56BE7D4}" type="presParOf" srcId="{EE2BEAE0-0A25-44D7-8496-CA7CF7826BB8}" destId="{80C8D605-5019-428E-9376-2CB465F36801}" srcOrd="1" destOrd="0" presId="urn:microsoft.com/office/officeart/2005/8/layout/vList5"/>
    <dgm:cxn modelId="{C0647F66-6889-47AB-90B6-1EF5086E7CFC}" type="presParOf" srcId="{057BEE60-8825-48DF-A9C1-2F787A4F64A3}" destId="{26B5A5E1-51AC-425E-B3B6-0425A6C2DCA6}" srcOrd="3" destOrd="0" presId="urn:microsoft.com/office/officeart/2005/8/layout/vList5"/>
    <dgm:cxn modelId="{A017FB69-4C30-492B-ACCA-29F414E677E8}" type="presParOf" srcId="{057BEE60-8825-48DF-A9C1-2F787A4F64A3}" destId="{1468B5E0-11EB-4B7A-B3DF-CD761E3F03C9}" srcOrd="4" destOrd="0" presId="urn:microsoft.com/office/officeart/2005/8/layout/vList5"/>
    <dgm:cxn modelId="{7D35FFC2-6A39-4F9F-8B7D-6AEECFDDBA3A}" type="presParOf" srcId="{1468B5E0-11EB-4B7A-B3DF-CD761E3F03C9}" destId="{F0102305-1710-49D8-A0F9-9EE1DA3A8DFC}" srcOrd="0" destOrd="0" presId="urn:microsoft.com/office/officeart/2005/8/layout/vList5"/>
    <dgm:cxn modelId="{3A2DEEB1-ED05-495F-A38A-DCE5B90416A8}" type="presParOf" srcId="{1468B5E0-11EB-4B7A-B3DF-CD761E3F03C9}" destId="{46FEE3AC-370A-4347-A2D9-F5CC7C5882B5}" srcOrd="1" destOrd="0" presId="urn:microsoft.com/office/officeart/2005/8/layout/vList5"/>
    <dgm:cxn modelId="{7D6AE776-2311-4865-89B0-15CF77D2C00C}" type="presParOf" srcId="{057BEE60-8825-48DF-A9C1-2F787A4F64A3}" destId="{D9B2D939-69D9-4B7A-8D29-8E1232006B6B}" srcOrd="5" destOrd="0" presId="urn:microsoft.com/office/officeart/2005/8/layout/vList5"/>
    <dgm:cxn modelId="{E9E55683-4A4D-4D16-8D6A-9DAE595FB3FA}" type="presParOf" srcId="{057BEE60-8825-48DF-A9C1-2F787A4F64A3}" destId="{B895B042-D327-4E65-A913-F046C16C949A}" srcOrd="6" destOrd="0" presId="urn:microsoft.com/office/officeart/2005/8/layout/vList5"/>
    <dgm:cxn modelId="{477570DE-E8FB-4310-82EB-F903DD14C78F}" type="presParOf" srcId="{B895B042-D327-4E65-A913-F046C16C949A}" destId="{C104E11D-41B0-42E4-83EF-1FB40BD634FF}" srcOrd="0" destOrd="0" presId="urn:microsoft.com/office/officeart/2005/8/layout/vList5"/>
    <dgm:cxn modelId="{DD87B32F-DD2E-4AB0-B404-6C7BAB9B2D61}" type="presParOf" srcId="{B895B042-D327-4E65-A913-F046C16C949A}" destId="{FA08F6D8-11FB-46CF-8CAD-1646F221D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DBC9A-4E23-4DFF-A486-DD3E736BDC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D5749-8DAE-4C28-9671-7AE283E99EDA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1441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4991AC6-494A-4CD7-91E8-062252E0F646}" type="parTrans" cxnId="{AA5A4955-5E0F-4120-AA52-78D8CAB0885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C3E7D11-E9FA-4611-9158-427CE7F4E0EA}" type="sibTrans" cxnId="{AA5A4955-5E0F-4120-AA52-78D8CAB0885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73CEDE-404D-45F4-8F84-B3976F3856D9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Maktabga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borib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savod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chiqargan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66A078-8EA9-4242-B13B-43852E7DDE84}" type="parTrans" cxnId="{3E5F899A-D479-43DF-8E1C-0D80142239A9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4831BF-1CA0-482F-B193-244DA2EA3121}" type="sibTrans" cxnId="{3E5F899A-D479-43DF-8E1C-0D80142239A9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C3814B-A91B-48AE-BC2D-0F84A1DC6E0F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10-12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F24ADB-FAB1-453A-BD5A-770FF5AC5E68}" type="parTrans" cxnId="{5DAD5654-756D-4E62-B56C-C82E2843FE7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C35D94-C06B-4A29-BA11-7FD7895D54CA}" type="sibTrans" cxnId="{5DAD5654-756D-4E62-B56C-C82E2843FE7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62515A-80F9-40F1-9E3B-F73E23357562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Ilk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she’rlari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bilan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ko‘pchilikning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diqqatini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jalb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etgan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2D9E342-BA79-46B3-A96D-1FA8489D5465}" type="parTrans" cxnId="{FD96C42D-A9A0-41FA-BCB1-20428DFD702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5DB425-033D-486D-80A9-74F535BE92DB}" type="sibTrans" cxnId="{FD96C42D-A9A0-41FA-BCB1-20428DFD702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FC49E-B754-42E4-A981-8738878010E9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1501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1D03F1-7BFA-48FC-96BE-B8A72367F71F}" type="parTrans" cxnId="{B3B012E1-E1B4-4D68-9807-63342708FD06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5732A1-48B5-472B-88CA-8D1DE35CEA6D}" type="sibTrans" cxnId="{B3B012E1-E1B4-4D68-9807-63342708FD06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5F77C4-3B86-4841-AC48-D85A4B22CA82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3-yanvarda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Hirot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vafot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etgan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51048F-AD0A-491B-A8D2-EDA597038C44}" type="parTrans" cxnId="{D964EB23-E526-482C-AB8B-0A1148A668E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2626A9-56F5-4B31-AB34-463A9CADE474}" type="sibTrans" cxnId="{D964EB23-E526-482C-AB8B-0A1148A668E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821ACC3-EA6B-4E36-818E-A0D5C2121F47}">
      <dgm:prSet phldrT="[Текст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9-fevralda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Hirot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dunyoga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kelgan</a:t>
          </a:r>
          <a:r>
            <a: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A21317E-464E-409B-A350-45B74D751E85}" type="parTrans" cxnId="{37F3363B-AAA2-4CBC-AA53-1BE84372F15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E72FB7-5A49-4872-BFFD-89108CDE8021}" type="sibTrans" cxnId="{37F3363B-AAA2-4CBC-AA53-1BE84372F157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A17D858-5D0F-484E-BAFF-18F736F4F153}">
      <dgm:prSet phldrT="[Текст]" custT="1"/>
      <dgm:spPr/>
      <dgm:t>
        <a:bodyPr/>
        <a:lstStyle/>
        <a:p>
          <a:r>
            <a: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AE73D4-0C80-4EDB-B108-25B49D68606F}" type="parTrans" cxnId="{D94B054F-5393-4840-AD3E-5C1BFEB393BA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C4355D-D1D7-4AF5-BA88-FA7D449FFCE8}" type="sibTrans" cxnId="{D94B054F-5393-4840-AD3E-5C1BFEB393BA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57BEE60-8825-48DF-A9C1-2F787A4F64A3}" type="pres">
      <dgm:prSet presAssocID="{26CDBC9A-4E23-4DFF-A486-DD3E736BDC04}" presName="Name0" presStyleCnt="0">
        <dgm:presLayoutVars>
          <dgm:dir/>
          <dgm:animLvl val="lvl"/>
          <dgm:resizeHandles val="exact"/>
        </dgm:presLayoutVars>
      </dgm:prSet>
      <dgm:spPr/>
    </dgm:pt>
    <dgm:pt modelId="{1AE93CD3-9FD6-430B-906A-DE2EE83B63AC}" type="pres">
      <dgm:prSet presAssocID="{621D5749-8DAE-4C28-9671-7AE283E99EDA}" presName="linNode" presStyleCnt="0"/>
      <dgm:spPr/>
    </dgm:pt>
    <dgm:pt modelId="{7D7EDECB-9ED8-4DA3-94B4-E1BEF4D4FF58}" type="pres">
      <dgm:prSet presAssocID="{621D5749-8DAE-4C28-9671-7AE283E99EDA}" presName="parentText" presStyleLbl="node1" presStyleIdx="0" presStyleCnt="4" custScaleX="79540">
        <dgm:presLayoutVars>
          <dgm:chMax val="1"/>
          <dgm:bulletEnabled val="1"/>
        </dgm:presLayoutVars>
      </dgm:prSet>
      <dgm:spPr/>
    </dgm:pt>
    <dgm:pt modelId="{CC1BF462-CFF3-4ABD-8370-9501A0B7D92D}" type="pres">
      <dgm:prSet presAssocID="{621D5749-8DAE-4C28-9671-7AE283E99EDA}" presName="descendantText" presStyleLbl="alignAccFollowNode1" presStyleIdx="0" presStyleCnt="4" custScaleX="107698">
        <dgm:presLayoutVars>
          <dgm:bulletEnabled val="1"/>
        </dgm:presLayoutVars>
      </dgm:prSet>
      <dgm:spPr/>
    </dgm:pt>
    <dgm:pt modelId="{CE028976-04A4-40FC-BA68-315F70CB311F}" type="pres">
      <dgm:prSet presAssocID="{4C3E7D11-E9FA-4611-9158-427CE7F4E0EA}" presName="sp" presStyleCnt="0"/>
      <dgm:spPr/>
    </dgm:pt>
    <dgm:pt modelId="{EE2BEAE0-0A25-44D7-8496-CA7CF7826BB8}" type="pres">
      <dgm:prSet presAssocID="{0A17D858-5D0F-484E-BAFF-18F736F4F153}" presName="linNode" presStyleCnt="0"/>
      <dgm:spPr/>
    </dgm:pt>
    <dgm:pt modelId="{33917963-BF96-444B-81A2-227C376F857F}" type="pres">
      <dgm:prSet presAssocID="{0A17D858-5D0F-484E-BAFF-18F736F4F153}" presName="parentText" presStyleLbl="node1" presStyleIdx="1" presStyleCnt="4" custScaleX="79539">
        <dgm:presLayoutVars>
          <dgm:chMax val="1"/>
          <dgm:bulletEnabled val="1"/>
        </dgm:presLayoutVars>
      </dgm:prSet>
      <dgm:spPr/>
    </dgm:pt>
    <dgm:pt modelId="{80C8D605-5019-428E-9376-2CB465F36801}" type="pres">
      <dgm:prSet presAssocID="{0A17D858-5D0F-484E-BAFF-18F736F4F153}" presName="descendantText" presStyleLbl="alignAccFollowNode1" presStyleIdx="1" presStyleCnt="4" custScaleX="106835">
        <dgm:presLayoutVars>
          <dgm:bulletEnabled val="1"/>
        </dgm:presLayoutVars>
      </dgm:prSet>
      <dgm:spPr/>
    </dgm:pt>
    <dgm:pt modelId="{26B5A5E1-51AC-425E-B3B6-0425A6C2DCA6}" type="pres">
      <dgm:prSet presAssocID="{9CC4355D-D1D7-4AF5-BA88-FA7D449FFCE8}" presName="sp" presStyleCnt="0"/>
      <dgm:spPr/>
    </dgm:pt>
    <dgm:pt modelId="{1468B5E0-11EB-4B7A-B3DF-CD761E3F03C9}" type="pres">
      <dgm:prSet presAssocID="{2DC3814B-A91B-48AE-BC2D-0F84A1DC6E0F}" presName="linNode" presStyleCnt="0"/>
      <dgm:spPr/>
    </dgm:pt>
    <dgm:pt modelId="{F0102305-1710-49D8-A0F9-9EE1DA3A8DFC}" type="pres">
      <dgm:prSet presAssocID="{2DC3814B-A91B-48AE-BC2D-0F84A1DC6E0F}" presName="parentText" presStyleLbl="node1" presStyleIdx="2" presStyleCnt="4" custScaleX="79539">
        <dgm:presLayoutVars>
          <dgm:chMax val="1"/>
          <dgm:bulletEnabled val="1"/>
        </dgm:presLayoutVars>
      </dgm:prSet>
      <dgm:spPr/>
    </dgm:pt>
    <dgm:pt modelId="{46FEE3AC-370A-4347-A2D9-F5CC7C5882B5}" type="pres">
      <dgm:prSet presAssocID="{2DC3814B-A91B-48AE-BC2D-0F84A1DC6E0F}" presName="descendantText" presStyleLbl="alignAccFollowNode1" presStyleIdx="2" presStyleCnt="4" custScaleX="106730">
        <dgm:presLayoutVars>
          <dgm:bulletEnabled val="1"/>
        </dgm:presLayoutVars>
      </dgm:prSet>
      <dgm:spPr/>
    </dgm:pt>
    <dgm:pt modelId="{D9B2D939-69D9-4B7A-8D29-8E1232006B6B}" type="pres">
      <dgm:prSet presAssocID="{71C35D94-C06B-4A29-BA11-7FD7895D54CA}" presName="sp" presStyleCnt="0"/>
      <dgm:spPr/>
    </dgm:pt>
    <dgm:pt modelId="{B895B042-D327-4E65-A913-F046C16C949A}" type="pres">
      <dgm:prSet presAssocID="{A1CFC49E-B754-42E4-A981-8738878010E9}" presName="linNode" presStyleCnt="0"/>
      <dgm:spPr/>
    </dgm:pt>
    <dgm:pt modelId="{C104E11D-41B0-42E4-83EF-1FB40BD634FF}" type="pres">
      <dgm:prSet presAssocID="{A1CFC49E-B754-42E4-A981-8738878010E9}" presName="parentText" presStyleLbl="node1" presStyleIdx="3" presStyleCnt="4" custScaleX="79540">
        <dgm:presLayoutVars>
          <dgm:chMax val="1"/>
          <dgm:bulletEnabled val="1"/>
        </dgm:presLayoutVars>
      </dgm:prSet>
      <dgm:spPr/>
    </dgm:pt>
    <dgm:pt modelId="{FA08F6D8-11FB-46CF-8CAD-1646F221D8E4}" type="pres">
      <dgm:prSet presAssocID="{A1CFC49E-B754-42E4-A981-8738878010E9}" presName="descendantText" presStyleLbl="alignAccFollowNode1" presStyleIdx="3" presStyleCnt="4" custScaleX="107799" custLinFactNeighborX="-757" custLinFactNeighborY="-2916">
        <dgm:presLayoutVars>
          <dgm:bulletEnabled val="1"/>
        </dgm:presLayoutVars>
      </dgm:prSet>
      <dgm:spPr/>
    </dgm:pt>
  </dgm:ptLst>
  <dgm:cxnLst>
    <dgm:cxn modelId="{4033CE0A-4B94-4B2F-8CCE-97498387FF88}" type="presOf" srcId="{D821ACC3-EA6B-4E36-818E-A0D5C2121F47}" destId="{CC1BF462-CFF3-4ABD-8370-9501A0B7D92D}" srcOrd="0" destOrd="0" presId="urn:microsoft.com/office/officeart/2005/8/layout/vList5"/>
    <dgm:cxn modelId="{D964EB23-E526-482C-AB8B-0A1148A668EE}" srcId="{A1CFC49E-B754-42E4-A981-8738878010E9}" destId="{205F77C4-3B86-4841-AC48-D85A4B22CA82}" srcOrd="0" destOrd="0" parTransId="{7551048F-AD0A-491B-A8D2-EDA597038C44}" sibTransId="{892626A9-56F5-4B31-AB34-463A9CADE474}"/>
    <dgm:cxn modelId="{FD96C42D-A9A0-41FA-BCB1-20428DFD7027}" srcId="{2DC3814B-A91B-48AE-BC2D-0F84A1DC6E0F}" destId="{4262515A-80F9-40F1-9E3B-F73E23357562}" srcOrd="0" destOrd="0" parTransId="{12D9E342-BA79-46B3-A96D-1FA8489D5465}" sibTransId="{CC5DB425-033D-486D-80A9-74F535BE92DB}"/>
    <dgm:cxn modelId="{213D432E-ED43-4FAA-B76A-A54FAB087D15}" type="presOf" srcId="{2DC3814B-A91B-48AE-BC2D-0F84A1DC6E0F}" destId="{F0102305-1710-49D8-A0F9-9EE1DA3A8DFC}" srcOrd="0" destOrd="0" presId="urn:microsoft.com/office/officeart/2005/8/layout/vList5"/>
    <dgm:cxn modelId="{5FB49938-B164-4B05-B330-4F5116E30003}" type="presOf" srcId="{205F77C4-3B86-4841-AC48-D85A4B22CA82}" destId="{FA08F6D8-11FB-46CF-8CAD-1646F221D8E4}" srcOrd="0" destOrd="0" presId="urn:microsoft.com/office/officeart/2005/8/layout/vList5"/>
    <dgm:cxn modelId="{37F3363B-AAA2-4CBC-AA53-1BE84372F157}" srcId="{621D5749-8DAE-4C28-9671-7AE283E99EDA}" destId="{D821ACC3-EA6B-4E36-818E-A0D5C2121F47}" srcOrd="0" destOrd="0" parTransId="{5A21317E-464E-409B-A350-45B74D751E85}" sibTransId="{44E72FB7-5A49-4872-BFFD-89108CDE8021}"/>
    <dgm:cxn modelId="{3B66335F-7296-4877-B609-1BA408C8FB4A}" type="presOf" srcId="{621D5749-8DAE-4C28-9671-7AE283E99EDA}" destId="{7D7EDECB-9ED8-4DA3-94B4-E1BEF4D4FF58}" srcOrd="0" destOrd="0" presId="urn:microsoft.com/office/officeart/2005/8/layout/vList5"/>
    <dgm:cxn modelId="{D94B054F-5393-4840-AD3E-5C1BFEB393BA}" srcId="{26CDBC9A-4E23-4DFF-A486-DD3E736BDC04}" destId="{0A17D858-5D0F-484E-BAFF-18F736F4F153}" srcOrd="1" destOrd="0" parTransId="{88AE73D4-0C80-4EDB-B108-25B49D68606F}" sibTransId="{9CC4355D-D1D7-4AF5-BA88-FA7D449FFCE8}"/>
    <dgm:cxn modelId="{5DAD5654-756D-4E62-B56C-C82E2843FE7F}" srcId="{26CDBC9A-4E23-4DFF-A486-DD3E736BDC04}" destId="{2DC3814B-A91B-48AE-BC2D-0F84A1DC6E0F}" srcOrd="2" destOrd="0" parTransId="{84F24ADB-FAB1-453A-BD5A-770FF5AC5E68}" sibTransId="{71C35D94-C06B-4A29-BA11-7FD7895D54CA}"/>
    <dgm:cxn modelId="{AA5A4955-5E0F-4120-AA52-78D8CAB0885B}" srcId="{26CDBC9A-4E23-4DFF-A486-DD3E736BDC04}" destId="{621D5749-8DAE-4C28-9671-7AE283E99EDA}" srcOrd="0" destOrd="0" parTransId="{E4991AC6-494A-4CD7-91E8-062252E0F646}" sibTransId="{4C3E7D11-E9FA-4611-9158-427CE7F4E0EA}"/>
    <dgm:cxn modelId="{221F1D84-666C-4A09-9ACF-BC8F90C00DBC}" type="presOf" srcId="{4262515A-80F9-40F1-9E3B-F73E23357562}" destId="{46FEE3AC-370A-4347-A2D9-F5CC7C5882B5}" srcOrd="0" destOrd="0" presId="urn:microsoft.com/office/officeart/2005/8/layout/vList5"/>
    <dgm:cxn modelId="{CBD64F8F-99C0-48BD-B68B-F43AEEC15B3D}" type="presOf" srcId="{26CDBC9A-4E23-4DFF-A486-DD3E736BDC04}" destId="{057BEE60-8825-48DF-A9C1-2F787A4F64A3}" srcOrd="0" destOrd="0" presId="urn:microsoft.com/office/officeart/2005/8/layout/vList5"/>
    <dgm:cxn modelId="{3E5F899A-D479-43DF-8E1C-0D80142239A9}" srcId="{0A17D858-5D0F-484E-BAFF-18F736F4F153}" destId="{6C73CEDE-404D-45F4-8F84-B3976F3856D9}" srcOrd="0" destOrd="0" parTransId="{1466A078-8EA9-4242-B13B-43852E7DDE84}" sibTransId="{584831BF-1CA0-482F-B193-244DA2EA3121}"/>
    <dgm:cxn modelId="{10AF2EAD-E053-4289-92E9-08753A7AB2F1}" type="presOf" srcId="{6C73CEDE-404D-45F4-8F84-B3976F3856D9}" destId="{80C8D605-5019-428E-9376-2CB465F36801}" srcOrd="0" destOrd="0" presId="urn:microsoft.com/office/officeart/2005/8/layout/vList5"/>
    <dgm:cxn modelId="{97F306CD-E360-4DE9-95E5-A2E4EB6DDAD9}" type="presOf" srcId="{A1CFC49E-B754-42E4-A981-8738878010E9}" destId="{C104E11D-41B0-42E4-83EF-1FB40BD634FF}" srcOrd="0" destOrd="0" presId="urn:microsoft.com/office/officeart/2005/8/layout/vList5"/>
    <dgm:cxn modelId="{B3B012E1-E1B4-4D68-9807-63342708FD06}" srcId="{26CDBC9A-4E23-4DFF-A486-DD3E736BDC04}" destId="{A1CFC49E-B754-42E4-A981-8738878010E9}" srcOrd="3" destOrd="0" parTransId="{231D03F1-7BFA-48FC-96BE-B8A72367F71F}" sibTransId="{225732A1-48B5-472B-88CA-8D1DE35CEA6D}"/>
    <dgm:cxn modelId="{A7FF91F0-DC17-444E-A4CA-EEBE6EBBFE19}" type="presOf" srcId="{0A17D858-5D0F-484E-BAFF-18F736F4F153}" destId="{33917963-BF96-444B-81A2-227C376F857F}" srcOrd="0" destOrd="0" presId="urn:microsoft.com/office/officeart/2005/8/layout/vList5"/>
    <dgm:cxn modelId="{9AC68752-6E86-41FA-B697-90608018608D}" type="presParOf" srcId="{057BEE60-8825-48DF-A9C1-2F787A4F64A3}" destId="{1AE93CD3-9FD6-430B-906A-DE2EE83B63AC}" srcOrd="0" destOrd="0" presId="urn:microsoft.com/office/officeart/2005/8/layout/vList5"/>
    <dgm:cxn modelId="{98F7877D-4AA9-427C-B562-B70FFDFF0EDB}" type="presParOf" srcId="{1AE93CD3-9FD6-430B-906A-DE2EE83B63AC}" destId="{7D7EDECB-9ED8-4DA3-94B4-E1BEF4D4FF58}" srcOrd="0" destOrd="0" presId="urn:microsoft.com/office/officeart/2005/8/layout/vList5"/>
    <dgm:cxn modelId="{C285A98D-83B2-4875-B6F0-917C488D24BF}" type="presParOf" srcId="{1AE93CD3-9FD6-430B-906A-DE2EE83B63AC}" destId="{CC1BF462-CFF3-4ABD-8370-9501A0B7D92D}" srcOrd="1" destOrd="0" presId="urn:microsoft.com/office/officeart/2005/8/layout/vList5"/>
    <dgm:cxn modelId="{91E34AA9-6F42-4678-BEE0-C5ECD0880600}" type="presParOf" srcId="{057BEE60-8825-48DF-A9C1-2F787A4F64A3}" destId="{CE028976-04A4-40FC-BA68-315F70CB311F}" srcOrd="1" destOrd="0" presId="urn:microsoft.com/office/officeart/2005/8/layout/vList5"/>
    <dgm:cxn modelId="{0C36BFBE-60D7-4B22-A4E5-61FCCD26A197}" type="presParOf" srcId="{057BEE60-8825-48DF-A9C1-2F787A4F64A3}" destId="{EE2BEAE0-0A25-44D7-8496-CA7CF7826BB8}" srcOrd="2" destOrd="0" presId="urn:microsoft.com/office/officeart/2005/8/layout/vList5"/>
    <dgm:cxn modelId="{0EDE572E-E597-4C09-A3BC-02D44DD47949}" type="presParOf" srcId="{EE2BEAE0-0A25-44D7-8496-CA7CF7826BB8}" destId="{33917963-BF96-444B-81A2-227C376F857F}" srcOrd="0" destOrd="0" presId="urn:microsoft.com/office/officeart/2005/8/layout/vList5"/>
    <dgm:cxn modelId="{D80F86D4-9FEC-48EB-AC18-EFA2C56BE7D4}" type="presParOf" srcId="{EE2BEAE0-0A25-44D7-8496-CA7CF7826BB8}" destId="{80C8D605-5019-428E-9376-2CB465F36801}" srcOrd="1" destOrd="0" presId="urn:microsoft.com/office/officeart/2005/8/layout/vList5"/>
    <dgm:cxn modelId="{C0647F66-6889-47AB-90B6-1EF5086E7CFC}" type="presParOf" srcId="{057BEE60-8825-48DF-A9C1-2F787A4F64A3}" destId="{26B5A5E1-51AC-425E-B3B6-0425A6C2DCA6}" srcOrd="3" destOrd="0" presId="urn:microsoft.com/office/officeart/2005/8/layout/vList5"/>
    <dgm:cxn modelId="{A017FB69-4C30-492B-ACCA-29F414E677E8}" type="presParOf" srcId="{057BEE60-8825-48DF-A9C1-2F787A4F64A3}" destId="{1468B5E0-11EB-4B7A-B3DF-CD761E3F03C9}" srcOrd="4" destOrd="0" presId="urn:microsoft.com/office/officeart/2005/8/layout/vList5"/>
    <dgm:cxn modelId="{7D35FFC2-6A39-4F9F-8B7D-6AEECFDDBA3A}" type="presParOf" srcId="{1468B5E0-11EB-4B7A-B3DF-CD761E3F03C9}" destId="{F0102305-1710-49D8-A0F9-9EE1DA3A8DFC}" srcOrd="0" destOrd="0" presId="urn:microsoft.com/office/officeart/2005/8/layout/vList5"/>
    <dgm:cxn modelId="{3A2DEEB1-ED05-495F-A38A-DCE5B90416A8}" type="presParOf" srcId="{1468B5E0-11EB-4B7A-B3DF-CD761E3F03C9}" destId="{46FEE3AC-370A-4347-A2D9-F5CC7C5882B5}" srcOrd="1" destOrd="0" presId="urn:microsoft.com/office/officeart/2005/8/layout/vList5"/>
    <dgm:cxn modelId="{7D6AE776-2311-4865-89B0-15CF77D2C00C}" type="presParOf" srcId="{057BEE60-8825-48DF-A9C1-2F787A4F64A3}" destId="{D9B2D939-69D9-4B7A-8D29-8E1232006B6B}" srcOrd="5" destOrd="0" presId="urn:microsoft.com/office/officeart/2005/8/layout/vList5"/>
    <dgm:cxn modelId="{E9E55683-4A4D-4D16-8D6A-9DAE595FB3FA}" type="presParOf" srcId="{057BEE60-8825-48DF-A9C1-2F787A4F64A3}" destId="{B895B042-D327-4E65-A913-F046C16C949A}" srcOrd="6" destOrd="0" presId="urn:microsoft.com/office/officeart/2005/8/layout/vList5"/>
    <dgm:cxn modelId="{477570DE-E8FB-4310-82EB-F903DD14C78F}" type="presParOf" srcId="{B895B042-D327-4E65-A913-F046C16C949A}" destId="{C104E11D-41B0-42E4-83EF-1FB40BD634FF}" srcOrd="0" destOrd="0" presId="urn:microsoft.com/office/officeart/2005/8/layout/vList5"/>
    <dgm:cxn modelId="{DD87B32F-DD2E-4AB0-B404-6C7BAB9B2D61}" type="presParOf" srcId="{B895B042-D327-4E65-A913-F046C16C949A}" destId="{FA08F6D8-11FB-46CF-8CAD-1646F221D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D5E25-034C-4C51-8510-7F56B6BB93EF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1147D-A422-4299-9F97-BBCE189520B8}">
      <dgm:prSet phldrT="[Текст]" custT="1"/>
      <dgm:spPr/>
      <dgm:t>
        <a:bodyPr/>
        <a:lstStyle/>
        <a:p>
          <a:r>
            <a:rPr lang="en-GB" sz="40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D7A17-86C5-47E2-ACA5-31BA13D483A2}" type="parTrans" cxnId="{6734D529-52E9-4D41-9514-CA854FA7D77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4D87E-618B-406C-B64B-307A7B6412CF}" type="sibTrans" cxnId="{6734D529-52E9-4D41-9514-CA854FA7D77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3A2EE-F8F3-4CE3-BE01-A98C53E4E300}">
      <dgm:prSet phldrT="[Текст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1917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A1160-177C-42E7-80B0-25106F8F9344}" type="parTrans" cxnId="{1EF7F948-BECA-418A-AF2C-CB80000F2BE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DBE5B-E2CD-41BB-8073-79AAD79CE283}" type="sibTrans" cxnId="{1EF7F948-BECA-418A-AF2C-CB80000F2BE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00D01-4695-4FCA-A4C8-905F9FB12B3D}">
      <dgm:prSet phldrT="[Текст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1966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DE943-6E81-4E00-A01A-BE9BC726A74A}" type="parTrans" cxnId="{ABFDE5EF-62C6-446D-8DC0-6FA0214A702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06FB-B970-40E7-A83D-A9F352ABF85E}" type="sibTrans" cxnId="{ABFDE5EF-62C6-446D-8DC0-6FA0214A702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301BA-703E-4C0B-9F5F-8F49331F2D7D}">
      <dgm:prSet phldrT="[Текст]" custT="1"/>
      <dgm:spPr/>
      <dgm:t>
        <a:bodyPr/>
        <a:lstStyle/>
        <a:p>
          <a:r>
            <a:rPr lang="en-GB" sz="4000" dirty="0">
              <a:latin typeface="Arial" panose="020B0604020202020204" pitchFamily="34" charset="0"/>
              <a:cs typeface="Arial" panose="020B0604020202020204" pitchFamily="34" charset="0"/>
            </a:rPr>
            <a:t>34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4310C-75A7-4D14-93EB-B49E8CE8ECF3}" type="parTrans" cxnId="{7552AF58-DEDD-4D8C-80F3-8C22EA48D25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0B37D-25CB-42F5-8EDE-A12E899FD138}" type="sibTrans" cxnId="{7552AF58-DEDD-4D8C-80F3-8C22EA48D25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14861-978B-4888-A5B7-30039E0B9C69}">
      <dgm:prSet phldrT="[Текст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FAA06-DAFB-43E5-993D-7571781D34CF}" type="parTrans" cxnId="{0E771EC3-541D-4B55-AFDA-0282EE7509A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D6D7B-7EF1-44CB-97F2-ABCA23B42B3A}" type="sibTrans" cxnId="{0E771EC3-541D-4B55-AFDA-0282EE7509A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9E9E4-23E6-4FF4-A957-BB244105B8DC}" type="pres">
      <dgm:prSet presAssocID="{59ED5E25-034C-4C51-8510-7F56B6BB93E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949348B-20A8-409A-A0E7-07A369520B72}" type="pres">
      <dgm:prSet presAssocID="{59ED5E25-034C-4C51-8510-7F56B6BB93EF}" presName="cycle" presStyleCnt="0"/>
      <dgm:spPr/>
    </dgm:pt>
    <dgm:pt modelId="{4DF227DF-30C2-4C83-9310-6F251ECFC82F}" type="pres">
      <dgm:prSet presAssocID="{59ED5E25-034C-4C51-8510-7F56B6BB93EF}" presName="centerShape" presStyleCnt="0"/>
      <dgm:spPr/>
    </dgm:pt>
    <dgm:pt modelId="{1418612A-AFBA-40A0-974E-1E051C285171}" type="pres">
      <dgm:prSet presAssocID="{59ED5E25-034C-4C51-8510-7F56B6BB93EF}" presName="connSite" presStyleLbl="node1" presStyleIdx="0" presStyleCnt="6"/>
      <dgm:spPr/>
    </dgm:pt>
    <dgm:pt modelId="{7B5916C4-129F-49C2-8523-0909AAE107D7}" type="pres">
      <dgm:prSet presAssocID="{59ED5E25-034C-4C51-8510-7F56B6BB93EF}" presName="visible" presStyleLbl="node1" presStyleIdx="0" presStyleCnt="6" custScaleX="196212" custScaleY="208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878B41-27FA-46BE-97AD-099AA1F9C4F0}" type="pres">
      <dgm:prSet presAssocID="{09CD7A17-86C5-47E2-ACA5-31BA13D483A2}" presName="Name25" presStyleLbl="parChTrans1D1" presStyleIdx="0" presStyleCnt="5"/>
      <dgm:spPr/>
    </dgm:pt>
    <dgm:pt modelId="{9278E195-F406-4197-84A1-CCE3D2849B0F}" type="pres">
      <dgm:prSet presAssocID="{B541147D-A422-4299-9F97-BBCE189520B8}" presName="node" presStyleCnt="0"/>
      <dgm:spPr/>
    </dgm:pt>
    <dgm:pt modelId="{A4A23BB8-D466-4762-8DAA-F8EDDF0D4295}" type="pres">
      <dgm:prSet presAssocID="{B541147D-A422-4299-9F97-BBCE189520B8}" presName="parentNode" presStyleLbl="node1" presStyleIdx="1" presStyleCnt="6" custScaleX="190821" custLinFactNeighborX="96804" custLinFactNeighborY="-2059">
        <dgm:presLayoutVars>
          <dgm:chMax val="1"/>
          <dgm:bulletEnabled val="1"/>
        </dgm:presLayoutVars>
      </dgm:prSet>
      <dgm:spPr/>
    </dgm:pt>
    <dgm:pt modelId="{0314163A-5F85-4232-886F-E9164B0910F4}" type="pres">
      <dgm:prSet presAssocID="{B541147D-A422-4299-9F97-BBCE189520B8}" presName="childNode" presStyleLbl="revTx" presStyleIdx="0" presStyleCnt="0">
        <dgm:presLayoutVars>
          <dgm:bulletEnabled val="1"/>
        </dgm:presLayoutVars>
      </dgm:prSet>
      <dgm:spPr/>
    </dgm:pt>
    <dgm:pt modelId="{A5F7351E-F7D0-466C-8B7F-751500136D05}" type="pres">
      <dgm:prSet presAssocID="{EA1A1160-177C-42E7-80B0-25106F8F9344}" presName="Name25" presStyleLbl="parChTrans1D1" presStyleIdx="1" presStyleCnt="5"/>
      <dgm:spPr/>
    </dgm:pt>
    <dgm:pt modelId="{453C23B8-7CAF-46E3-A054-38140FB89DFA}" type="pres">
      <dgm:prSet presAssocID="{5563A2EE-F8F3-4CE3-BE01-A98C53E4E300}" presName="node" presStyleCnt="0"/>
      <dgm:spPr/>
    </dgm:pt>
    <dgm:pt modelId="{03A31F55-DF34-4CF1-9A6D-A071C8135A6D}" type="pres">
      <dgm:prSet presAssocID="{5563A2EE-F8F3-4CE3-BE01-A98C53E4E300}" presName="parentNode" presStyleLbl="node1" presStyleIdx="2" presStyleCnt="6" custScaleX="192089" custLinFactX="49200" custLinFactNeighborX="100000" custLinFactNeighborY="-15091">
        <dgm:presLayoutVars>
          <dgm:chMax val="1"/>
          <dgm:bulletEnabled val="1"/>
        </dgm:presLayoutVars>
      </dgm:prSet>
      <dgm:spPr/>
    </dgm:pt>
    <dgm:pt modelId="{B0C91FA3-6137-4D55-A10F-3A5BEA727EC3}" type="pres">
      <dgm:prSet presAssocID="{5563A2EE-F8F3-4CE3-BE01-A98C53E4E300}" presName="childNode" presStyleLbl="revTx" presStyleIdx="0" presStyleCnt="0">
        <dgm:presLayoutVars>
          <dgm:bulletEnabled val="1"/>
        </dgm:presLayoutVars>
      </dgm:prSet>
      <dgm:spPr/>
    </dgm:pt>
    <dgm:pt modelId="{9EB18214-01FA-404E-B856-2493A0C99979}" type="pres">
      <dgm:prSet presAssocID="{AD0DE943-6E81-4E00-A01A-BE9BC726A74A}" presName="Name25" presStyleLbl="parChTrans1D1" presStyleIdx="2" presStyleCnt="5"/>
      <dgm:spPr/>
    </dgm:pt>
    <dgm:pt modelId="{A72B2706-FA86-4B61-9C86-8794C3108C01}" type="pres">
      <dgm:prSet presAssocID="{C2A00D01-4695-4FCA-A4C8-905F9FB12B3D}" presName="node" presStyleCnt="0"/>
      <dgm:spPr/>
    </dgm:pt>
    <dgm:pt modelId="{D8895ED2-6400-4C9F-ABF8-859EAE1E47C5}" type="pres">
      <dgm:prSet presAssocID="{C2A00D01-4695-4FCA-A4C8-905F9FB12B3D}" presName="parentNode" presStyleLbl="node1" presStyleIdx="3" presStyleCnt="6" custScaleX="164218" custLinFactX="100000" custLinFactNeighborX="109382" custLinFactNeighborY="-20366">
        <dgm:presLayoutVars>
          <dgm:chMax val="1"/>
          <dgm:bulletEnabled val="1"/>
        </dgm:presLayoutVars>
      </dgm:prSet>
      <dgm:spPr/>
    </dgm:pt>
    <dgm:pt modelId="{702B04BA-AD33-46CA-B223-3D6484F79456}" type="pres">
      <dgm:prSet presAssocID="{C2A00D01-4695-4FCA-A4C8-905F9FB12B3D}" presName="childNode" presStyleLbl="revTx" presStyleIdx="0" presStyleCnt="0">
        <dgm:presLayoutVars>
          <dgm:bulletEnabled val="1"/>
        </dgm:presLayoutVars>
      </dgm:prSet>
      <dgm:spPr/>
    </dgm:pt>
    <dgm:pt modelId="{B7DF65DF-E4C4-4064-BF33-B2E02D96406E}" type="pres">
      <dgm:prSet presAssocID="{06F4310C-75A7-4D14-93EB-B49E8CE8ECF3}" presName="Name25" presStyleLbl="parChTrans1D1" presStyleIdx="3" presStyleCnt="5"/>
      <dgm:spPr/>
    </dgm:pt>
    <dgm:pt modelId="{0D8C2CD5-5185-4BD3-94D6-DE70F1F97416}" type="pres">
      <dgm:prSet presAssocID="{D6B301BA-703E-4C0B-9F5F-8F49331F2D7D}" presName="node" presStyleCnt="0"/>
      <dgm:spPr/>
    </dgm:pt>
    <dgm:pt modelId="{8CA61C95-BF4C-42C8-92A7-66CE2BB94C2B}" type="pres">
      <dgm:prSet presAssocID="{D6B301BA-703E-4C0B-9F5F-8F49331F2D7D}" presName="parentNode" presStyleLbl="node1" presStyleIdx="4" presStyleCnt="6" custScaleX="172495" custLinFactX="44361" custLinFactNeighborX="100000" custLinFactNeighborY="-3421">
        <dgm:presLayoutVars>
          <dgm:chMax val="1"/>
          <dgm:bulletEnabled val="1"/>
        </dgm:presLayoutVars>
      </dgm:prSet>
      <dgm:spPr/>
    </dgm:pt>
    <dgm:pt modelId="{43A97AFD-E432-4D20-996F-E1325F6745D6}" type="pres">
      <dgm:prSet presAssocID="{D6B301BA-703E-4C0B-9F5F-8F49331F2D7D}" presName="childNode" presStyleLbl="revTx" presStyleIdx="0" presStyleCnt="0">
        <dgm:presLayoutVars>
          <dgm:bulletEnabled val="1"/>
        </dgm:presLayoutVars>
      </dgm:prSet>
      <dgm:spPr/>
    </dgm:pt>
    <dgm:pt modelId="{A9D7E34B-5DEE-4208-BB71-28D560AFAAE3}" type="pres">
      <dgm:prSet presAssocID="{227FAA06-DAFB-43E5-993D-7571781D34CF}" presName="Name25" presStyleLbl="parChTrans1D1" presStyleIdx="4" presStyleCnt="5"/>
      <dgm:spPr/>
    </dgm:pt>
    <dgm:pt modelId="{1D4D4B4D-AE0B-4E21-9D4F-1DCD2F2A2C64}" type="pres">
      <dgm:prSet presAssocID="{4C414861-978B-4888-A5B7-30039E0B9C69}" presName="node" presStyleCnt="0"/>
      <dgm:spPr/>
    </dgm:pt>
    <dgm:pt modelId="{619EE9A7-CF2D-4A92-8936-1253ED6A9209}" type="pres">
      <dgm:prSet presAssocID="{4C414861-978B-4888-A5B7-30039E0B9C69}" presName="parentNode" presStyleLbl="node1" presStyleIdx="5" presStyleCnt="6" custScaleX="176813" custLinFactX="10320" custLinFactNeighborX="100000" custLinFactNeighborY="-3537">
        <dgm:presLayoutVars>
          <dgm:chMax val="1"/>
          <dgm:bulletEnabled val="1"/>
        </dgm:presLayoutVars>
      </dgm:prSet>
      <dgm:spPr/>
    </dgm:pt>
    <dgm:pt modelId="{DA168FDE-827D-48D1-A38C-B76AA182C9CB}" type="pres">
      <dgm:prSet presAssocID="{4C414861-978B-4888-A5B7-30039E0B9C6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1AECD08-2998-4D17-9845-7718A8572336}" type="presOf" srcId="{C2A00D01-4695-4FCA-A4C8-905F9FB12B3D}" destId="{D8895ED2-6400-4C9F-ABF8-859EAE1E47C5}" srcOrd="0" destOrd="0" presId="urn:microsoft.com/office/officeart/2005/8/layout/radial2"/>
    <dgm:cxn modelId="{479FBB0F-7491-42D2-B7B4-FEBA9600E7CC}" type="presOf" srcId="{B541147D-A422-4299-9F97-BBCE189520B8}" destId="{A4A23BB8-D466-4762-8DAA-F8EDDF0D4295}" srcOrd="0" destOrd="0" presId="urn:microsoft.com/office/officeart/2005/8/layout/radial2"/>
    <dgm:cxn modelId="{6734D529-52E9-4D41-9514-CA854FA7D778}" srcId="{59ED5E25-034C-4C51-8510-7F56B6BB93EF}" destId="{B541147D-A422-4299-9F97-BBCE189520B8}" srcOrd="0" destOrd="0" parTransId="{09CD7A17-86C5-47E2-ACA5-31BA13D483A2}" sibTransId="{79E4D87E-618B-406C-B64B-307A7B6412CF}"/>
    <dgm:cxn modelId="{BEB60835-5BB2-47D1-929F-90A188274F8E}" type="presOf" srcId="{5563A2EE-F8F3-4CE3-BE01-A98C53E4E300}" destId="{03A31F55-DF34-4CF1-9A6D-A071C8135A6D}" srcOrd="0" destOrd="0" presId="urn:microsoft.com/office/officeart/2005/8/layout/radial2"/>
    <dgm:cxn modelId="{94EBAD40-60DF-4DE0-A302-90C245D3BE73}" type="presOf" srcId="{D6B301BA-703E-4C0B-9F5F-8F49331F2D7D}" destId="{8CA61C95-BF4C-42C8-92A7-66CE2BB94C2B}" srcOrd="0" destOrd="0" presId="urn:microsoft.com/office/officeart/2005/8/layout/radial2"/>
    <dgm:cxn modelId="{23FD6860-D717-4447-89A5-F9C55776987B}" type="presOf" srcId="{227FAA06-DAFB-43E5-993D-7571781D34CF}" destId="{A9D7E34B-5DEE-4208-BB71-28D560AFAAE3}" srcOrd="0" destOrd="0" presId="urn:microsoft.com/office/officeart/2005/8/layout/radial2"/>
    <dgm:cxn modelId="{9E602644-C77F-4487-9FFB-907510814AE8}" type="presOf" srcId="{EA1A1160-177C-42E7-80B0-25106F8F9344}" destId="{A5F7351E-F7D0-466C-8B7F-751500136D05}" srcOrd="0" destOrd="0" presId="urn:microsoft.com/office/officeart/2005/8/layout/radial2"/>
    <dgm:cxn modelId="{1EF7F948-BECA-418A-AF2C-CB80000F2BEB}" srcId="{59ED5E25-034C-4C51-8510-7F56B6BB93EF}" destId="{5563A2EE-F8F3-4CE3-BE01-A98C53E4E300}" srcOrd="1" destOrd="0" parTransId="{EA1A1160-177C-42E7-80B0-25106F8F9344}" sibTransId="{4ADDBE5B-E2CD-41BB-8073-79AAD79CE283}"/>
    <dgm:cxn modelId="{7552AF58-DEDD-4D8C-80F3-8C22EA48D256}" srcId="{59ED5E25-034C-4C51-8510-7F56B6BB93EF}" destId="{D6B301BA-703E-4C0B-9F5F-8F49331F2D7D}" srcOrd="3" destOrd="0" parTransId="{06F4310C-75A7-4D14-93EB-B49E8CE8ECF3}" sibTransId="{1850B37D-25CB-42F5-8EDE-A12E899FD138}"/>
    <dgm:cxn modelId="{95ABFE80-5E67-4F7B-9636-46CBD1EE1FC2}" type="presOf" srcId="{AD0DE943-6E81-4E00-A01A-BE9BC726A74A}" destId="{9EB18214-01FA-404E-B856-2493A0C99979}" srcOrd="0" destOrd="0" presId="urn:microsoft.com/office/officeart/2005/8/layout/radial2"/>
    <dgm:cxn modelId="{1A2E47AD-2EF0-4E4C-8DBD-88AF5883DAF2}" type="presOf" srcId="{4C414861-978B-4888-A5B7-30039E0B9C69}" destId="{619EE9A7-CF2D-4A92-8936-1253ED6A9209}" srcOrd="0" destOrd="0" presId="urn:microsoft.com/office/officeart/2005/8/layout/radial2"/>
    <dgm:cxn modelId="{FD3C13B2-21A9-4966-A0F1-11FEB4BFB319}" type="presOf" srcId="{09CD7A17-86C5-47E2-ACA5-31BA13D483A2}" destId="{50878B41-27FA-46BE-97AD-099AA1F9C4F0}" srcOrd="0" destOrd="0" presId="urn:microsoft.com/office/officeart/2005/8/layout/radial2"/>
    <dgm:cxn modelId="{0E771EC3-541D-4B55-AFDA-0282EE7509AC}" srcId="{59ED5E25-034C-4C51-8510-7F56B6BB93EF}" destId="{4C414861-978B-4888-A5B7-30039E0B9C69}" srcOrd="4" destOrd="0" parTransId="{227FAA06-DAFB-43E5-993D-7571781D34CF}" sibTransId="{FFAD6D7B-7EF1-44CB-97F2-ABCA23B42B3A}"/>
    <dgm:cxn modelId="{177931CD-1B8F-4435-90A4-1013E541ED93}" type="presOf" srcId="{59ED5E25-034C-4C51-8510-7F56B6BB93EF}" destId="{14E9E9E4-23E6-4FF4-A957-BB244105B8DC}" srcOrd="0" destOrd="0" presId="urn:microsoft.com/office/officeart/2005/8/layout/radial2"/>
    <dgm:cxn modelId="{8DC540E7-AB63-4D5C-98B7-EC0405175541}" type="presOf" srcId="{06F4310C-75A7-4D14-93EB-B49E8CE8ECF3}" destId="{B7DF65DF-E4C4-4064-BF33-B2E02D96406E}" srcOrd="0" destOrd="0" presId="urn:microsoft.com/office/officeart/2005/8/layout/radial2"/>
    <dgm:cxn modelId="{ABFDE5EF-62C6-446D-8DC0-6FA0214A7028}" srcId="{59ED5E25-034C-4C51-8510-7F56B6BB93EF}" destId="{C2A00D01-4695-4FCA-A4C8-905F9FB12B3D}" srcOrd="2" destOrd="0" parTransId="{AD0DE943-6E81-4E00-A01A-BE9BC726A74A}" sibTransId="{8C8A06FB-B970-40E7-A83D-A9F352ABF85E}"/>
    <dgm:cxn modelId="{E99F0276-C820-4382-AAD4-250E960B4763}" type="presParOf" srcId="{14E9E9E4-23E6-4FF4-A957-BB244105B8DC}" destId="{C949348B-20A8-409A-A0E7-07A369520B72}" srcOrd="0" destOrd="0" presId="urn:microsoft.com/office/officeart/2005/8/layout/radial2"/>
    <dgm:cxn modelId="{54213AEB-F635-4697-BAE7-FE64AF095EFA}" type="presParOf" srcId="{C949348B-20A8-409A-A0E7-07A369520B72}" destId="{4DF227DF-30C2-4C83-9310-6F251ECFC82F}" srcOrd="0" destOrd="0" presId="urn:microsoft.com/office/officeart/2005/8/layout/radial2"/>
    <dgm:cxn modelId="{430F8507-1D87-4EBD-AF6F-C5960A825227}" type="presParOf" srcId="{4DF227DF-30C2-4C83-9310-6F251ECFC82F}" destId="{1418612A-AFBA-40A0-974E-1E051C285171}" srcOrd="0" destOrd="0" presId="urn:microsoft.com/office/officeart/2005/8/layout/radial2"/>
    <dgm:cxn modelId="{30CAE086-C8F7-4805-B21E-8B8EBE09E783}" type="presParOf" srcId="{4DF227DF-30C2-4C83-9310-6F251ECFC82F}" destId="{7B5916C4-129F-49C2-8523-0909AAE107D7}" srcOrd="1" destOrd="0" presId="urn:microsoft.com/office/officeart/2005/8/layout/radial2"/>
    <dgm:cxn modelId="{2C2A01C4-3CEF-485C-B3D4-B99042BBD091}" type="presParOf" srcId="{C949348B-20A8-409A-A0E7-07A369520B72}" destId="{50878B41-27FA-46BE-97AD-099AA1F9C4F0}" srcOrd="1" destOrd="0" presId="urn:microsoft.com/office/officeart/2005/8/layout/radial2"/>
    <dgm:cxn modelId="{0E552FB4-B588-4851-A7A2-5EF8A838ADCD}" type="presParOf" srcId="{C949348B-20A8-409A-A0E7-07A369520B72}" destId="{9278E195-F406-4197-84A1-CCE3D2849B0F}" srcOrd="2" destOrd="0" presId="urn:microsoft.com/office/officeart/2005/8/layout/radial2"/>
    <dgm:cxn modelId="{40A83DB1-998A-4246-A3BD-EF52A9FD699D}" type="presParOf" srcId="{9278E195-F406-4197-84A1-CCE3D2849B0F}" destId="{A4A23BB8-D466-4762-8DAA-F8EDDF0D4295}" srcOrd="0" destOrd="0" presId="urn:microsoft.com/office/officeart/2005/8/layout/radial2"/>
    <dgm:cxn modelId="{D268A6F6-98BC-4E8B-8BE8-35332E0D33E3}" type="presParOf" srcId="{9278E195-F406-4197-84A1-CCE3D2849B0F}" destId="{0314163A-5F85-4232-886F-E9164B0910F4}" srcOrd="1" destOrd="0" presId="urn:microsoft.com/office/officeart/2005/8/layout/radial2"/>
    <dgm:cxn modelId="{2950499E-3802-4978-8A6C-58B74A4F7A85}" type="presParOf" srcId="{C949348B-20A8-409A-A0E7-07A369520B72}" destId="{A5F7351E-F7D0-466C-8B7F-751500136D05}" srcOrd="3" destOrd="0" presId="urn:microsoft.com/office/officeart/2005/8/layout/radial2"/>
    <dgm:cxn modelId="{A3E57DB1-60F8-4BEA-AA41-27988F6E76C8}" type="presParOf" srcId="{C949348B-20A8-409A-A0E7-07A369520B72}" destId="{453C23B8-7CAF-46E3-A054-38140FB89DFA}" srcOrd="4" destOrd="0" presId="urn:microsoft.com/office/officeart/2005/8/layout/radial2"/>
    <dgm:cxn modelId="{B0D98EA2-1D71-45F0-8AFF-2DA2A2197FD9}" type="presParOf" srcId="{453C23B8-7CAF-46E3-A054-38140FB89DFA}" destId="{03A31F55-DF34-4CF1-9A6D-A071C8135A6D}" srcOrd="0" destOrd="0" presId="urn:microsoft.com/office/officeart/2005/8/layout/radial2"/>
    <dgm:cxn modelId="{E073DE82-FCCB-408F-B3E7-AA745CD5333D}" type="presParOf" srcId="{453C23B8-7CAF-46E3-A054-38140FB89DFA}" destId="{B0C91FA3-6137-4D55-A10F-3A5BEA727EC3}" srcOrd="1" destOrd="0" presId="urn:microsoft.com/office/officeart/2005/8/layout/radial2"/>
    <dgm:cxn modelId="{68D92831-3B7B-42DE-B805-00B8C2F40487}" type="presParOf" srcId="{C949348B-20A8-409A-A0E7-07A369520B72}" destId="{9EB18214-01FA-404E-B856-2493A0C99979}" srcOrd="5" destOrd="0" presId="urn:microsoft.com/office/officeart/2005/8/layout/radial2"/>
    <dgm:cxn modelId="{8AA25E8F-12F3-4835-8AC6-BCCB4B2C0940}" type="presParOf" srcId="{C949348B-20A8-409A-A0E7-07A369520B72}" destId="{A72B2706-FA86-4B61-9C86-8794C3108C01}" srcOrd="6" destOrd="0" presId="urn:microsoft.com/office/officeart/2005/8/layout/radial2"/>
    <dgm:cxn modelId="{DE77AC2E-037E-4CF8-B0C6-848C032072EF}" type="presParOf" srcId="{A72B2706-FA86-4B61-9C86-8794C3108C01}" destId="{D8895ED2-6400-4C9F-ABF8-859EAE1E47C5}" srcOrd="0" destOrd="0" presId="urn:microsoft.com/office/officeart/2005/8/layout/radial2"/>
    <dgm:cxn modelId="{97C27DD0-2CFB-4965-B4DC-FAAE21D285F8}" type="presParOf" srcId="{A72B2706-FA86-4B61-9C86-8794C3108C01}" destId="{702B04BA-AD33-46CA-B223-3D6484F79456}" srcOrd="1" destOrd="0" presId="urn:microsoft.com/office/officeart/2005/8/layout/radial2"/>
    <dgm:cxn modelId="{03B2912E-6D23-42C7-86C5-18A76B11700C}" type="presParOf" srcId="{C949348B-20A8-409A-A0E7-07A369520B72}" destId="{B7DF65DF-E4C4-4064-BF33-B2E02D96406E}" srcOrd="7" destOrd="0" presId="urn:microsoft.com/office/officeart/2005/8/layout/radial2"/>
    <dgm:cxn modelId="{7E703E7A-ACE2-4F53-ADF8-E72F56BC36F6}" type="presParOf" srcId="{C949348B-20A8-409A-A0E7-07A369520B72}" destId="{0D8C2CD5-5185-4BD3-94D6-DE70F1F97416}" srcOrd="8" destOrd="0" presId="urn:microsoft.com/office/officeart/2005/8/layout/radial2"/>
    <dgm:cxn modelId="{8E027CD6-72DC-4A19-8ED1-BCC707637111}" type="presParOf" srcId="{0D8C2CD5-5185-4BD3-94D6-DE70F1F97416}" destId="{8CA61C95-BF4C-42C8-92A7-66CE2BB94C2B}" srcOrd="0" destOrd="0" presId="urn:microsoft.com/office/officeart/2005/8/layout/radial2"/>
    <dgm:cxn modelId="{C9A6ADAD-3484-487B-BA92-501BA9953B78}" type="presParOf" srcId="{0D8C2CD5-5185-4BD3-94D6-DE70F1F97416}" destId="{43A97AFD-E432-4D20-996F-E1325F6745D6}" srcOrd="1" destOrd="0" presId="urn:microsoft.com/office/officeart/2005/8/layout/radial2"/>
    <dgm:cxn modelId="{9AA32B24-06A7-4F3C-A1D9-B7843C65039A}" type="presParOf" srcId="{C949348B-20A8-409A-A0E7-07A369520B72}" destId="{A9D7E34B-5DEE-4208-BB71-28D560AFAAE3}" srcOrd="9" destOrd="0" presId="urn:microsoft.com/office/officeart/2005/8/layout/radial2"/>
    <dgm:cxn modelId="{195E0BE6-E32A-4B29-AF09-FCE2EEDBAD08}" type="presParOf" srcId="{C949348B-20A8-409A-A0E7-07A369520B72}" destId="{1D4D4B4D-AE0B-4E21-9D4F-1DCD2F2A2C64}" srcOrd="10" destOrd="0" presId="urn:microsoft.com/office/officeart/2005/8/layout/radial2"/>
    <dgm:cxn modelId="{9D646F51-C442-4677-8098-F7EEEA80758F}" type="presParOf" srcId="{1D4D4B4D-AE0B-4E21-9D4F-1DCD2F2A2C64}" destId="{619EE9A7-CF2D-4A92-8936-1253ED6A9209}" srcOrd="0" destOrd="0" presId="urn:microsoft.com/office/officeart/2005/8/layout/radial2"/>
    <dgm:cxn modelId="{9A91AA68-527A-49F1-A322-D488C7961FCB}" type="presParOf" srcId="{1D4D4B4D-AE0B-4E21-9D4F-1DCD2F2A2C64}" destId="{DA168FDE-827D-48D1-A38C-B76AA182C9C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DBC9A-4E23-4DFF-A486-DD3E736BDC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D5749-8DAE-4C28-9671-7AE283E99EDA}">
      <dgm:prSet phldrT="[Текст]" custT="1"/>
      <dgm:spPr/>
      <dgm:t>
        <a:bodyPr/>
        <a:lstStyle/>
        <a:p>
          <a:r>
            <a: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1917</a:t>
          </a:r>
          <a:endParaRPr lang="ru-RU" sz="4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4991AC6-494A-4CD7-91E8-062252E0F646}" type="parTrans" cxnId="{AA5A4955-5E0F-4120-AA52-78D8CAB0885B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C3E7D11-E9FA-4611-9158-427CE7F4E0EA}" type="sibTrans" cxnId="{AA5A4955-5E0F-4120-AA52-78D8CAB0885B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73CEDE-404D-45F4-8F84-B3976F3856D9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Toshkent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qattiq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zilzila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bo‘lgan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66A078-8EA9-4242-B13B-43852E7DDE84}" type="parTrans" cxnId="{3E5F899A-D479-43DF-8E1C-0D80142239A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4831BF-1CA0-482F-B193-244DA2EA3121}" type="sibTrans" cxnId="{3E5F899A-D479-43DF-8E1C-0D80142239A9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C3814B-A91B-48AE-BC2D-0F84A1DC6E0F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34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F24ADB-FAB1-453A-BD5A-770FF5AC5E68}" type="parTrans" cxnId="{5DAD5654-756D-4E62-B56C-C82E2843FE7F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C35D94-C06B-4A29-BA11-7FD7895D54CA}" type="sibTrans" cxnId="{5DAD5654-756D-4E62-B56C-C82E2843FE7F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62515A-80F9-40F1-9E3B-F73E23357562}">
      <dgm:prSet phldrT="[Текст]" custT="1"/>
      <dgm:spPr/>
      <dgm:t>
        <a:bodyPr/>
        <a:lstStyle/>
        <a:p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34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respublikaga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hormay-tolmay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rahbarlik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2D9E342-BA79-46B3-A96D-1FA8489D5465}" type="parTrans" cxnId="{FD96C42D-A9A0-41FA-BCB1-20428DFD702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5DB425-033D-486D-80A9-74F535BE92DB}" type="sibTrans" cxnId="{FD96C42D-A9A0-41FA-BCB1-20428DFD702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FC49E-B754-42E4-A981-8738878010E9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2017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1D03F1-7BFA-48FC-96BE-B8A72367F71F}" type="parTrans" cxnId="{B3B012E1-E1B4-4D68-9807-63342708FD06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5732A1-48B5-472B-88CA-8D1DE35CEA6D}" type="sibTrans" cxnId="{B3B012E1-E1B4-4D68-9807-63342708FD06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5F77C4-3B86-4841-AC48-D85A4B22CA82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Respublikamizda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Sharof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Rashidovning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100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yilligi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keng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nishonlandi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51048F-AD0A-491B-A8D2-EDA597038C44}" type="parTrans" cxnId="{D964EB23-E526-482C-AB8B-0A1148A668E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2626A9-56F5-4B31-AB34-463A9CADE474}" type="sibTrans" cxnId="{D964EB23-E526-482C-AB8B-0A1148A668E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821ACC3-EA6B-4E36-818E-A0D5C2121F47}">
      <dgm:prSet phldrT="[Текст]"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6-noyabr 1917-yili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Jizzah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dunyoga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kelgan</a:t>
          </a:r>
          <a:r>
            <a: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A21317E-464E-409B-A350-45B74D751E85}" type="parTrans" cxnId="{37F3363B-AAA2-4CBC-AA53-1BE84372F15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E72FB7-5A49-4872-BFFD-89108CDE8021}" type="sibTrans" cxnId="{37F3363B-AAA2-4CBC-AA53-1BE84372F15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A17D858-5D0F-484E-BAFF-18F736F4F153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1966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AE73D4-0C80-4EDB-B108-25B49D68606F}" type="parTrans" cxnId="{D94B054F-5393-4840-AD3E-5C1BFEB393B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C4355D-D1D7-4AF5-BA88-FA7D449FFCE8}" type="sibTrans" cxnId="{D94B054F-5393-4840-AD3E-5C1BFEB393B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57BEE60-8825-48DF-A9C1-2F787A4F64A3}" type="pres">
      <dgm:prSet presAssocID="{26CDBC9A-4E23-4DFF-A486-DD3E736BDC04}" presName="Name0" presStyleCnt="0">
        <dgm:presLayoutVars>
          <dgm:dir/>
          <dgm:animLvl val="lvl"/>
          <dgm:resizeHandles val="exact"/>
        </dgm:presLayoutVars>
      </dgm:prSet>
      <dgm:spPr/>
    </dgm:pt>
    <dgm:pt modelId="{1AE93CD3-9FD6-430B-906A-DE2EE83B63AC}" type="pres">
      <dgm:prSet presAssocID="{621D5749-8DAE-4C28-9671-7AE283E99EDA}" presName="linNode" presStyleCnt="0"/>
      <dgm:spPr/>
    </dgm:pt>
    <dgm:pt modelId="{7D7EDECB-9ED8-4DA3-94B4-E1BEF4D4FF58}" type="pres">
      <dgm:prSet presAssocID="{621D5749-8DAE-4C28-9671-7AE283E99EDA}" presName="parentText" presStyleLbl="node1" presStyleIdx="0" presStyleCnt="4" custScaleX="79540">
        <dgm:presLayoutVars>
          <dgm:chMax val="1"/>
          <dgm:bulletEnabled val="1"/>
        </dgm:presLayoutVars>
      </dgm:prSet>
      <dgm:spPr/>
    </dgm:pt>
    <dgm:pt modelId="{CC1BF462-CFF3-4ABD-8370-9501A0B7D92D}" type="pres">
      <dgm:prSet presAssocID="{621D5749-8DAE-4C28-9671-7AE283E99EDA}" presName="descendantText" presStyleLbl="alignAccFollowNode1" presStyleIdx="0" presStyleCnt="4" custScaleX="107698">
        <dgm:presLayoutVars>
          <dgm:bulletEnabled val="1"/>
        </dgm:presLayoutVars>
      </dgm:prSet>
      <dgm:spPr/>
    </dgm:pt>
    <dgm:pt modelId="{CE028976-04A4-40FC-BA68-315F70CB311F}" type="pres">
      <dgm:prSet presAssocID="{4C3E7D11-E9FA-4611-9158-427CE7F4E0EA}" presName="sp" presStyleCnt="0"/>
      <dgm:spPr/>
    </dgm:pt>
    <dgm:pt modelId="{EE2BEAE0-0A25-44D7-8496-CA7CF7826BB8}" type="pres">
      <dgm:prSet presAssocID="{0A17D858-5D0F-484E-BAFF-18F736F4F153}" presName="linNode" presStyleCnt="0"/>
      <dgm:spPr/>
    </dgm:pt>
    <dgm:pt modelId="{33917963-BF96-444B-81A2-227C376F857F}" type="pres">
      <dgm:prSet presAssocID="{0A17D858-5D0F-484E-BAFF-18F736F4F153}" presName="parentText" presStyleLbl="node1" presStyleIdx="1" presStyleCnt="4" custScaleX="79539">
        <dgm:presLayoutVars>
          <dgm:chMax val="1"/>
          <dgm:bulletEnabled val="1"/>
        </dgm:presLayoutVars>
      </dgm:prSet>
      <dgm:spPr/>
    </dgm:pt>
    <dgm:pt modelId="{80C8D605-5019-428E-9376-2CB465F36801}" type="pres">
      <dgm:prSet presAssocID="{0A17D858-5D0F-484E-BAFF-18F736F4F153}" presName="descendantText" presStyleLbl="alignAccFollowNode1" presStyleIdx="1" presStyleCnt="4" custScaleX="106835">
        <dgm:presLayoutVars>
          <dgm:bulletEnabled val="1"/>
        </dgm:presLayoutVars>
      </dgm:prSet>
      <dgm:spPr/>
    </dgm:pt>
    <dgm:pt modelId="{26B5A5E1-51AC-425E-B3B6-0425A6C2DCA6}" type="pres">
      <dgm:prSet presAssocID="{9CC4355D-D1D7-4AF5-BA88-FA7D449FFCE8}" presName="sp" presStyleCnt="0"/>
      <dgm:spPr/>
    </dgm:pt>
    <dgm:pt modelId="{1468B5E0-11EB-4B7A-B3DF-CD761E3F03C9}" type="pres">
      <dgm:prSet presAssocID="{2DC3814B-A91B-48AE-BC2D-0F84A1DC6E0F}" presName="linNode" presStyleCnt="0"/>
      <dgm:spPr/>
    </dgm:pt>
    <dgm:pt modelId="{F0102305-1710-49D8-A0F9-9EE1DA3A8DFC}" type="pres">
      <dgm:prSet presAssocID="{2DC3814B-A91B-48AE-BC2D-0F84A1DC6E0F}" presName="parentText" presStyleLbl="node1" presStyleIdx="2" presStyleCnt="4" custScaleX="79539">
        <dgm:presLayoutVars>
          <dgm:chMax val="1"/>
          <dgm:bulletEnabled val="1"/>
        </dgm:presLayoutVars>
      </dgm:prSet>
      <dgm:spPr/>
    </dgm:pt>
    <dgm:pt modelId="{46FEE3AC-370A-4347-A2D9-F5CC7C5882B5}" type="pres">
      <dgm:prSet presAssocID="{2DC3814B-A91B-48AE-BC2D-0F84A1DC6E0F}" presName="descendantText" presStyleLbl="alignAccFollowNode1" presStyleIdx="2" presStyleCnt="4" custScaleX="106730">
        <dgm:presLayoutVars>
          <dgm:bulletEnabled val="1"/>
        </dgm:presLayoutVars>
      </dgm:prSet>
      <dgm:spPr/>
    </dgm:pt>
    <dgm:pt modelId="{D9B2D939-69D9-4B7A-8D29-8E1232006B6B}" type="pres">
      <dgm:prSet presAssocID="{71C35D94-C06B-4A29-BA11-7FD7895D54CA}" presName="sp" presStyleCnt="0"/>
      <dgm:spPr/>
    </dgm:pt>
    <dgm:pt modelId="{B895B042-D327-4E65-A913-F046C16C949A}" type="pres">
      <dgm:prSet presAssocID="{A1CFC49E-B754-42E4-A981-8738878010E9}" presName="linNode" presStyleCnt="0"/>
      <dgm:spPr/>
    </dgm:pt>
    <dgm:pt modelId="{C104E11D-41B0-42E4-83EF-1FB40BD634FF}" type="pres">
      <dgm:prSet presAssocID="{A1CFC49E-B754-42E4-A981-8738878010E9}" presName="parentText" presStyleLbl="node1" presStyleIdx="3" presStyleCnt="4" custScaleX="79540">
        <dgm:presLayoutVars>
          <dgm:chMax val="1"/>
          <dgm:bulletEnabled val="1"/>
        </dgm:presLayoutVars>
      </dgm:prSet>
      <dgm:spPr/>
    </dgm:pt>
    <dgm:pt modelId="{FA08F6D8-11FB-46CF-8CAD-1646F221D8E4}" type="pres">
      <dgm:prSet presAssocID="{A1CFC49E-B754-42E4-A981-8738878010E9}" presName="descendantText" presStyleLbl="alignAccFollowNode1" presStyleIdx="3" presStyleCnt="4" custScaleX="107799" custLinFactNeighborX="-757" custLinFactNeighborY="-2916">
        <dgm:presLayoutVars>
          <dgm:bulletEnabled val="1"/>
        </dgm:presLayoutVars>
      </dgm:prSet>
      <dgm:spPr/>
    </dgm:pt>
  </dgm:ptLst>
  <dgm:cxnLst>
    <dgm:cxn modelId="{4033CE0A-4B94-4B2F-8CCE-97498387FF88}" type="presOf" srcId="{D821ACC3-EA6B-4E36-818E-A0D5C2121F47}" destId="{CC1BF462-CFF3-4ABD-8370-9501A0B7D92D}" srcOrd="0" destOrd="0" presId="urn:microsoft.com/office/officeart/2005/8/layout/vList5"/>
    <dgm:cxn modelId="{D964EB23-E526-482C-AB8B-0A1148A668EE}" srcId="{A1CFC49E-B754-42E4-A981-8738878010E9}" destId="{205F77C4-3B86-4841-AC48-D85A4B22CA82}" srcOrd="0" destOrd="0" parTransId="{7551048F-AD0A-491B-A8D2-EDA597038C44}" sibTransId="{892626A9-56F5-4B31-AB34-463A9CADE474}"/>
    <dgm:cxn modelId="{FD96C42D-A9A0-41FA-BCB1-20428DFD7027}" srcId="{2DC3814B-A91B-48AE-BC2D-0F84A1DC6E0F}" destId="{4262515A-80F9-40F1-9E3B-F73E23357562}" srcOrd="0" destOrd="0" parTransId="{12D9E342-BA79-46B3-A96D-1FA8489D5465}" sibTransId="{CC5DB425-033D-486D-80A9-74F535BE92DB}"/>
    <dgm:cxn modelId="{213D432E-ED43-4FAA-B76A-A54FAB087D15}" type="presOf" srcId="{2DC3814B-A91B-48AE-BC2D-0F84A1DC6E0F}" destId="{F0102305-1710-49D8-A0F9-9EE1DA3A8DFC}" srcOrd="0" destOrd="0" presId="urn:microsoft.com/office/officeart/2005/8/layout/vList5"/>
    <dgm:cxn modelId="{5FB49938-B164-4B05-B330-4F5116E30003}" type="presOf" srcId="{205F77C4-3B86-4841-AC48-D85A4B22CA82}" destId="{FA08F6D8-11FB-46CF-8CAD-1646F221D8E4}" srcOrd="0" destOrd="0" presId="urn:microsoft.com/office/officeart/2005/8/layout/vList5"/>
    <dgm:cxn modelId="{37F3363B-AAA2-4CBC-AA53-1BE84372F157}" srcId="{621D5749-8DAE-4C28-9671-7AE283E99EDA}" destId="{D821ACC3-EA6B-4E36-818E-A0D5C2121F47}" srcOrd="0" destOrd="0" parTransId="{5A21317E-464E-409B-A350-45B74D751E85}" sibTransId="{44E72FB7-5A49-4872-BFFD-89108CDE8021}"/>
    <dgm:cxn modelId="{3B66335F-7296-4877-B609-1BA408C8FB4A}" type="presOf" srcId="{621D5749-8DAE-4C28-9671-7AE283E99EDA}" destId="{7D7EDECB-9ED8-4DA3-94B4-E1BEF4D4FF58}" srcOrd="0" destOrd="0" presId="urn:microsoft.com/office/officeart/2005/8/layout/vList5"/>
    <dgm:cxn modelId="{D94B054F-5393-4840-AD3E-5C1BFEB393BA}" srcId="{26CDBC9A-4E23-4DFF-A486-DD3E736BDC04}" destId="{0A17D858-5D0F-484E-BAFF-18F736F4F153}" srcOrd="1" destOrd="0" parTransId="{88AE73D4-0C80-4EDB-B108-25B49D68606F}" sibTransId="{9CC4355D-D1D7-4AF5-BA88-FA7D449FFCE8}"/>
    <dgm:cxn modelId="{5DAD5654-756D-4E62-B56C-C82E2843FE7F}" srcId="{26CDBC9A-4E23-4DFF-A486-DD3E736BDC04}" destId="{2DC3814B-A91B-48AE-BC2D-0F84A1DC6E0F}" srcOrd="2" destOrd="0" parTransId="{84F24ADB-FAB1-453A-BD5A-770FF5AC5E68}" sibTransId="{71C35D94-C06B-4A29-BA11-7FD7895D54CA}"/>
    <dgm:cxn modelId="{AA5A4955-5E0F-4120-AA52-78D8CAB0885B}" srcId="{26CDBC9A-4E23-4DFF-A486-DD3E736BDC04}" destId="{621D5749-8DAE-4C28-9671-7AE283E99EDA}" srcOrd="0" destOrd="0" parTransId="{E4991AC6-494A-4CD7-91E8-062252E0F646}" sibTransId="{4C3E7D11-E9FA-4611-9158-427CE7F4E0EA}"/>
    <dgm:cxn modelId="{221F1D84-666C-4A09-9ACF-BC8F90C00DBC}" type="presOf" srcId="{4262515A-80F9-40F1-9E3B-F73E23357562}" destId="{46FEE3AC-370A-4347-A2D9-F5CC7C5882B5}" srcOrd="0" destOrd="0" presId="urn:microsoft.com/office/officeart/2005/8/layout/vList5"/>
    <dgm:cxn modelId="{CBD64F8F-99C0-48BD-B68B-F43AEEC15B3D}" type="presOf" srcId="{26CDBC9A-4E23-4DFF-A486-DD3E736BDC04}" destId="{057BEE60-8825-48DF-A9C1-2F787A4F64A3}" srcOrd="0" destOrd="0" presId="urn:microsoft.com/office/officeart/2005/8/layout/vList5"/>
    <dgm:cxn modelId="{3E5F899A-D479-43DF-8E1C-0D80142239A9}" srcId="{0A17D858-5D0F-484E-BAFF-18F736F4F153}" destId="{6C73CEDE-404D-45F4-8F84-B3976F3856D9}" srcOrd="0" destOrd="0" parTransId="{1466A078-8EA9-4242-B13B-43852E7DDE84}" sibTransId="{584831BF-1CA0-482F-B193-244DA2EA3121}"/>
    <dgm:cxn modelId="{10AF2EAD-E053-4289-92E9-08753A7AB2F1}" type="presOf" srcId="{6C73CEDE-404D-45F4-8F84-B3976F3856D9}" destId="{80C8D605-5019-428E-9376-2CB465F36801}" srcOrd="0" destOrd="0" presId="urn:microsoft.com/office/officeart/2005/8/layout/vList5"/>
    <dgm:cxn modelId="{97F306CD-E360-4DE9-95E5-A2E4EB6DDAD9}" type="presOf" srcId="{A1CFC49E-B754-42E4-A981-8738878010E9}" destId="{C104E11D-41B0-42E4-83EF-1FB40BD634FF}" srcOrd="0" destOrd="0" presId="urn:microsoft.com/office/officeart/2005/8/layout/vList5"/>
    <dgm:cxn modelId="{B3B012E1-E1B4-4D68-9807-63342708FD06}" srcId="{26CDBC9A-4E23-4DFF-A486-DD3E736BDC04}" destId="{A1CFC49E-B754-42E4-A981-8738878010E9}" srcOrd="3" destOrd="0" parTransId="{231D03F1-7BFA-48FC-96BE-B8A72367F71F}" sibTransId="{225732A1-48B5-472B-88CA-8D1DE35CEA6D}"/>
    <dgm:cxn modelId="{A7FF91F0-DC17-444E-A4CA-EEBE6EBBFE19}" type="presOf" srcId="{0A17D858-5D0F-484E-BAFF-18F736F4F153}" destId="{33917963-BF96-444B-81A2-227C376F857F}" srcOrd="0" destOrd="0" presId="urn:microsoft.com/office/officeart/2005/8/layout/vList5"/>
    <dgm:cxn modelId="{9AC68752-6E86-41FA-B697-90608018608D}" type="presParOf" srcId="{057BEE60-8825-48DF-A9C1-2F787A4F64A3}" destId="{1AE93CD3-9FD6-430B-906A-DE2EE83B63AC}" srcOrd="0" destOrd="0" presId="urn:microsoft.com/office/officeart/2005/8/layout/vList5"/>
    <dgm:cxn modelId="{98F7877D-4AA9-427C-B562-B70FFDFF0EDB}" type="presParOf" srcId="{1AE93CD3-9FD6-430B-906A-DE2EE83B63AC}" destId="{7D7EDECB-9ED8-4DA3-94B4-E1BEF4D4FF58}" srcOrd="0" destOrd="0" presId="urn:microsoft.com/office/officeart/2005/8/layout/vList5"/>
    <dgm:cxn modelId="{C285A98D-83B2-4875-B6F0-917C488D24BF}" type="presParOf" srcId="{1AE93CD3-9FD6-430B-906A-DE2EE83B63AC}" destId="{CC1BF462-CFF3-4ABD-8370-9501A0B7D92D}" srcOrd="1" destOrd="0" presId="urn:microsoft.com/office/officeart/2005/8/layout/vList5"/>
    <dgm:cxn modelId="{91E34AA9-6F42-4678-BEE0-C5ECD0880600}" type="presParOf" srcId="{057BEE60-8825-48DF-A9C1-2F787A4F64A3}" destId="{CE028976-04A4-40FC-BA68-315F70CB311F}" srcOrd="1" destOrd="0" presId="urn:microsoft.com/office/officeart/2005/8/layout/vList5"/>
    <dgm:cxn modelId="{0C36BFBE-60D7-4B22-A4E5-61FCCD26A197}" type="presParOf" srcId="{057BEE60-8825-48DF-A9C1-2F787A4F64A3}" destId="{EE2BEAE0-0A25-44D7-8496-CA7CF7826BB8}" srcOrd="2" destOrd="0" presId="urn:microsoft.com/office/officeart/2005/8/layout/vList5"/>
    <dgm:cxn modelId="{0EDE572E-E597-4C09-A3BC-02D44DD47949}" type="presParOf" srcId="{EE2BEAE0-0A25-44D7-8496-CA7CF7826BB8}" destId="{33917963-BF96-444B-81A2-227C376F857F}" srcOrd="0" destOrd="0" presId="urn:microsoft.com/office/officeart/2005/8/layout/vList5"/>
    <dgm:cxn modelId="{D80F86D4-9FEC-48EB-AC18-EFA2C56BE7D4}" type="presParOf" srcId="{EE2BEAE0-0A25-44D7-8496-CA7CF7826BB8}" destId="{80C8D605-5019-428E-9376-2CB465F36801}" srcOrd="1" destOrd="0" presId="urn:microsoft.com/office/officeart/2005/8/layout/vList5"/>
    <dgm:cxn modelId="{C0647F66-6889-47AB-90B6-1EF5086E7CFC}" type="presParOf" srcId="{057BEE60-8825-48DF-A9C1-2F787A4F64A3}" destId="{26B5A5E1-51AC-425E-B3B6-0425A6C2DCA6}" srcOrd="3" destOrd="0" presId="urn:microsoft.com/office/officeart/2005/8/layout/vList5"/>
    <dgm:cxn modelId="{A017FB69-4C30-492B-ACCA-29F414E677E8}" type="presParOf" srcId="{057BEE60-8825-48DF-A9C1-2F787A4F64A3}" destId="{1468B5E0-11EB-4B7A-B3DF-CD761E3F03C9}" srcOrd="4" destOrd="0" presId="urn:microsoft.com/office/officeart/2005/8/layout/vList5"/>
    <dgm:cxn modelId="{7D35FFC2-6A39-4F9F-8B7D-6AEECFDDBA3A}" type="presParOf" srcId="{1468B5E0-11EB-4B7A-B3DF-CD761E3F03C9}" destId="{F0102305-1710-49D8-A0F9-9EE1DA3A8DFC}" srcOrd="0" destOrd="0" presId="urn:microsoft.com/office/officeart/2005/8/layout/vList5"/>
    <dgm:cxn modelId="{3A2DEEB1-ED05-495F-A38A-DCE5B90416A8}" type="presParOf" srcId="{1468B5E0-11EB-4B7A-B3DF-CD761E3F03C9}" destId="{46FEE3AC-370A-4347-A2D9-F5CC7C5882B5}" srcOrd="1" destOrd="0" presId="urn:microsoft.com/office/officeart/2005/8/layout/vList5"/>
    <dgm:cxn modelId="{7D6AE776-2311-4865-89B0-15CF77D2C00C}" type="presParOf" srcId="{057BEE60-8825-48DF-A9C1-2F787A4F64A3}" destId="{D9B2D939-69D9-4B7A-8D29-8E1232006B6B}" srcOrd="5" destOrd="0" presId="urn:microsoft.com/office/officeart/2005/8/layout/vList5"/>
    <dgm:cxn modelId="{E9E55683-4A4D-4D16-8D6A-9DAE595FB3FA}" type="presParOf" srcId="{057BEE60-8825-48DF-A9C1-2F787A4F64A3}" destId="{B895B042-D327-4E65-A913-F046C16C949A}" srcOrd="6" destOrd="0" presId="urn:microsoft.com/office/officeart/2005/8/layout/vList5"/>
    <dgm:cxn modelId="{477570DE-E8FB-4310-82EB-F903DD14C78F}" type="presParOf" srcId="{B895B042-D327-4E65-A913-F046C16C949A}" destId="{C104E11D-41B0-42E4-83EF-1FB40BD634FF}" srcOrd="0" destOrd="0" presId="urn:microsoft.com/office/officeart/2005/8/layout/vList5"/>
    <dgm:cxn modelId="{DD87B32F-DD2E-4AB0-B404-6C7BAB9B2D61}" type="presParOf" srcId="{B895B042-D327-4E65-A913-F046C16C949A}" destId="{FA08F6D8-11FB-46CF-8CAD-1646F221D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BE8CBE-EEB4-4A24-9D44-A32B3BFFE7E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633CF-306E-4027-A20A-5FB5306E7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 </a:t>
          </a:r>
        </a:p>
      </dgm:t>
    </dgm:pt>
    <dgm:pt modelId="{F9F77806-27FB-468E-8F90-DDE5F4324320}" type="parTrans" cxnId="{D670C9F8-54B2-42B9-B0F4-FE5D0FF53CC5}">
      <dgm:prSet/>
      <dgm:spPr/>
      <dgm:t>
        <a:bodyPr/>
        <a:lstStyle/>
        <a:p>
          <a:endParaRPr lang="ru-RU"/>
        </a:p>
      </dgm:t>
    </dgm:pt>
    <dgm:pt modelId="{08CF5091-AADF-4748-B68D-958350CC2225}" type="sibTrans" cxnId="{D670C9F8-54B2-42B9-B0F4-FE5D0FF53CC5}">
      <dgm:prSet/>
      <dgm:spPr/>
      <dgm:t>
        <a:bodyPr/>
        <a:lstStyle/>
        <a:p>
          <a:endParaRPr lang="ru-RU"/>
        </a:p>
      </dgm:t>
    </dgm:pt>
    <dgm:pt modelId="{DC4AFF25-40E7-4426-999D-92DD028A370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003F9389-FD4A-4087-A863-8DB62EDBD6CB}" type="parTrans" cxnId="{22C24FD8-24BF-4DDA-A15E-CA77C5884EEA}">
      <dgm:prSet/>
      <dgm:spPr/>
      <dgm:t>
        <a:bodyPr/>
        <a:lstStyle/>
        <a:p>
          <a:endParaRPr lang="ru-RU"/>
        </a:p>
      </dgm:t>
    </dgm:pt>
    <dgm:pt modelId="{662E78F8-806A-447E-A293-DF4375FE2DA9}" type="sibTrans" cxnId="{22C24FD8-24BF-4DDA-A15E-CA77C5884EEA}">
      <dgm:prSet/>
      <dgm:spPr/>
      <dgm:t>
        <a:bodyPr/>
        <a:lstStyle/>
        <a:p>
          <a:endParaRPr lang="ru-RU"/>
        </a:p>
      </dgm:t>
    </dgm:pt>
    <dgm:pt modelId="{40D66EAB-E3AB-4745-9F07-BE8C12A16070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D72BAD8-1E90-46A9-8FF0-BADC8737F890}" type="parTrans" cxnId="{909BC649-3B00-4F6D-AE51-65B0C82ECC04}">
      <dgm:prSet/>
      <dgm:spPr/>
      <dgm:t>
        <a:bodyPr/>
        <a:lstStyle/>
        <a:p>
          <a:endParaRPr lang="ru-RU"/>
        </a:p>
      </dgm:t>
    </dgm:pt>
    <dgm:pt modelId="{8372D03E-D7D7-4BC4-9C84-0EF7178DDC47}" type="sibTrans" cxnId="{909BC649-3B00-4F6D-AE51-65B0C82ECC04}">
      <dgm:prSet/>
      <dgm:spPr/>
      <dgm:t>
        <a:bodyPr/>
        <a:lstStyle/>
        <a:p>
          <a:endParaRPr lang="ru-RU"/>
        </a:p>
      </dgm:t>
    </dgm:pt>
    <dgm:pt modelId="{E417A75B-B5AB-4036-A20F-D3E449A788BC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3141649-E5B1-4E21-AAC9-2962A9492372}" type="parTrans" cxnId="{2C408C44-C55E-45AC-8C79-5713D7955ADC}">
      <dgm:prSet/>
      <dgm:spPr/>
      <dgm:t>
        <a:bodyPr/>
        <a:lstStyle/>
        <a:p>
          <a:endParaRPr lang="ru-RU"/>
        </a:p>
      </dgm:t>
    </dgm:pt>
    <dgm:pt modelId="{6188D0A5-BFF6-4BD6-B659-25FE768650E2}" type="sibTrans" cxnId="{2C408C44-C55E-45AC-8C79-5713D7955ADC}">
      <dgm:prSet/>
      <dgm:spPr/>
      <dgm:t>
        <a:bodyPr/>
        <a:lstStyle/>
        <a:p>
          <a:endParaRPr lang="ru-RU"/>
        </a:p>
      </dgm:t>
    </dgm:pt>
    <dgm:pt modelId="{C5C0E0A3-92DC-4D7F-8F53-0CC03CD6F74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30DC96AD-4C0A-46EE-A4B5-4339208E8585}" type="parTrans" cxnId="{F43B4CBA-947B-40DF-BA54-3A29CD465264}">
      <dgm:prSet/>
      <dgm:spPr/>
      <dgm:t>
        <a:bodyPr/>
        <a:lstStyle/>
        <a:p>
          <a:endParaRPr lang="ru-RU"/>
        </a:p>
      </dgm:t>
    </dgm:pt>
    <dgm:pt modelId="{9585CE78-E967-4A12-9902-D3D67F82E947}" type="sibTrans" cxnId="{F43B4CBA-947B-40DF-BA54-3A29CD465264}">
      <dgm:prSet/>
      <dgm:spPr/>
      <dgm:t>
        <a:bodyPr/>
        <a:lstStyle/>
        <a:p>
          <a:endParaRPr lang="ru-RU"/>
        </a:p>
      </dgm:t>
    </dgm:pt>
    <dgm:pt modelId="{0C49A091-C9C0-49D8-8501-93152641B871}" type="pres">
      <dgm:prSet presAssocID="{6EBE8CBE-EEB4-4A24-9D44-A32B3BFFE7E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F848FF-21C0-491D-9DCE-0BE69116289F}" type="pres">
      <dgm:prSet presAssocID="{B6B633CF-306E-4027-A20A-5FB5306E71CB}" presName="centerShape" presStyleLbl="node0" presStyleIdx="0" presStyleCnt="1" custScaleX="167849" custScaleY="172088"/>
      <dgm:spPr/>
    </dgm:pt>
    <dgm:pt modelId="{49219DA7-9ED6-4F0E-95BE-F653294B22BD}" type="pres">
      <dgm:prSet presAssocID="{003F9389-FD4A-4087-A863-8DB62EDBD6CB}" presName="Name9" presStyleLbl="parChTrans1D2" presStyleIdx="0" presStyleCnt="4"/>
      <dgm:spPr/>
    </dgm:pt>
    <dgm:pt modelId="{1B18DC9D-2061-42B8-9A31-24E64400C196}" type="pres">
      <dgm:prSet presAssocID="{003F9389-FD4A-4087-A863-8DB62EDBD6CB}" presName="connTx" presStyleLbl="parChTrans1D2" presStyleIdx="0" presStyleCnt="4"/>
      <dgm:spPr/>
    </dgm:pt>
    <dgm:pt modelId="{4534DC66-445B-4DE4-A7BD-0A2E4F1C0162}" type="pres">
      <dgm:prSet presAssocID="{DC4AFF25-40E7-4426-999D-92DD028A370A}" presName="node" presStyleLbl="node1" presStyleIdx="0" presStyleCnt="4" custScaleX="158817" custScaleY="72851">
        <dgm:presLayoutVars>
          <dgm:bulletEnabled val="1"/>
        </dgm:presLayoutVars>
      </dgm:prSet>
      <dgm:spPr/>
    </dgm:pt>
    <dgm:pt modelId="{1417544F-9F46-4992-A812-67535CFBDBEA}" type="pres">
      <dgm:prSet presAssocID="{8D72BAD8-1E90-46A9-8FF0-BADC8737F890}" presName="Name9" presStyleLbl="parChTrans1D2" presStyleIdx="1" presStyleCnt="4"/>
      <dgm:spPr/>
    </dgm:pt>
    <dgm:pt modelId="{C0F58440-ED8E-457A-B582-14916AB7566E}" type="pres">
      <dgm:prSet presAssocID="{8D72BAD8-1E90-46A9-8FF0-BADC8737F890}" presName="connTx" presStyleLbl="parChTrans1D2" presStyleIdx="1" presStyleCnt="4"/>
      <dgm:spPr/>
    </dgm:pt>
    <dgm:pt modelId="{6E523987-6385-40C8-9B13-65C78868A3C4}" type="pres">
      <dgm:prSet presAssocID="{40D66EAB-E3AB-4745-9F07-BE8C12A16070}" presName="node" presStyleLbl="node1" presStyleIdx="1" presStyleCnt="4" custScaleX="132027" custScaleY="73475" custRadScaleRad="167061" custRadScaleInc="-1332">
        <dgm:presLayoutVars>
          <dgm:bulletEnabled val="1"/>
        </dgm:presLayoutVars>
      </dgm:prSet>
      <dgm:spPr/>
    </dgm:pt>
    <dgm:pt modelId="{FE0D3C01-9617-4B63-A9EA-9172BE2AFACB}" type="pres">
      <dgm:prSet presAssocID="{13141649-E5B1-4E21-AAC9-2962A9492372}" presName="Name9" presStyleLbl="parChTrans1D2" presStyleIdx="2" presStyleCnt="4"/>
      <dgm:spPr/>
    </dgm:pt>
    <dgm:pt modelId="{AE245C1A-E49C-4ECD-892B-485769979D09}" type="pres">
      <dgm:prSet presAssocID="{13141649-E5B1-4E21-AAC9-2962A9492372}" presName="connTx" presStyleLbl="parChTrans1D2" presStyleIdx="2" presStyleCnt="4"/>
      <dgm:spPr/>
    </dgm:pt>
    <dgm:pt modelId="{EFDB58FF-BB96-49D8-AFA8-66FE24BDACE1}" type="pres">
      <dgm:prSet presAssocID="{E417A75B-B5AB-4036-A20F-D3E449A788BC}" presName="node" presStyleLbl="node1" presStyleIdx="2" presStyleCnt="4" custScaleX="149994" custScaleY="67309">
        <dgm:presLayoutVars>
          <dgm:bulletEnabled val="1"/>
        </dgm:presLayoutVars>
      </dgm:prSet>
      <dgm:spPr/>
    </dgm:pt>
    <dgm:pt modelId="{AEFA0199-586C-4D45-860D-E1959EF2940D}" type="pres">
      <dgm:prSet presAssocID="{30DC96AD-4C0A-46EE-A4B5-4339208E8585}" presName="Name9" presStyleLbl="parChTrans1D2" presStyleIdx="3" presStyleCnt="4"/>
      <dgm:spPr/>
    </dgm:pt>
    <dgm:pt modelId="{D5A3F335-C285-4727-B6D7-5CB313DE625B}" type="pres">
      <dgm:prSet presAssocID="{30DC96AD-4C0A-46EE-A4B5-4339208E8585}" presName="connTx" presStyleLbl="parChTrans1D2" presStyleIdx="3" presStyleCnt="4"/>
      <dgm:spPr/>
    </dgm:pt>
    <dgm:pt modelId="{EA2132F4-0BD0-40DB-A4E9-AECBE3A6CFE9}" type="pres">
      <dgm:prSet presAssocID="{C5C0E0A3-92DC-4D7F-8F53-0CC03CD6F746}" presName="node" presStyleLbl="node1" presStyleIdx="3" presStyleCnt="4" custScaleX="132446" custScaleY="77939" custRadScaleRad="151741" custRadScaleInc="26">
        <dgm:presLayoutVars>
          <dgm:bulletEnabled val="1"/>
        </dgm:presLayoutVars>
      </dgm:prSet>
      <dgm:spPr/>
    </dgm:pt>
  </dgm:ptLst>
  <dgm:cxnLst>
    <dgm:cxn modelId="{66DAE80A-2DBA-423D-BE74-075E66A129B8}" type="presOf" srcId="{003F9389-FD4A-4087-A863-8DB62EDBD6CB}" destId="{1B18DC9D-2061-42B8-9A31-24E64400C196}" srcOrd="1" destOrd="0" presId="urn:microsoft.com/office/officeart/2005/8/layout/radial1"/>
    <dgm:cxn modelId="{6BD62F13-264E-4B7C-B4F3-0FE35F9D4464}" type="presOf" srcId="{8D72BAD8-1E90-46A9-8FF0-BADC8737F890}" destId="{C0F58440-ED8E-457A-B582-14916AB7566E}" srcOrd="1" destOrd="0" presId="urn:microsoft.com/office/officeart/2005/8/layout/radial1"/>
    <dgm:cxn modelId="{18284A16-BF5C-485D-A737-D4965B4173B8}" type="presOf" srcId="{30DC96AD-4C0A-46EE-A4B5-4339208E8585}" destId="{AEFA0199-586C-4D45-860D-E1959EF2940D}" srcOrd="0" destOrd="0" presId="urn:microsoft.com/office/officeart/2005/8/layout/radial1"/>
    <dgm:cxn modelId="{08091726-4FC1-40D6-AF3F-C6457C773319}" type="presOf" srcId="{DC4AFF25-40E7-4426-999D-92DD028A370A}" destId="{4534DC66-445B-4DE4-A7BD-0A2E4F1C0162}" srcOrd="0" destOrd="0" presId="urn:microsoft.com/office/officeart/2005/8/layout/radial1"/>
    <dgm:cxn modelId="{E7FB712C-8BAB-4B6E-B719-9FCB116AE536}" type="presOf" srcId="{B6B633CF-306E-4027-A20A-5FB5306E71CB}" destId="{B1F848FF-21C0-491D-9DCE-0BE69116289F}" srcOrd="0" destOrd="0" presId="urn:microsoft.com/office/officeart/2005/8/layout/radial1"/>
    <dgm:cxn modelId="{3FA9B22E-4F0A-43A6-AA17-79DC2A3A1FD7}" type="presOf" srcId="{8D72BAD8-1E90-46A9-8FF0-BADC8737F890}" destId="{1417544F-9F46-4992-A812-67535CFBDBEA}" srcOrd="0" destOrd="0" presId="urn:microsoft.com/office/officeart/2005/8/layout/radial1"/>
    <dgm:cxn modelId="{24E85262-069D-4950-9C64-FCD1040EDD28}" type="presOf" srcId="{30DC96AD-4C0A-46EE-A4B5-4339208E8585}" destId="{D5A3F335-C285-4727-B6D7-5CB313DE625B}" srcOrd="1" destOrd="0" presId="urn:microsoft.com/office/officeart/2005/8/layout/radial1"/>
    <dgm:cxn modelId="{508D1763-B6F9-4DE0-ACEA-D54C2CAE18DC}" type="presOf" srcId="{13141649-E5B1-4E21-AAC9-2962A9492372}" destId="{FE0D3C01-9617-4B63-A9EA-9172BE2AFACB}" srcOrd="0" destOrd="0" presId="urn:microsoft.com/office/officeart/2005/8/layout/radial1"/>
    <dgm:cxn modelId="{2C408C44-C55E-45AC-8C79-5713D7955ADC}" srcId="{B6B633CF-306E-4027-A20A-5FB5306E71CB}" destId="{E417A75B-B5AB-4036-A20F-D3E449A788BC}" srcOrd="2" destOrd="0" parTransId="{13141649-E5B1-4E21-AAC9-2962A9492372}" sibTransId="{6188D0A5-BFF6-4BD6-B659-25FE768650E2}"/>
    <dgm:cxn modelId="{3C7F5C67-B254-4D34-B5E5-1D18168DA452}" type="presOf" srcId="{C5C0E0A3-92DC-4D7F-8F53-0CC03CD6F746}" destId="{EA2132F4-0BD0-40DB-A4E9-AECBE3A6CFE9}" srcOrd="0" destOrd="0" presId="urn:microsoft.com/office/officeart/2005/8/layout/radial1"/>
    <dgm:cxn modelId="{909BC649-3B00-4F6D-AE51-65B0C82ECC04}" srcId="{B6B633CF-306E-4027-A20A-5FB5306E71CB}" destId="{40D66EAB-E3AB-4745-9F07-BE8C12A16070}" srcOrd="1" destOrd="0" parTransId="{8D72BAD8-1E90-46A9-8FF0-BADC8737F890}" sibTransId="{8372D03E-D7D7-4BC4-9C84-0EF7178DDC47}"/>
    <dgm:cxn modelId="{FE8AF849-686A-4C52-9985-F5F1C1FEA776}" type="presOf" srcId="{6EBE8CBE-EEB4-4A24-9D44-A32B3BFFE7E5}" destId="{0C49A091-C9C0-49D8-8501-93152641B871}" srcOrd="0" destOrd="0" presId="urn:microsoft.com/office/officeart/2005/8/layout/radial1"/>
    <dgm:cxn modelId="{9197D16A-515F-44EB-8150-3BF8985D8569}" type="presOf" srcId="{003F9389-FD4A-4087-A863-8DB62EDBD6CB}" destId="{49219DA7-9ED6-4F0E-95BE-F653294B22BD}" srcOrd="0" destOrd="0" presId="urn:microsoft.com/office/officeart/2005/8/layout/radial1"/>
    <dgm:cxn modelId="{65B8BBB1-B852-4730-9AE9-478C0A5E928C}" type="presOf" srcId="{E417A75B-B5AB-4036-A20F-D3E449A788BC}" destId="{EFDB58FF-BB96-49D8-AFA8-66FE24BDACE1}" srcOrd="0" destOrd="0" presId="urn:microsoft.com/office/officeart/2005/8/layout/radial1"/>
    <dgm:cxn modelId="{F43B4CBA-947B-40DF-BA54-3A29CD465264}" srcId="{B6B633CF-306E-4027-A20A-5FB5306E71CB}" destId="{C5C0E0A3-92DC-4D7F-8F53-0CC03CD6F746}" srcOrd="3" destOrd="0" parTransId="{30DC96AD-4C0A-46EE-A4B5-4339208E8585}" sibTransId="{9585CE78-E967-4A12-9902-D3D67F82E947}"/>
    <dgm:cxn modelId="{22C24FD8-24BF-4DDA-A15E-CA77C5884EEA}" srcId="{B6B633CF-306E-4027-A20A-5FB5306E71CB}" destId="{DC4AFF25-40E7-4426-999D-92DD028A370A}" srcOrd="0" destOrd="0" parTransId="{003F9389-FD4A-4087-A863-8DB62EDBD6CB}" sibTransId="{662E78F8-806A-447E-A293-DF4375FE2DA9}"/>
    <dgm:cxn modelId="{17AF1BE5-62A9-4D36-A99B-5C170A7B9A21}" type="presOf" srcId="{13141649-E5B1-4E21-AAC9-2962A9492372}" destId="{AE245C1A-E49C-4ECD-892B-485769979D09}" srcOrd="1" destOrd="0" presId="urn:microsoft.com/office/officeart/2005/8/layout/radial1"/>
    <dgm:cxn modelId="{E547B0EA-B5C5-453C-99DC-F0FD34629DD6}" type="presOf" srcId="{40D66EAB-E3AB-4745-9F07-BE8C12A16070}" destId="{6E523987-6385-40C8-9B13-65C78868A3C4}" srcOrd="0" destOrd="0" presId="urn:microsoft.com/office/officeart/2005/8/layout/radial1"/>
    <dgm:cxn modelId="{D670C9F8-54B2-42B9-B0F4-FE5D0FF53CC5}" srcId="{6EBE8CBE-EEB4-4A24-9D44-A32B3BFFE7E5}" destId="{B6B633CF-306E-4027-A20A-5FB5306E71CB}" srcOrd="0" destOrd="0" parTransId="{F9F77806-27FB-468E-8F90-DDE5F4324320}" sibTransId="{08CF5091-AADF-4748-B68D-958350CC2225}"/>
    <dgm:cxn modelId="{3CB94935-C9DB-44EB-A547-C57C03C7C2A5}" type="presParOf" srcId="{0C49A091-C9C0-49D8-8501-93152641B871}" destId="{B1F848FF-21C0-491D-9DCE-0BE69116289F}" srcOrd="0" destOrd="0" presId="urn:microsoft.com/office/officeart/2005/8/layout/radial1"/>
    <dgm:cxn modelId="{2675A532-3BFA-4D38-B594-537A233361C9}" type="presParOf" srcId="{0C49A091-C9C0-49D8-8501-93152641B871}" destId="{49219DA7-9ED6-4F0E-95BE-F653294B22BD}" srcOrd="1" destOrd="0" presId="urn:microsoft.com/office/officeart/2005/8/layout/radial1"/>
    <dgm:cxn modelId="{9EAD6988-5336-4642-BA43-AA1202E27EC4}" type="presParOf" srcId="{49219DA7-9ED6-4F0E-95BE-F653294B22BD}" destId="{1B18DC9D-2061-42B8-9A31-24E64400C196}" srcOrd="0" destOrd="0" presId="urn:microsoft.com/office/officeart/2005/8/layout/radial1"/>
    <dgm:cxn modelId="{3EB91B95-ACB9-435B-8D13-75D79D67A5CF}" type="presParOf" srcId="{0C49A091-C9C0-49D8-8501-93152641B871}" destId="{4534DC66-445B-4DE4-A7BD-0A2E4F1C0162}" srcOrd="2" destOrd="0" presId="urn:microsoft.com/office/officeart/2005/8/layout/radial1"/>
    <dgm:cxn modelId="{E8B2E4AB-9BA7-4F6C-9AB8-999C31564E71}" type="presParOf" srcId="{0C49A091-C9C0-49D8-8501-93152641B871}" destId="{1417544F-9F46-4992-A812-67535CFBDBEA}" srcOrd="3" destOrd="0" presId="urn:microsoft.com/office/officeart/2005/8/layout/radial1"/>
    <dgm:cxn modelId="{2A03F1E9-8849-4A7D-AA43-379818E4278F}" type="presParOf" srcId="{1417544F-9F46-4992-A812-67535CFBDBEA}" destId="{C0F58440-ED8E-457A-B582-14916AB7566E}" srcOrd="0" destOrd="0" presId="urn:microsoft.com/office/officeart/2005/8/layout/radial1"/>
    <dgm:cxn modelId="{CA6A1DD7-1CA1-42C0-99D0-380777806180}" type="presParOf" srcId="{0C49A091-C9C0-49D8-8501-93152641B871}" destId="{6E523987-6385-40C8-9B13-65C78868A3C4}" srcOrd="4" destOrd="0" presId="urn:microsoft.com/office/officeart/2005/8/layout/radial1"/>
    <dgm:cxn modelId="{2A8562C3-C91D-4FD2-99B2-796E671B989E}" type="presParOf" srcId="{0C49A091-C9C0-49D8-8501-93152641B871}" destId="{FE0D3C01-9617-4B63-A9EA-9172BE2AFACB}" srcOrd="5" destOrd="0" presId="urn:microsoft.com/office/officeart/2005/8/layout/radial1"/>
    <dgm:cxn modelId="{D35FE04F-2A0F-4CAC-BE4E-38F190BC304C}" type="presParOf" srcId="{FE0D3C01-9617-4B63-A9EA-9172BE2AFACB}" destId="{AE245C1A-E49C-4ECD-892B-485769979D09}" srcOrd="0" destOrd="0" presId="urn:microsoft.com/office/officeart/2005/8/layout/radial1"/>
    <dgm:cxn modelId="{2874ED8E-C57F-44EB-9092-0C4ADA364118}" type="presParOf" srcId="{0C49A091-C9C0-49D8-8501-93152641B871}" destId="{EFDB58FF-BB96-49D8-AFA8-66FE24BDACE1}" srcOrd="6" destOrd="0" presId="urn:microsoft.com/office/officeart/2005/8/layout/radial1"/>
    <dgm:cxn modelId="{DED918DD-BDEE-4D53-8FD8-6E7CF2E7BECE}" type="presParOf" srcId="{0C49A091-C9C0-49D8-8501-93152641B871}" destId="{AEFA0199-586C-4D45-860D-E1959EF2940D}" srcOrd="7" destOrd="0" presId="urn:microsoft.com/office/officeart/2005/8/layout/radial1"/>
    <dgm:cxn modelId="{15E57CE9-A90E-46C7-90A3-5EF36C06BE2A}" type="presParOf" srcId="{AEFA0199-586C-4D45-860D-E1959EF2940D}" destId="{D5A3F335-C285-4727-B6D7-5CB313DE625B}" srcOrd="0" destOrd="0" presId="urn:microsoft.com/office/officeart/2005/8/layout/radial1"/>
    <dgm:cxn modelId="{B6F16578-7974-4EC7-ADB2-9D613734AB95}" type="presParOf" srcId="{0C49A091-C9C0-49D8-8501-93152641B871}" destId="{EA2132F4-0BD0-40DB-A4E9-AECBE3A6CFE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BE8CBE-EEB4-4A24-9D44-A32B3BFFE7E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633CF-306E-4027-A20A-5FB5306E71C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dirty="0"/>
            <a:t> </a:t>
          </a:r>
        </a:p>
      </dgm:t>
    </dgm:pt>
    <dgm:pt modelId="{F9F77806-27FB-468E-8F90-DDE5F4324320}" type="parTrans" cxnId="{D670C9F8-54B2-42B9-B0F4-FE5D0FF53CC5}">
      <dgm:prSet/>
      <dgm:spPr/>
      <dgm:t>
        <a:bodyPr/>
        <a:lstStyle/>
        <a:p>
          <a:endParaRPr lang="ru-RU" sz="2000"/>
        </a:p>
      </dgm:t>
    </dgm:pt>
    <dgm:pt modelId="{08CF5091-AADF-4748-B68D-958350CC2225}" type="sibTrans" cxnId="{D670C9F8-54B2-42B9-B0F4-FE5D0FF53CC5}">
      <dgm:prSet/>
      <dgm:spPr/>
      <dgm:t>
        <a:bodyPr/>
        <a:lstStyle/>
        <a:p>
          <a:endParaRPr lang="ru-RU" sz="2000"/>
        </a:p>
      </dgm:t>
    </dgm:pt>
    <dgm:pt modelId="{DC4AFF25-40E7-4426-999D-92DD028A370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 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1898-yili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Andijonda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20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dirty="0"/>
        </a:p>
      </dgm:t>
    </dgm:pt>
    <dgm:pt modelId="{003F9389-FD4A-4087-A863-8DB62EDBD6CB}" type="parTrans" cxnId="{22C24FD8-24BF-4DDA-A15E-CA77C5884EEA}">
      <dgm:prSet custT="1"/>
      <dgm:spPr/>
      <dgm:t>
        <a:bodyPr/>
        <a:lstStyle/>
        <a:p>
          <a:endParaRPr lang="ru-RU" sz="2000"/>
        </a:p>
      </dgm:t>
    </dgm:pt>
    <dgm:pt modelId="{662E78F8-806A-447E-A293-DF4375FE2DA9}" type="sibTrans" cxnId="{22C24FD8-24BF-4DDA-A15E-CA77C5884EEA}">
      <dgm:prSet/>
      <dgm:spPr/>
      <dgm:t>
        <a:bodyPr/>
        <a:lstStyle/>
        <a:p>
          <a:endParaRPr lang="ru-RU" sz="2000"/>
        </a:p>
      </dgm:t>
    </dgm:pt>
    <dgm:pt modelId="{40D66EAB-E3AB-4745-9F07-BE8C12A1607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 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Kecha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kunduz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2000" dirty="0"/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dirty="0"/>
        </a:p>
      </dgm:t>
    </dgm:pt>
    <dgm:pt modelId="{8D72BAD8-1E90-46A9-8FF0-BADC8737F890}" type="parTrans" cxnId="{909BC649-3B00-4F6D-AE51-65B0C82ECC04}">
      <dgm:prSet custT="1"/>
      <dgm:spPr/>
      <dgm:t>
        <a:bodyPr/>
        <a:lstStyle/>
        <a:p>
          <a:endParaRPr lang="ru-RU" sz="2000"/>
        </a:p>
      </dgm:t>
    </dgm:pt>
    <dgm:pt modelId="{8372D03E-D7D7-4BC4-9C84-0EF7178DDC47}" type="sibTrans" cxnId="{909BC649-3B00-4F6D-AE51-65B0C82ECC04}">
      <dgm:prSet/>
      <dgm:spPr/>
      <dgm:t>
        <a:bodyPr/>
        <a:lstStyle/>
        <a:p>
          <a:endParaRPr lang="ru-RU" sz="2000"/>
        </a:p>
      </dgm:t>
    </dgm:pt>
    <dgm:pt modelId="{E417A75B-B5AB-4036-A20F-D3E449A788B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 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Novvoy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podshoning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in’omi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hikoyalari</a:t>
          </a:r>
          <a:endParaRPr lang="ru-RU" sz="2000" dirty="0"/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dirty="0"/>
        </a:p>
      </dgm:t>
    </dgm:pt>
    <dgm:pt modelId="{13141649-E5B1-4E21-AAC9-2962A9492372}" type="parTrans" cxnId="{2C408C44-C55E-45AC-8C79-5713D7955ADC}">
      <dgm:prSet custT="1"/>
      <dgm:spPr/>
      <dgm:t>
        <a:bodyPr/>
        <a:lstStyle/>
        <a:p>
          <a:endParaRPr lang="ru-RU" sz="2000"/>
        </a:p>
      </dgm:t>
    </dgm:pt>
    <dgm:pt modelId="{6188D0A5-BFF6-4BD6-B659-25FE768650E2}" type="sibTrans" cxnId="{2C408C44-C55E-45AC-8C79-5713D7955ADC}">
      <dgm:prSet/>
      <dgm:spPr/>
      <dgm:t>
        <a:bodyPr/>
        <a:lstStyle/>
        <a:p>
          <a:endParaRPr lang="ru-RU" sz="2000"/>
        </a:p>
      </dgm:t>
    </dgm:pt>
    <dgm:pt modelId="{C5C0E0A3-92DC-4D7F-8F53-0CC03CD6F74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 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Buloqlar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Uyg‘onish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“Tong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sirlari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GB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to‘plamlari</a:t>
          </a:r>
          <a:endParaRPr lang="ru-RU" sz="2000" dirty="0"/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dirty="0"/>
        </a:p>
      </dgm:t>
    </dgm:pt>
    <dgm:pt modelId="{30DC96AD-4C0A-46EE-A4B5-4339208E8585}" type="parTrans" cxnId="{F43B4CBA-947B-40DF-BA54-3A29CD465264}">
      <dgm:prSet custT="1"/>
      <dgm:spPr/>
      <dgm:t>
        <a:bodyPr/>
        <a:lstStyle/>
        <a:p>
          <a:endParaRPr lang="ru-RU" sz="2000"/>
        </a:p>
      </dgm:t>
    </dgm:pt>
    <dgm:pt modelId="{9585CE78-E967-4A12-9902-D3D67F82E947}" type="sibTrans" cxnId="{F43B4CBA-947B-40DF-BA54-3A29CD465264}">
      <dgm:prSet/>
      <dgm:spPr/>
      <dgm:t>
        <a:bodyPr/>
        <a:lstStyle/>
        <a:p>
          <a:endParaRPr lang="ru-RU" sz="2000"/>
        </a:p>
      </dgm:t>
    </dgm:pt>
    <dgm:pt modelId="{0C49A091-C9C0-49D8-8501-93152641B871}" type="pres">
      <dgm:prSet presAssocID="{6EBE8CBE-EEB4-4A24-9D44-A32B3BFFE7E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F848FF-21C0-491D-9DCE-0BE69116289F}" type="pres">
      <dgm:prSet presAssocID="{B6B633CF-306E-4027-A20A-5FB5306E71CB}" presName="centerShape" presStyleLbl="node0" presStyleIdx="0" presStyleCnt="1" custScaleX="167849" custScaleY="172088"/>
      <dgm:spPr/>
    </dgm:pt>
    <dgm:pt modelId="{49219DA7-9ED6-4F0E-95BE-F653294B22BD}" type="pres">
      <dgm:prSet presAssocID="{003F9389-FD4A-4087-A863-8DB62EDBD6CB}" presName="Name9" presStyleLbl="parChTrans1D2" presStyleIdx="0" presStyleCnt="4"/>
      <dgm:spPr/>
    </dgm:pt>
    <dgm:pt modelId="{1B18DC9D-2061-42B8-9A31-24E64400C196}" type="pres">
      <dgm:prSet presAssocID="{003F9389-FD4A-4087-A863-8DB62EDBD6CB}" presName="connTx" presStyleLbl="parChTrans1D2" presStyleIdx="0" presStyleCnt="4"/>
      <dgm:spPr/>
    </dgm:pt>
    <dgm:pt modelId="{4534DC66-445B-4DE4-A7BD-0A2E4F1C0162}" type="pres">
      <dgm:prSet presAssocID="{DC4AFF25-40E7-4426-999D-92DD028A370A}" presName="node" presStyleLbl="node1" presStyleIdx="0" presStyleCnt="4" custScaleX="172857" custScaleY="83810" custRadScaleRad="104385" custRadScaleInc="0">
        <dgm:presLayoutVars>
          <dgm:bulletEnabled val="1"/>
        </dgm:presLayoutVars>
      </dgm:prSet>
      <dgm:spPr/>
    </dgm:pt>
    <dgm:pt modelId="{1417544F-9F46-4992-A812-67535CFBDBEA}" type="pres">
      <dgm:prSet presAssocID="{8D72BAD8-1E90-46A9-8FF0-BADC8737F890}" presName="Name9" presStyleLbl="parChTrans1D2" presStyleIdx="1" presStyleCnt="4"/>
      <dgm:spPr/>
    </dgm:pt>
    <dgm:pt modelId="{C0F58440-ED8E-457A-B582-14916AB7566E}" type="pres">
      <dgm:prSet presAssocID="{8D72BAD8-1E90-46A9-8FF0-BADC8737F890}" presName="connTx" presStyleLbl="parChTrans1D2" presStyleIdx="1" presStyleCnt="4"/>
      <dgm:spPr/>
    </dgm:pt>
    <dgm:pt modelId="{6E523987-6385-40C8-9B13-65C78868A3C4}" type="pres">
      <dgm:prSet presAssocID="{40D66EAB-E3AB-4745-9F07-BE8C12A16070}" presName="node" presStyleLbl="node1" presStyleIdx="1" presStyleCnt="4" custScaleX="167275" custScaleY="105075" custRadScaleRad="167061" custRadScaleInc="-1332">
        <dgm:presLayoutVars>
          <dgm:bulletEnabled val="1"/>
        </dgm:presLayoutVars>
      </dgm:prSet>
      <dgm:spPr/>
    </dgm:pt>
    <dgm:pt modelId="{FE0D3C01-9617-4B63-A9EA-9172BE2AFACB}" type="pres">
      <dgm:prSet presAssocID="{13141649-E5B1-4E21-AAC9-2962A9492372}" presName="Name9" presStyleLbl="parChTrans1D2" presStyleIdx="2" presStyleCnt="4"/>
      <dgm:spPr/>
    </dgm:pt>
    <dgm:pt modelId="{AE245C1A-E49C-4ECD-892B-485769979D09}" type="pres">
      <dgm:prSet presAssocID="{13141649-E5B1-4E21-AAC9-2962A9492372}" presName="connTx" presStyleLbl="parChTrans1D2" presStyleIdx="2" presStyleCnt="4"/>
      <dgm:spPr/>
    </dgm:pt>
    <dgm:pt modelId="{EFDB58FF-BB96-49D8-AFA8-66FE24BDACE1}" type="pres">
      <dgm:prSet presAssocID="{E417A75B-B5AB-4036-A20F-D3E449A788BC}" presName="node" presStyleLbl="node1" presStyleIdx="2" presStyleCnt="4" custScaleX="240101" custScaleY="93779" custRadScaleRad="105507" custRadScaleInc="1806">
        <dgm:presLayoutVars>
          <dgm:bulletEnabled val="1"/>
        </dgm:presLayoutVars>
      </dgm:prSet>
      <dgm:spPr/>
    </dgm:pt>
    <dgm:pt modelId="{AEFA0199-586C-4D45-860D-E1959EF2940D}" type="pres">
      <dgm:prSet presAssocID="{30DC96AD-4C0A-46EE-A4B5-4339208E8585}" presName="Name9" presStyleLbl="parChTrans1D2" presStyleIdx="3" presStyleCnt="4"/>
      <dgm:spPr/>
    </dgm:pt>
    <dgm:pt modelId="{D5A3F335-C285-4727-B6D7-5CB313DE625B}" type="pres">
      <dgm:prSet presAssocID="{30DC96AD-4C0A-46EE-A4B5-4339208E8585}" presName="connTx" presStyleLbl="parChTrans1D2" presStyleIdx="3" presStyleCnt="4"/>
      <dgm:spPr/>
    </dgm:pt>
    <dgm:pt modelId="{EA2132F4-0BD0-40DB-A4E9-AECBE3A6CFE9}" type="pres">
      <dgm:prSet presAssocID="{C5C0E0A3-92DC-4D7F-8F53-0CC03CD6F746}" presName="node" presStyleLbl="node1" presStyleIdx="3" presStyleCnt="4" custScaleX="193292" custScaleY="103919" custRadScaleRad="151741" custRadScaleInc="26">
        <dgm:presLayoutVars>
          <dgm:bulletEnabled val="1"/>
        </dgm:presLayoutVars>
      </dgm:prSet>
      <dgm:spPr/>
    </dgm:pt>
  </dgm:ptLst>
  <dgm:cxnLst>
    <dgm:cxn modelId="{66DAE80A-2DBA-423D-BE74-075E66A129B8}" type="presOf" srcId="{003F9389-FD4A-4087-A863-8DB62EDBD6CB}" destId="{1B18DC9D-2061-42B8-9A31-24E64400C196}" srcOrd="1" destOrd="0" presId="urn:microsoft.com/office/officeart/2005/8/layout/radial1"/>
    <dgm:cxn modelId="{6BD62F13-264E-4B7C-B4F3-0FE35F9D4464}" type="presOf" srcId="{8D72BAD8-1E90-46A9-8FF0-BADC8737F890}" destId="{C0F58440-ED8E-457A-B582-14916AB7566E}" srcOrd="1" destOrd="0" presId="urn:microsoft.com/office/officeart/2005/8/layout/radial1"/>
    <dgm:cxn modelId="{18284A16-BF5C-485D-A737-D4965B4173B8}" type="presOf" srcId="{30DC96AD-4C0A-46EE-A4B5-4339208E8585}" destId="{AEFA0199-586C-4D45-860D-E1959EF2940D}" srcOrd="0" destOrd="0" presId="urn:microsoft.com/office/officeart/2005/8/layout/radial1"/>
    <dgm:cxn modelId="{08091726-4FC1-40D6-AF3F-C6457C773319}" type="presOf" srcId="{DC4AFF25-40E7-4426-999D-92DD028A370A}" destId="{4534DC66-445B-4DE4-A7BD-0A2E4F1C0162}" srcOrd="0" destOrd="0" presId="urn:microsoft.com/office/officeart/2005/8/layout/radial1"/>
    <dgm:cxn modelId="{E7FB712C-8BAB-4B6E-B719-9FCB116AE536}" type="presOf" srcId="{B6B633CF-306E-4027-A20A-5FB5306E71CB}" destId="{B1F848FF-21C0-491D-9DCE-0BE69116289F}" srcOrd="0" destOrd="0" presId="urn:microsoft.com/office/officeart/2005/8/layout/radial1"/>
    <dgm:cxn modelId="{3FA9B22E-4F0A-43A6-AA17-79DC2A3A1FD7}" type="presOf" srcId="{8D72BAD8-1E90-46A9-8FF0-BADC8737F890}" destId="{1417544F-9F46-4992-A812-67535CFBDBEA}" srcOrd="0" destOrd="0" presId="urn:microsoft.com/office/officeart/2005/8/layout/radial1"/>
    <dgm:cxn modelId="{24E85262-069D-4950-9C64-FCD1040EDD28}" type="presOf" srcId="{30DC96AD-4C0A-46EE-A4B5-4339208E8585}" destId="{D5A3F335-C285-4727-B6D7-5CB313DE625B}" srcOrd="1" destOrd="0" presId="urn:microsoft.com/office/officeart/2005/8/layout/radial1"/>
    <dgm:cxn modelId="{508D1763-B6F9-4DE0-ACEA-D54C2CAE18DC}" type="presOf" srcId="{13141649-E5B1-4E21-AAC9-2962A9492372}" destId="{FE0D3C01-9617-4B63-A9EA-9172BE2AFACB}" srcOrd="0" destOrd="0" presId="urn:microsoft.com/office/officeart/2005/8/layout/radial1"/>
    <dgm:cxn modelId="{2C408C44-C55E-45AC-8C79-5713D7955ADC}" srcId="{B6B633CF-306E-4027-A20A-5FB5306E71CB}" destId="{E417A75B-B5AB-4036-A20F-D3E449A788BC}" srcOrd="2" destOrd="0" parTransId="{13141649-E5B1-4E21-AAC9-2962A9492372}" sibTransId="{6188D0A5-BFF6-4BD6-B659-25FE768650E2}"/>
    <dgm:cxn modelId="{3C7F5C67-B254-4D34-B5E5-1D18168DA452}" type="presOf" srcId="{C5C0E0A3-92DC-4D7F-8F53-0CC03CD6F746}" destId="{EA2132F4-0BD0-40DB-A4E9-AECBE3A6CFE9}" srcOrd="0" destOrd="0" presId="urn:microsoft.com/office/officeart/2005/8/layout/radial1"/>
    <dgm:cxn modelId="{909BC649-3B00-4F6D-AE51-65B0C82ECC04}" srcId="{B6B633CF-306E-4027-A20A-5FB5306E71CB}" destId="{40D66EAB-E3AB-4745-9F07-BE8C12A16070}" srcOrd="1" destOrd="0" parTransId="{8D72BAD8-1E90-46A9-8FF0-BADC8737F890}" sibTransId="{8372D03E-D7D7-4BC4-9C84-0EF7178DDC47}"/>
    <dgm:cxn modelId="{FE8AF849-686A-4C52-9985-F5F1C1FEA776}" type="presOf" srcId="{6EBE8CBE-EEB4-4A24-9D44-A32B3BFFE7E5}" destId="{0C49A091-C9C0-49D8-8501-93152641B871}" srcOrd="0" destOrd="0" presId="urn:microsoft.com/office/officeart/2005/8/layout/radial1"/>
    <dgm:cxn modelId="{9197D16A-515F-44EB-8150-3BF8985D8569}" type="presOf" srcId="{003F9389-FD4A-4087-A863-8DB62EDBD6CB}" destId="{49219DA7-9ED6-4F0E-95BE-F653294B22BD}" srcOrd="0" destOrd="0" presId="urn:microsoft.com/office/officeart/2005/8/layout/radial1"/>
    <dgm:cxn modelId="{65B8BBB1-B852-4730-9AE9-478C0A5E928C}" type="presOf" srcId="{E417A75B-B5AB-4036-A20F-D3E449A788BC}" destId="{EFDB58FF-BB96-49D8-AFA8-66FE24BDACE1}" srcOrd="0" destOrd="0" presId="urn:microsoft.com/office/officeart/2005/8/layout/radial1"/>
    <dgm:cxn modelId="{F43B4CBA-947B-40DF-BA54-3A29CD465264}" srcId="{B6B633CF-306E-4027-A20A-5FB5306E71CB}" destId="{C5C0E0A3-92DC-4D7F-8F53-0CC03CD6F746}" srcOrd="3" destOrd="0" parTransId="{30DC96AD-4C0A-46EE-A4B5-4339208E8585}" sibTransId="{9585CE78-E967-4A12-9902-D3D67F82E947}"/>
    <dgm:cxn modelId="{22C24FD8-24BF-4DDA-A15E-CA77C5884EEA}" srcId="{B6B633CF-306E-4027-A20A-5FB5306E71CB}" destId="{DC4AFF25-40E7-4426-999D-92DD028A370A}" srcOrd="0" destOrd="0" parTransId="{003F9389-FD4A-4087-A863-8DB62EDBD6CB}" sibTransId="{662E78F8-806A-447E-A293-DF4375FE2DA9}"/>
    <dgm:cxn modelId="{17AF1BE5-62A9-4D36-A99B-5C170A7B9A21}" type="presOf" srcId="{13141649-E5B1-4E21-AAC9-2962A9492372}" destId="{AE245C1A-E49C-4ECD-892B-485769979D09}" srcOrd="1" destOrd="0" presId="urn:microsoft.com/office/officeart/2005/8/layout/radial1"/>
    <dgm:cxn modelId="{E547B0EA-B5C5-453C-99DC-F0FD34629DD6}" type="presOf" srcId="{40D66EAB-E3AB-4745-9F07-BE8C12A16070}" destId="{6E523987-6385-40C8-9B13-65C78868A3C4}" srcOrd="0" destOrd="0" presId="urn:microsoft.com/office/officeart/2005/8/layout/radial1"/>
    <dgm:cxn modelId="{D670C9F8-54B2-42B9-B0F4-FE5D0FF53CC5}" srcId="{6EBE8CBE-EEB4-4A24-9D44-A32B3BFFE7E5}" destId="{B6B633CF-306E-4027-A20A-5FB5306E71CB}" srcOrd="0" destOrd="0" parTransId="{F9F77806-27FB-468E-8F90-DDE5F4324320}" sibTransId="{08CF5091-AADF-4748-B68D-958350CC2225}"/>
    <dgm:cxn modelId="{3CB94935-C9DB-44EB-A547-C57C03C7C2A5}" type="presParOf" srcId="{0C49A091-C9C0-49D8-8501-93152641B871}" destId="{B1F848FF-21C0-491D-9DCE-0BE69116289F}" srcOrd="0" destOrd="0" presId="urn:microsoft.com/office/officeart/2005/8/layout/radial1"/>
    <dgm:cxn modelId="{2675A532-3BFA-4D38-B594-537A233361C9}" type="presParOf" srcId="{0C49A091-C9C0-49D8-8501-93152641B871}" destId="{49219DA7-9ED6-4F0E-95BE-F653294B22BD}" srcOrd="1" destOrd="0" presId="urn:microsoft.com/office/officeart/2005/8/layout/radial1"/>
    <dgm:cxn modelId="{9EAD6988-5336-4642-BA43-AA1202E27EC4}" type="presParOf" srcId="{49219DA7-9ED6-4F0E-95BE-F653294B22BD}" destId="{1B18DC9D-2061-42B8-9A31-24E64400C196}" srcOrd="0" destOrd="0" presId="urn:microsoft.com/office/officeart/2005/8/layout/radial1"/>
    <dgm:cxn modelId="{3EB91B95-ACB9-435B-8D13-75D79D67A5CF}" type="presParOf" srcId="{0C49A091-C9C0-49D8-8501-93152641B871}" destId="{4534DC66-445B-4DE4-A7BD-0A2E4F1C0162}" srcOrd="2" destOrd="0" presId="urn:microsoft.com/office/officeart/2005/8/layout/radial1"/>
    <dgm:cxn modelId="{E8B2E4AB-9BA7-4F6C-9AB8-999C31564E71}" type="presParOf" srcId="{0C49A091-C9C0-49D8-8501-93152641B871}" destId="{1417544F-9F46-4992-A812-67535CFBDBEA}" srcOrd="3" destOrd="0" presId="urn:microsoft.com/office/officeart/2005/8/layout/radial1"/>
    <dgm:cxn modelId="{2A03F1E9-8849-4A7D-AA43-379818E4278F}" type="presParOf" srcId="{1417544F-9F46-4992-A812-67535CFBDBEA}" destId="{C0F58440-ED8E-457A-B582-14916AB7566E}" srcOrd="0" destOrd="0" presId="urn:microsoft.com/office/officeart/2005/8/layout/radial1"/>
    <dgm:cxn modelId="{CA6A1DD7-1CA1-42C0-99D0-380777806180}" type="presParOf" srcId="{0C49A091-C9C0-49D8-8501-93152641B871}" destId="{6E523987-6385-40C8-9B13-65C78868A3C4}" srcOrd="4" destOrd="0" presId="urn:microsoft.com/office/officeart/2005/8/layout/radial1"/>
    <dgm:cxn modelId="{2A8562C3-C91D-4FD2-99B2-796E671B989E}" type="presParOf" srcId="{0C49A091-C9C0-49D8-8501-93152641B871}" destId="{FE0D3C01-9617-4B63-A9EA-9172BE2AFACB}" srcOrd="5" destOrd="0" presId="urn:microsoft.com/office/officeart/2005/8/layout/radial1"/>
    <dgm:cxn modelId="{D35FE04F-2A0F-4CAC-BE4E-38F190BC304C}" type="presParOf" srcId="{FE0D3C01-9617-4B63-A9EA-9172BE2AFACB}" destId="{AE245C1A-E49C-4ECD-892B-485769979D09}" srcOrd="0" destOrd="0" presId="urn:microsoft.com/office/officeart/2005/8/layout/radial1"/>
    <dgm:cxn modelId="{2874ED8E-C57F-44EB-9092-0C4ADA364118}" type="presParOf" srcId="{0C49A091-C9C0-49D8-8501-93152641B871}" destId="{EFDB58FF-BB96-49D8-AFA8-66FE24BDACE1}" srcOrd="6" destOrd="0" presId="urn:microsoft.com/office/officeart/2005/8/layout/radial1"/>
    <dgm:cxn modelId="{DED918DD-BDEE-4D53-8FD8-6E7CF2E7BECE}" type="presParOf" srcId="{0C49A091-C9C0-49D8-8501-93152641B871}" destId="{AEFA0199-586C-4D45-860D-E1959EF2940D}" srcOrd="7" destOrd="0" presId="urn:microsoft.com/office/officeart/2005/8/layout/radial1"/>
    <dgm:cxn modelId="{15E57CE9-A90E-46C7-90A3-5EF36C06BE2A}" type="presParOf" srcId="{AEFA0199-586C-4D45-860D-E1959EF2940D}" destId="{D5A3F335-C285-4727-B6D7-5CB313DE625B}" srcOrd="0" destOrd="0" presId="urn:microsoft.com/office/officeart/2005/8/layout/radial1"/>
    <dgm:cxn modelId="{B6F16578-7974-4EC7-ADB2-9D613734AB95}" type="presParOf" srcId="{0C49A091-C9C0-49D8-8501-93152641B871}" destId="{EA2132F4-0BD0-40DB-A4E9-AECBE3A6CFE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04B56B-29B8-4926-A801-26D0E20D83C6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8B610-9DFF-43E5-ABA2-CD83439BA408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10.06</a:t>
          </a:r>
        </a:p>
        <a:p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1920</a:t>
          </a:r>
        </a:p>
      </dgm:t>
    </dgm:pt>
    <dgm:pt modelId="{E5FED88F-E301-4ED4-AFB1-E5B8B69952F4}" type="parTrans" cxnId="{39F02E1C-3340-4EF6-9EFC-698CB898A106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210C1-4FDD-467C-B394-21EDEE226365}" type="sibTrans" cxnId="{39F02E1C-3340-4EF6-9EFC-698CB898A106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0D11A-BE5D-43D0-B200-48C31B11C222}">
      <dgm:prSet phldrT="[Текст]" custT="1"/>
      <dgm:spPr/>
      <dgm:t>
        <a:bodyPr/>
        <a:lstStyle/>
        <a:p>
          <a:r>
            <a:rPr lang="en-US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D553E-9734-479D-A2E6-2065BE702B7D}" type="parTrans" cxnId="{65FC5762-FEC7-4C02-AB37-5075A8174864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C4802-5CA8-4A95-A19B-A76F7041204C}" type="sibTrans" cxnId="{65FC5762-FEC7-4C02-AB37-5075A8174864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5DDD3-681E-4875-8F21-F6FB3A15214D}">
      <dgm:prSet phldrT="[Текст]" custT="1"/>
      <dgm:spPr/>
      <dgm:t>
        <a:bodyPr/>
        <a:lstStyle/>
        <a:p>
          <a:r>
            <a:rPr lang="en-US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Pyesa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CA292-02E8-4F1D-A498-1438A5592477}" type="parTrans" cxnId="{0748D7B3-B2D4-4877-93D8-7B00E7102DF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6AA38-27E3-46A8-8565-92903E0500AC}" type="sibTrans" cxnId="{0748D7B3-B2D4-4877-93D8-7B00E7102DF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8B035-E2CF-4630-842D-287A29AD52B1}">
      <dgm:prSet custT="1"/>
      <dgm:spPr/>
      <dgm:t>
        <a:bodyPr/>
        <a:lstStyle/>
        <a:p>
          <a:r>
            <a:rPr lang="en-US" sz="1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60C7D-2170-4312-9D9B-4E027D61B39B}" type="parTrans" cxnId="{A384365B-558D-44D2-8C89-D6979F32B30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3B03C-2FFB-427C-ABBA-8ADC5CCA161F}" type="sibTrans" cxnId="{A384365B-558D-44D2-8C89-D6979F32B30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37A9B-D57F-43FD-BDD8-7D68E1A002CA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5.05.2007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7317-67CC-4A6F-80AF-55B62F3BE862}" type="parTrans" cxnId="{4F90F9A6-C10B-438F-8B36-A36E33C7681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2AAB7-2628-4D78-B6AB-159AC382DC20}" type="sibTrans" cxnId="{4F90F9A6-C10B-438F-8B36-A36E33C7681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399FC-7CED-4C5F-8640-540D22C4F050}" type="pres">
      <dgm:prSet presAssocID="{D204B56B-29B8-4926-A801-26D0E20D83C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405B7BC-ACB3-4F7B-9B62-2F49622A998B}" type="pres">
      <dgm:prSet presAssocID="{D204B56B-29B8-4926-A801-26D0E20D83C6}" presName="cycle" presStyleCnt="0"/>
      <dgm:spPr/>
    </dgm:pt>
    <dgm:pt modelId="{3FEB9A94-B9BE-4944-88CC-1213DDA634B4}" type="pres">
      <dgm:prSet presAssocID="{D204B56B-29B8-4926-A801-26D0E20D83C6}" presName="centerShape" presStyleCnt="0"/>
      <dgm:spPr/>
    </dgm:pt>
    <dgm:pt modelId="{28975171-DEA3-41B9-9776-3108EFE3FD1B}" type="pres">
      <dgm:prSet presAssocID="{D204B56B-29B8-4926-A801-26D0E20D83C6}" presName="connSite" presStyleLbl="node1" presStyleIdx="0" presStyleCnt="6"/>
      <dgm:spPr/>
    </dgm:pt>
    <dgm:pt modelId="{49D11E89-E7F6-4917-8F86-AC1D719CB697}" type="pres">
      <dgm:prSet presAssocID="{D204B56B-29B8-4926-A801-26D0E20D83C6}" presName="visible" presStyleLbl="node1" presStyleIdx="0" presStyleCnt="6" custScaleX="195425" custScaleY="208108" custLinFactNeighborX="-59531" custLinFactNeighborY="-37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42EA25-593E-40DD-86AA-2FC53BB7D931}" type="pres">
      <dgm:prSet presAssocID="{E5FED88F-E301-4ED4-AFB1-E5B8B69952F4}" presName="Name25" presStyleLbl="parChTrans1D1" presStyleIdx="0" presStyleCnt="5"/>
      <dgm:spPr/>
    </dgm:pt>
    <dgm:pt modelId="{E0A8BBC4-B591-41A6-91CD-DD2A45BB5C4D}" type="pres">
      <dgm:prSet presAssocID="{4448B610-9DFF-43E5-ABA2-CD83439BA408}" presName="node" presStyleCnt="0"/>
      <dgm:spPr/>
    </dgm:pt>
    <dgm:pt modelId="{97FE60BB-503B-483F-B44B-F0982110315B}" type="pres">
      <dgm:prSet presAssocID="{4448B610-9DFF-43E5-ABA2-CD83439BA408}" presName="parentNode" presStyleLbl="node1" presStyleIdx="1" presStyleCnt="6" custScaleX="151357" custScaleY="106710" custLinFactNeighborX="30019" custLinFactNeighborY="15660">
        <dgm:presLayoutVars>
          <dgm:chMax val="1"/>
          <dgm:bulletEnabled val="1"/>
        </dgm:presLayoutVars>
      </dgm:prSet>
      <dgm:spPr/>
    </dgm:pt>
    <dgm:pt modelId="{73307528-EA5B-4EA1-9453-EB082945EFB4}" type="pres">
      <dgm:prSet presAssocID="{4448B610-9DFF-43E5-ABA2-CD83439BA408}" presName="childNode" presStyleLbl="revTx" presStyleIdx="0" presStyleCnt="0">
        <dgm:presLayoutVars>
          <dgm:bulletEnabled val="1"/>
        </dgm:presLayoutVars>
      </dgm:prSet>
      <dgm:spPr/>
    </dgm:pt>
    <dgm:pt modelId="{CD9073D2-0985-4951-A33C-F960EEE228A1}" type="pres">
      <dgm:prSet presAssocID="{6EAD553E-9734-479D-A2E6-2065BE702B7D}" presName="Name25" presStyleLbl="parChTrans1D1" presStyleIdx="1" presStyleCnt="5"/>
      <dgm:spPr/>
    </dgm:pt>
    <dgm:pt modelId="{0D0BD6F4-30C6-4197-9FAF-F0811C45A3A4}" type="pres">
      <dgm:prSet presAssocID="{B960D11A-BE5D-43D0-B200-48C31B11C222}" presName="node" presStyleCnt="0"/>
      <dgm:spPr/>
    </dgm:pt>
    <dgm:pt modelId="{A76F03A4-AC3E-4295-9504-0CE4CB3802FE}" type="pres">
      <dgm:prSet presAssocID="{B960D11A-BE5D-43D0-B200-48C31B11C222}" presName="parentNode" presStyleLbl="node1" presStyleIdx="2" presStyleCnt="6" custScaleX="178664" custScaleY="111215" custLinFactX="15992" custLinFactNeighborX="100000" custLinFactNeighborY="-17116">
        <dgm:presLayoutVars>
          <dgm:chMax val="1"/>
          <dgm:bulletEnabled val="1"/>
        </dgm:presLayoutVars>
      </dgm:prSet>
      <dgm:spPr/>
    </dgm:pt>
    <dgm:pt modelId="{3182A83E-CA51-4D74-AF9E-CF88B050CA76}" type="pres">
      <dgm:prSet presAssocID="{B960D11A-BE5D-43D0-B200-48C31B11C222}" presName="childNode" presStyleLbl="revTx" presStyleIdx="0" presStyleCnt="0">
        <dgm:presLayoutVars>
          <dgm:bulletEnabled val="1"/>
        </dgm:presLayoutVars>
      </dgm:prSet>
      <dgm:spPr/>
    </dgm:pt>
    <dgm:pt modelId="{F9872E0C-2476-49F7-B403-61C8A5FF88D9}" type="pres">
      <dgm:prSet presAssocID="{0F5CA292-02E8-4F1D-A498-1438A5592477}" presName="Name25" presStyleLbl="parChTrans1D1" presStyleIdx="2" presStyleCnt="5"/>
      <dgm:spPr/>
    </dgm:pt>
    <dgm:pt modelId="{9E867B5F-4E30-4AE9-905F-2F759A390F5F}" type="pres">
      <dgm:prSet presAssocID="{A4D5DDD3-681E-4875-8F21-F6FB3A15214D}" presName="node" presStyleCnt="0"/>
      <dgm:spPr/>
    </dgm:pt>
    <dgm:pt modelId="{105DA142-2ABA-4310-B362-38DCBAC95EEB}" type="pres">
      <dgm:prSet presAssocID="{A4D5DDD3-681E-4875-8F21-F6FB3A15214D}" presName="parentNode" presStyleLbl="node1" presStyleIdx="3" presStyleCnt="6" custScaleX="163128" custScaleY="101670" custLinFactX="23155" custLinFactNeighborX="100000" custLinFactNeighborY="-16981">
        <dgm:presLayoutVars>
          <dgm:chMax val="1"/>
          <dgm:bulletEnabled val="1"/>
        </dgm:presLayoutVars>
      </dgm:prSet>
      <dgm:spPr/>
    </dgm:pt>
    <dgm:pt modelId="{E7525391-DBED-40BE-9F22-4FBBC76E4C9D}" type="pres">
      <dgm:prSet presAssocID="{A4D5DDD3-681E-4875-8F21-F6FB3A15214D}" presName="childNode" presStyleLbl="revTx" presStyleIdx="0" presStyleCnt="0">
        <dgm:presLayoutVars>
          <dgm:bulletEnabled val="1"/>
        </dgm:presLayoutVars>
      </dgm:prSet>
      <dgm:spPr/>
    </dgm:pt>
    <dgm:pt modelId="{E71564FA-AC00-4C58-9F29-476B059655AE}" type="pres">
      <dgm:prSet presAssocID="{81660C7D-2170-4312-9D9B-4E027D61B39B}" presName="Name25" presStyleLbl="parChTrans1D1" presStyleIdx="3" presStyleCnt="5"/>
      <dgm:spPr/>
    </dgm:pt>
    <dgm:pt modelId="{49B9C28A-75AA-450F-865D-D00470D62A7A}" type="pres">
      <dgm:prSet presAssocID="{FF18B035-E2CF-4630-842D-287A29AD52B1}" presName="node" presStyleCnt="0"/>
      <dgm:spPr/>
    </dgm:pt>
    <dgm:pt modelId="{8738F773-F4A2-4DE4-AB63-00927021EE9F}" type="pres">
      <dgm:prSet presAssocID="{FF18B035-E2CF-4630-842D-287A29AD52B1}" presName="parentNode" presStyleLbl="node1" presStyleIdx="4" presStyleCnt="6" custScaleX="172321" custScaleY="104381" custLinFactX="60400" custLinFactNeighborX="100000" custLinFactNeighborY="-25034">
        <dgm:presLayoutVars>
          <dgm:chMax val="1"/>
          <dgm:bulletEnabled val="1"/>
        </dgm:presLayoutVars>
      </dgm:prSet>
      <dgm:spPr/>
    </dgm:pt>
    <dgm:pt modelId="{A6AD197D-D5CE-40EB-8450-D6EB914F90A8}" type="pres">
      <dgm:prSet presAssocID="{FF18B035-E2CF-4630-842D-287A29AD52B1}" presName="childNode" presStyleLbl="revTx" presStyleIdx="0" presStyleCnt="0">
        <dgm:presLayoutVars>
          <dgm:bulletEnabled val="1"/>
        </dgm:presLayoutVars>
      </dgm:prSet>
      <dgm:spPr/>
    </dgm:pt>
    <dgm:pt modelId="{8FDFAE65-AC27-4184-87E3-07C6388F0608}" type="pres">
      <dgm:prSet presAssocID="{91B07317-67CC-4A6F-80AF-55B62F3BE862}" presName="Name25" presStyleLbl="parChTrans1D1" presStyleIdx="4" presStyleCnt="5"/>
      <dgm:spPr/>
    </dgm:pt>
    <dgm:pt modelId="{6E32835F-D202-4F9A-AD25-01E80723ABAD}" type="pres">
      <dgm:prSet presAssocID="{B6A37A9B-D57F-43FD-BDD8-7D68E1A002CA}" presName="node" presStyleCnt="0"/>
      <dgm:spPr/>
    </dgm:pt>
    <dgm:pt modelId="{136A0B79-F964-4F74-85E1-ED436EA4A082}" type="pres">
      <dgm:prSet presAssocID="{B6A37A9B-D57F-43FD-BDD8-7D68E1A002CA}" presName="parentNode" presStyleLbl="node1" presStyleIdx="5" presStyleCnt="6" custScaleX="157706" custLinFactNeighborX="68043" custLinFactNeighborY="-23833">
        <dgm:presLayoutVars>
          <dgm:chMax val="1"/>
          <dgm:bulletEnabled val="1"/>
        </dgm:presLayoutVars>
      </dgm:prSet>
      <dgm:spPr/>
    </dgm:pt>
    <dgm:pt modelId="{A37AF712-31DD-4D8A-8D69-D8BF9AFFBD73}" type="pres">
      <dgm:prSet presAssocID="{B6A37A9B-D57F-43FD-BDD8-7D68E1A002C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85AC09-7214-4460-A473-5EB4F110D8C4}" type="presOf" srcId="{B6A37A9B-D57F-43FD-BDD8-7D68E1A002CA}" destId="{136A0B79-F964-4F74-85E1-ED436EA4A082}" srcOrd="0" destOrd="0" presId="urn:microsoft.com/office/officeart/2005/8/layout/radial2"/>
    <dgm:cxn modelId="{39F02E1C-3340-4EF6-9EFC-698CB898A106}" srcId="{D204B56B-29B8-4926-A801-26D0E20D83C6}" destId="{4448B610-9DFF-43E5-ABA2-CD83439BA408}" srcOrd="0" destOrd="0" parTransId="{E5FED88F-E301-4ED4-AFB1-E5B8B69952F4}" sibTransId="{697210C1-4FDD-467C-B394-21EDEE226365}"/>
    <dgm:cxn modelId="{54D06D2A-F52A-41A5-A27E-2DAAF397E062}" type="presOf" srcId="{B960D11A-BE5D-43D0-B200-48C31B11C222}" destId="{A76F03A4-AC3E-4295-9504-0CE4CB3802FE}" srcOrd="0" destOrd="0" presId="urn:microsoft.com/office/officeart/2005/8/layout/radial2"/>
    <dgm:cxn modelId="{9884DB33-F20B-4B17-852F-53699F89C91E}" type="presOf" srcId="{E5FED88F-E301-4ED4-AFB1-E5B8B69952F4}" destId="{DB42EA25-593E-40DD-86AA-2FC53BB7D931}" srcOrd="0" destOrd="0" presId="urn:microsoft.com/office/officeart/2005/8/layout/radial2"/>
    <dgm:cxn modelId="{A384365B-558D-44D2-8C89-D6979F32B30C}" srcId="{D204B56B-29B8-4926-A801-26D0E20D83C6}" destId="{FF18B035-E2CF-4630-842D-287A29AD52B1}" srcOrd="3" destOrd="0" parTransId="{81660C7D-2170-4312-9D9B-4E027D61B39B}" sibTransId="{6EF3B03C-2FFB-427C-ABBA-8ADC5CCA161F}"/>
    <dgm:cxn modelId="{65FC5762-FEC7-4C02-AB37-5075A8174864}" srcId="{D204B56B-29B8-4926-A801-26D0E20D83C6}" destId="{B960D11A-BE5D-43D0-B200-48C31B11C222}" srcOrd="1" destOrd="0" parTransId="{6EAD553E-9734-479D-A2E6-2065BE702B7D}" sibTransId="{8C5C4802-5CA8-4A95-A19B-A76F7041204C}"/>
    <dgm:cxn modelId="{D89B7E50-9769-4DF1-803A-DDCC55C43DAB}" type="presOf" srcId="{4448B610-9DFF-43E5-ABA2-CD83439BA408}" destId="{97FE60BB-503B-483F-B44B-F0982110315B}" srcOrd="0" destOrd="0" presId="urn:microsoft.com/office/officeart/2005/8/layout/radial2"/>
    <dgm:cxn modelId="{96820573-7AE9-48B6-BC39-B2A6E3598ABA}" type="presOf" srcId="{A4D5DDD3-681E-4875-8F21-F6FB3A15214D}" destId="{105DA142-2ABA-4310-B362-38DCBAC95EEB}" srcOrd="0" destOrd="0" presId="urn:microsoft.com/office/officeart/2005/8/layout/radial2"/>
    <dgm:cxn modelId="{712E1F88-65CF-456D-BC1D-A0F85CAF07BC}" type="presOf" srcId="{6EAD553E-9734-479D-A2E6-2065BE702B7D}" destId="{CD9073D2-0985-4951-A33C-F960EEE228A1}" srcOrd="0" destOrd="0" presId="urn:microsoft.com/office/officeart/2005/8/layout/radial2"/>
    <dgm:cxn modelId="{4F90F9A6-C10B-438F-8B36-A36E33C76812}" srcId="{D204B56B-29B8-4926-A801-26D0E20D83C6}" destId="{B6A37A9B-D57F-43FD-BDD8-7D68E1A002CA}" srcOrd="4" destOrd="0" parTransId="{91B07317-67CC-4A6F-80AF-55B62F3BE862}" sibTransId="{E342AAB7-2628-4D78-B6AB-159AC382DC20}"/>
    <dgm:cxn modelId="{3DD1BDAE-9C06-407C-BF58-B076D9669722}" type="presOf" srcId="{FF18B035-E2CF-4630-842D-287A29AD52B1}" destId="{8738F773-F4A2-4DE4-AB63-00927021EE9F}" srcOrd="0" destOrd="0" presId="urn:microsoft.com/office/officeart/2005/8/layout/radial2"/>
    <dgm:cxn modelId="{FFFBA1AF-ADE4-4224-B607-A4936F7D7782}" type="presOf" srcId="{91B07317-67CC-4A6F-80AF-55B62F3BE862}" destId="{8FDFAE65-AC27-4184-87E3-07C6388F0608}" srcOrd="0" destOrd="0" presId="urn:microsoft.com/office/officeart/2005/8/layout/radial2"/>
    <dgm:cxn modelId="{0748D7B3-B2D4-4877-93D8-7B00E7102DF7}" srcId="{D204B56B-29B8-4926-A801-26D0E20D83C6}" destId="{A4D5DDD3-681E-4875-8F21-F6FB3A15214D}" srcOrd="2" destOrd="0" parTransId="{0F5CA292-02E8-4F1D-A498-1438A5592477}" sibTransId="{72B6AA38-27E3-46A8-8565-92903E0500AC}"/>
    <dgm:cxn modelId="{26598CB4-E01F-419C-8358-172B3385D8BE}" type="presOf" srcId="{81660C7D-2170-4312-9D9B-4E027D61B39B}" destId="{E71564FA-AC00-4C58-9F29-476B059655AE}" srcOrd="0" destOrd="0" presId="urn:microsoft.com/office/officeart/2005/8/layout/radial2"/>
    <dgm:cxn modelId="{8BE86DDF-9D26-4521-8416-12E26589713E}" type="presOf" srcId="{0F5CA292-02E8-4F1D-A498-1438A5592477}" destId="{F9872E0C-2476-49F7-B403-61C8A5FF88D9}" srcOrd="0" destOrd="0" presId="urn:microsoft.com/office/officeart/2005/8/layout/radial2"/>
    <dgm:cxn modelId="{3FB247EF-8012-4816-97CD-6E2C03CE94D0}" type="presOf" srcId="{D204B56B-29B8-4926-A801-26D0E20D83C6}" destId="{A64399FC-7CED-4C5F-8640-540D22C4F050}" srcOrd="0" destOrd="0" presId="urn:microsoft.com/office/officeart/2005/8/layout/radial2"/>
    <dgm:cxn modelId="{CCA270C3-1263-4CBE-A4A0-C5674F758C5C}" type="presParOf" srcId="{A64399FC-7CED-4C5F-8640-540D22C4F050}" destId="{0405B7BC-ACB3-4F7B-9B62-2F49622A998B}" srcOrd="0" destOrd="0" presId="urn:microsoft.com/office/officeart/2005/8/layout/radial2"/>
    <dgm:cxn modelId="{5F585DA8-7BD5-42B0-8AFA-2D31079C1872}" type="presParOf" srcId="{0405B7BC-ACB3-4F7B-9B62-2F49622A998B}" destId="{3FEB9A94-B9BE-4944-88CC-1213DDA634B4}" srcOrd="0" destOrd="0" presId="urn:microsoft.com/office/officeart/2005/8/layout/radial2"/>
    <dgm:cxn modelId="{A35361CA-8ED0-44EA-9260-9968BD835B4A}" type="presParOf" srcId="{3FEB9A94-B9BE-4944-88CC-1213DDA634B4}" destId="{28975171-DEA3-41B9-9776-3108EFE3FD1B}" srcOrd="0" destOrd="0" presId="urn:microsoft.com/office/officeart/2005/8/layout/radial2"/>
    <dgm:cxn modelId="{EA0E8C1C-39F0-4351-B771-303045D6BA14}" type="presParOf" srcId="{3FEB9A94-B9BE-4944-88CC-1213DDA634B4}" destId="{49D11E89-E7F6-4917-8F86-AC1D719CB697}" srcOrd="1" destOrd="0" presId="urn:microsoft.com/office/officeart/2005/8/layout/radial2"/>
    <dgm:cxn modelId="{109719D2-3AAC-4D09-B7CC-1BA8843C7B54}" type="presParOf" srcId="{0405B7BC-ACB3-4F7B-9B62-2F49622A998B}" destId="{DB42EA25-593E-40DD-86AA-2FC53BB7D931}" srcOrd="1" destOrd="0" presId="urn:microsoft.com/office/officeart/2005/8/layout/radial2"/>
    <dgm:cxn modelId="{FD7D698F-A768-4B70-B966-BEB9A7ECBD41}" type="presParOf" srcId="{0405B7BC-ACB3-4F7B-9B62-2F49622A998B}" destId="{E0A8BBC4-B591-41A6-91CD-DD2A45BB5C4D}" srcOrd="2" destOrd="0" presId="urn:microsoft.com/office/officeart/2005/8/layout/radial2"/>
    <dgm:cxn modelId="{3A9CC8DD-C1DE-4701-93A3-C6BCBF4A265F}" type="presParOf" srcId="{E0A8BBC4-B591-41A6-91CD-DD2A45BB5C4D}" destId="{97FE60BB-503B-483F-B44B-F0982110315B}" srcOrd="0" destOrd="0" presId="urn:microsoft.com/office/officeart/2005/8/layout/radial2"/>
    <dgm:cxn modelId="{C5BF1A02-BD43-474C-BF18-8B111DFEC646}" type="presParOf" srcId="{E0A8BBC4-B591-41A6-91CD-DD2A45BB5C4D}" destId="{73307528-EA5B-4EA1-9453-EB082945EFB4}" srcOrd="1" destOrd="0" presId="urn:microsoft.com/office/officeart/2005/8/layout/radial2"/>
    <dgm:cxn modelId="{78DE8AB4-F75D-4FEA-8FC0-F0CF39A9BFE7}" type="presParOf" srcId="{0405B7BC-ACB3-4F7B-9B62-2F49622A998B}" destId="{CD9073D2-0985-4951-A33C-F960EEE228A1}" srcOrd="3" destOrd="0" presId="urn:microsoft.com/office/officeart/2005/8/layout/radial2"/>
    <dgm:cxn modelId="{15672C9D-F265-43F4-AFB2-B87F21966782}" type="presParOf" srcId="{0405B7BC-ACB3-4F7B-9B62-2F49622A998B}" destId="{0D0BD6F4-30C6-4197-9FAF-F0811C45A3A4}" srcOrd="4" destOrd="0" presId="urn:microsoft.com/office/officeart/2005/8/layout/radial2"/>
    <dgm:cxn modelId="{048ACEF3-E172-487E-988E-ACDC060212C6}" type="presParOf" srcId="{0D0BD6F4-30C6-4197-9FAF-F0811C45A3A4}" destId="{A76F03A4-AC3E-4295-9504-0CE4CB3802FE}" srcOrd="0" destOrd="0" presId="urn:microsoft.com/office/officeart/2005/8/layout/radial2"/>
    <dgm:cxn modelId="{B09BA1DC-3808-4D17-A22F-DED3475707A2}" type="presParOf" srcId="{0D0BD6F4-30C6-4197-9FAF-F0811C45A3A4}" destId="{3182A83E-CA51-4D74-AF9E-CF88B050CA76}" srcOrd="1" destOrd="0" presId="urn:microsoft.com/office/officeart/2005/8/layout/radial2"/>
    <dgm:cxn modelId="{8764565C-D3DB-4BA5-A8CB-DA942CC33FEC}" type="presParOf" srcId="{0405B7BC-ACB3-4F7B-9B62-2F49622A998B}" destId="{F9872E0C-2476-49F7-B403-61C8A5FF88D9}" srcOrd="5" destOrd="0" presId="urn:microsoft.com/office/officeart/2005/8/layout/radial2"/>
    <dgm:cxn modelId="{ACC9B32F-FE03-4BB9-B86E-FA085F3DEBAE}" type="presParOf" srcId="{0405B7BC-ACB3-4F7B-9B62-2F49622A998B}" destId="{9E867B5F-4E30-4AE9-905F-2F759A390F5F}" srcOrd="6" destOrd="0" presId="urn:microsoft.com/office/officeart/2005/8/layout/radial2"/>
    <dgm:cxn modelId="{809F766E-0F05-460B-99E6-568EFE387734}" type="presParOf" srcId="{9E867B5F-4E30-4AE9-905F-2F759A390F5F}" destId="{105DA142-2ABA-4310-B362-38DCBAC95EEB}" srcOrd="0" destOrd="0" presId="urn:microsoft.com/office/officeart/2005/8/layout/radial2"/>
    <dgm:cxn modelId="{6FBED3EA-31B0-4D3F-A8D1-4D02697195C6}" type="presParOf" srcId="{9E867B5F-4E30-4AE9-905F-2F759A390F5F}" destId="{E7525391-DBED-40BE-9F22-4FBBC76E4C9D}" srcOrd="1" destOrd="0" presId="urn:microsoft.com/office/officeart/2005/8/layout/radial2"/>
    <dgm:cxn modelId="{E8F182D8-1C23-4283-B0C2-0EC6D4A68BE0}" type="presParOf" srcId="{0405B7BC-ACB3-4F7B-9B62-2F49622A998B}" destId="{E71564FA-AC00-4C58-9F29-476B059655AE}" srcOrd="7" destOrd="0" presId="urn:microsoft.com/office/officeart/2005/8/layout/radial2"/>
    <dgm:cxn modelId="{92EFA919-A187-45C1-AE95-0EE37DECEC16}" type="presParOf" srcId="{0405B7BC-ACB3-4F7B-9B62-2F49622A998B}" destId="{49B9C28A-75AA-450F-865D-D00470D62A7A}" srcOrd="8" destOrd="0" presId="urn:microsoft.com/office/officeart/2005/8/layout/radial2"/>
    <dgm:cxn modelId="{54825533-618F-480B-83A7-F5AFAEA4A808}" type="presParOf" srcId="{49B9C28A-75AA-450F-865D-D00470D62A7A}" destId="{8738F773-F4A2-4DE4-AB63-00927021EE9F}" srcOrd="0" destOrd="0" presId="urn:microsoft.com/office/officeart/2005/8/layout/radial2"/>
    <dgm:cxn modelId="{7AB638C8-7866-420F-9F88-E1D63A03980E}" type="presParOf" srcId="{49B9C28A-75AA-450F-865D-D00470D62A7A}" destId="{A6AD197D-D5CE-40EB-8450-D6EB914F90A8}" srcOrd="1" destOrd="0" presId="urn:microsoft.com/office/officeart/2005/8/layout/radial2"/>
    <dgm:cxn modelId="{5D25323D-8E4C-4D17-9F13-1714364C6933}" type="presParOf" srcId="{0405B7BC-ACB3-4F7B-9B62-2F49622A998B}" destId="{8FDFAE65-AC27-4184-87E3-07C6388F0608}" srcOrd="9" destOrd="0" presId="urn:microsoft.com/office/officeart/2005/8/layout/radial2"/>
    <dgm:cxn modelId="{8F3156D3-8C74-4B00-BDB9-9C0E2F098C15}" type="presParOf" srcId="{0405B7BC-ACB3-4F7B-9B62-2F49622A998B}" destId="{6E32835F-D202-4F9A-AD25-01E80723ABAD}" srcOrd="10" destOrd="0" presId="urn:microsoft.com/office/officeart/2005/8/layout/radial2"/>
    <dgm:cxn modelId="{3987751D-C96C-4FDD-9FDB-93EFA5256942}" type="presParOf" srcId="{6E32835F-D202-4F9A-AD25-01E80723ABAD}" destId="{136A0B79-F964-4F74-85E1-ED436EA4A082}" srcOrd="0" destOrd="0" presId="urn:microsoft.com/office/officeart/2005/8/layout/radial2"/>
    <dgm:cxn modelId="{E3DB1FB5-48B6-4B54-B316-864EBFC67671}" type="presParOf" srcId="{6E32835F-D202-4F9A-AD25-01E80723ABAD}" destId="{A37AF712-31DD-4D8A-8D69-D8BF9AFFBD7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8739-59F3-4772-B29B-7401F63BE8BA}">
      <dsp:nvSpPr>
        <dsp:cNvPr id="0" name=""/>
        <dsp:cNvSpPr/>
      </dsp:nvSpPr>
      <dsp:spPr>
        <a:xfrm>
          <a:off x="3993455" y="1953114"/>
          <a:ext cx="3126150" cy="24518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1269" y="2312178"/>
        <a:ext cx="2210522" cy="1733714"/>
      </dsp:txXfrm>
    </dsp:sp>
    <dsp:sp modelId="{9019BDF6-746F-4BED-AECB-8544E2820FC9}">
      <dsp:nvSpPr>
        <dsp:cNvPr id="0" name=""/>
        <dsp:cNvSpPr/>
      </dsp:nvSpPr>
      <dsp:spPr>
        <a:xfrm rot="16226227">
          <a:off x="5287677" y="1660134"/>
          <a:ext cx="560689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560689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4004" y="1658783"/>
        <a:ext cx="28034" cy="28034"/>
      </dsp:txXfrm>
    </dsp:sp>
    <dsp:sp modelId="{9AB6ED13-4440-4B0F-B840-0DCB0F54A28F}">
      <dsp:nvSpPr>
        <dsp:cNvPr id="0" name=""/>
        <dsp:cNvSpPr/>
      </dsp:nvSpPr>
      <dsp:spPr>
        <a:xfrm>
          <a:off x="3917518" y="54410"/>
          <a:ext cx="3315493" cy="1338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Alisher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3061" y="250364"/>
        <a:ext cx="2344407" cy="946148"/>
      </dsp:txXfrm>
    </dsp:sp>
    <dsp:sp modelId="{13E2104E-D5C3-434C-8709-0366DB07F643}">
      <dsp:nvSpPr>
        <dsp:cNvPr id="0" name=""/>
        <dsp:cNvSpPr/>
      </dsp:nvSpPr>
      <dsp:spPr>
        <a:xfrm rot="19897821">
          <a:off x="6739525" y="2057997"/>
          <a:ext cx="17389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7389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5544" y="2027189"/>
        <a:ext cx="86949" cy="86949"/>
      </dsp:txXfrm>
    </dsp:sp>
    <dsp:sp modelId="{77C96A5F-D7F7-49B4-91E6-E7FF37527509}">
      <dsp:nvSpPr>
        <dsp:cNvPr id="0" name=""/>
        <dsp:cNvSpPr/>
      </dsp:nvSpPr>
      <dsp:spPr>
        <a:xfrm>
          <a:off x="8000295" y="167504"/>
          <a:ext cx="2951866" cy="1789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Zahiriddin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Muhammad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Bobur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2586" y="429597"/>
        <a:ext cx="2087284" cy="1265495"/>
      </dsp:txXfrm>
    </dsp:sp>
    <dsp:sp modelId="{A1849508-8375-40EE-A744-048767EC3BD2}">
      <dsp:nvSpPr>
        <dsp:cNvPr id="0" name=""/>
        <dsp:cNvSpPr/>
      </dsp:nvSpPr>
      <dsp:spPr>
        <a:xfrm rot="82554">
          <a:off x="7118696" y="3218581"/>
          <a:ext cx="1223282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223282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9756" y="3200666"/>
        <a:ext cx="61164" cy="61164"/>
      </dsp:txXfrm>
    </dsp:sp>
    <dsp:sp modelId="{BB48EE4B-785A-4BBF-96B3-4CD1C16B4C95}">
      <dsp:nvSpPr>
        <dsp:cNvPr id="0" name=""/>
        <dsp:cNvSpPr/>
      </dsp:nvSpPr>
      <dsp:spPr>
        <a:xfrm>
          <a:off x="8340894" y="2437119"/>
          <a:ext cx="2611267" cy="1680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3305" y="2683194"/>
        <a:ext cx="1846445" cy="1188154"/>
      </dsp:txXfrm>
    </dsp:sp>
    <dsp:sp modelId="{A8D83D9C-9040-4AB7-8D81-355BB95CB93A}">
      <dsp:nvSpPr>
        <dsp:cNvPr id="0" name=""/>
        <dsp:cNvSpPr/>
      </dsp:nvSpPr>
      <dsp:spPr>
        <a:xfrm rot="2196008">
          <a:off x="6612595" y="4247875"/>
          <a:ext cx="800352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00352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92763" y="4240533"/>
        <a:ext cx="40017" cy="40017"/>
      </dsp:txXfrm>
    </dsp:sp>
    <dsp:sp modelId="{48C60610-C15F-4FB6-AA42-CA510EA19A51}">
      <dsp:nvSpPr>
        <dsp:cNvPr id="0" name=""/>
        <dsp:cNvSpPr/>
      </dsp:nvSpPr>
      <dsp:spPr>
        <a:xfrm>
          <a:off x="6618479" y="4359533"/>
          <a:ext cx="3250092" cy="16301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Halima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Xudoyberdiyeva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4444" y="4598256"/>
        <a:ext cx="2298162" cy="1152656"/>
      </dsp:txXfrm>
    </dsp:sp>
    <dsp:sp modelId="{6B41F997-4FDF-462B-AB42-1020A993895A}">
      <dsp:nvSpPr>
        <dsp:cNvPr id="0" name=""/>
        <dsp:cNvSpPr/>
      </dsp:nvSpPr>
      <dsp:spPr>
        <a:xfrm rot="8203734">
          <a:off x="4014164" y="4323173"/>
          <a:ext cx="627109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627109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12041" y="4320162"/>
        <a:ext cx="31355" cy="31355"/>
      </dsp:txXfrm>
    </dsp:sp>
    <dsp:sp modelId="{D37B2BCB-23DA-4640-A4BE-18A698A7318E}">
      <dsp:nvSpPr>
        <dsp:cNvPr id="0" name=""/>
        <dsp:cNvSpPr/>
      </dsp:nvSpPr>
      <dsp:spPr>
        <a:xfrm>
          <a:off x="1966625" y="4469325"/>
          <a:ext cx="2915736" cy="1433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Cho‘lpon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3625" y="4679274"/>
        <a:ext cx="2061736" cy="1013724"/>
      </dsp:txXfrm>
    </dsp:sp>
    <dsp:sp modelId="{5797E087-EC8B-438B-A6C4-8C0F04EB9EC3}">
      <dsp:nvSpPr>
        <dsp:cNvPr id="0" name=""/>
        <dsp:cNvSpPr/>
      </dsp:nvSpPr>
      <dsp:spPr>
        <a:xfrm rot="10731198">
          <a:off x="3007007" y="3207523"/>
          <a:ext cx="987055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987055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75858" y="3195513"/>
        <a:ext cx="49352" cy="49352"/>
      </dsp:txXfrm>
    </dsp:sp>
    <dsp:sp modelId="{49099C95-EE94-40F1-A4A0-0609C805D52C}">
      <dsp:nvSpPr>
        <dsp:cNvPr id="0" name=""/>
        <dsp:cNvSpPr/>
      </dsp:nvSpPr>
      <dsp:spPr>
        <a:xfrm>
          <a:off x="0" y="2389234"/>
          <a:ext cx="3008003" cy="17418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 Ahmad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12" y="2644320"/>
        <a:ext cx="2126979" cy="1231664"/>
      </dsp:txXfrm>
    </dsp:sp>
    <dsp:sp modelId="{92E6C524-06F2-4762-B758-969B1E884242}">
      <dsp:nvSpPr>
        <dsp:cNvPr id="0" name=""/>
        <dsp:cNvSpPr/>
      </dsp:nvSpPr>
      <dsp:spPr>
        <a:xfrm rot="12508012">
          <a:off x="2499618" y="2019957"/>
          <a:ext cx="1885135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885135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95058" y="1985495"/>
        <a:ext cx="94256" cy="94256"/>
      </dsp:txXfrm>
    </dsp:sp>
    <dsp:sp modelId="{BED0C3F9-6A75-42C1-A4D4-5DE602FF498B}">
      <dsp:nvSpPr>
        <dsp:cNvPr id="0" name=""/>
        <dsp:cNvSpPr/>
      </dsp:nvSpPr>
      <dsp:spPr>
        <a:xfrm>
          <a:off x="0" y="373013"/>
          <a:ext cx="3251125" cy="13492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Odil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Yoqubov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116" y="570606"/>
        <a:ext cx="2298893" cy="954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73C36-11A8-4653-922E-C26B5D3AAF4C}">
      <dsp:nvSpPr>
        <dsp:cNvPr id="0" name=""/>
        <dsp:cNvSpPr/>
      </dsp:nvSpPr>
      <dsp:spPr>
        <a:xfrm>
          <a:off x="4075702" y="1846279"/>
          <a:ext cx="2867191" cy="28468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92" y="2263184"/>
        <a:ext cx="2027411" cy="2012995"/>
      </dsp:txXfrm>
    </dsp:sp>
    <dsp:sp modelId="{F26146FF-D91D-4941-879D-131213FE09EA}">
      <dsp:nvSpPr>
        <dsp:cNvPr id="0" name=""/>
        <dsp:cNvSpPr/>
      </dsp:nvSpPr>
      <dsp:spPr>
        <a:xfrm rot="16153798">
          <a:off x="5310205" y="1654022"/>
          <a:ext cx="355151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355151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78902" y="1659968"/>
        <a:ext cx="17757" cy="17757"/>
      </dsp:txXfrm>
    </dsp:sp>
    <dsp:sp modelId="{7D419B85-7F4A-4944-8FD8-878E64A98207}">
      <dsp:nvSpPr>
        <dsp:cNvPr id="0" name=""/>
        <dsp:cNvSpPr/>
      </dsp:nvSpPr>
      <dsp:spPr>
        <a:xfrm>
          <a:off x="4212672" y="33548"/>
          <a:ext cx="2525851" cy="14577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 </a:t>
          </a: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2574" y="247032"/>
        <a:ext cx="1786047" cy="1030792"/>
      </dsp:txXfrm>
    </dsp:sp>
    <dsp:sp modelId="{0C437690-932B-4A67-A755-617040DBC3E9}">
      <dsp:nvSpPr>
        <dsp:cNvPr id="0" name=""/>
        <dsp:cNvSpPr/>
      </dsp:nvSpPr>
      <dsp:spPr>
        <a:xfrm rot="20517970">
          <a:off x="6851594" y="2685737"/>
          <a:ext cx="811522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11522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7068" y="2680274"/>
        <a:ext cx="40576" cy="40576"/>
      </dsp:txXfrm>
    </dsp:sp>
    <dsp:sp modelId="{7486184A-75B9-402D-98DB-8AF9068EE876}">
      <dsp:nvSpPr>
        <dsp:cNvPr id="0" name=""/>
        <dsp:cNvSpPr/>
      </dsp:nvSpPr>
      <dsp:spPr>
        <a:xfrm>
          <a:off x="7492308" y="1440156"/>
          <a:ext cx="2539544" cy="15410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GB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4216" y="1665833"/>
        <a:ext cx="1795728" cy="1089662"/>
      </dsp:txXfrm>
    </dsp:sp>
    <dsp:sp modelId="{FF922F14-A93E-4471-9C0C-6D71A4122D8A}">
      <dsp:nvSpPr>
        <dsp:cNvPr id="0" name=""/>
        <dsp:cNvSpPr/>
      </dsp:nvSpPr>
      <dsp:spPr>
        <a:xfrm rot="2144340">
          <a:off x="6596660" y="4317906"/>
          <a:ext cx="779803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779803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7067" y="4313235"/>
        <a:ext cx="38990" cy="38990"/>
      </dsp:txXfrm>
    </dsp:sp>
    <dsp:sp modelId="{4E790C9C-588F-4261-9C1D-45644A11540D}">
      <dsp:nvSpPr>
        <dsp:cNvPr id="0" name=""/>
        <dsp:cNvSpPr/>
      </dsp:nvSpPr>
      <dsp:spPr>
        <a:xfrm>
          <a:off x="6844231" y="4392478"/>
          <a:ext cx="2508785" cy="14809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1634" y="4609365"/>
        <a:ext cx="1773979" cy="1047222"/>
      </dsp:txXfrm>
    </dsp:sp>
    <dsp:sp modelId="{DCA6F3BE-E49C-4F09-894F-B3D15466898B}">
      <dsp:nvSpPr>
        <dsp:cNvPr id="0" name=""/>
        <dsp:cNvSpPr/>
      </dsp:nvSpPr>
      <dsp:spPr>
        <a:xfrm rot="8474458">
          <a:off x="3650070" y="4411706"/>
          <a:ext cx="836578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36578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47445" y="4405616"/>
        <a:ext cx="41828" cy="41828"/>
      </dsp:txXfrm>
    </dsp:sp>
    <dsp:sp modelId="{F00630D2-DB8F-4A01-B8F6-55A27B7BB618}">
      <dsp:nvSpPr>
        <dsp:cNvPr id="0" name=""/>
        <dsp:cNvSpPr/>
      </dsp:nvSpPr>
      <dsp:spPr>
        <a:xfrm>
          <a:off x="1789646" y="4562728"/>
          <a:ext cx="2482681" cy="13933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GB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GB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3226" y="4766772"/>
        <a:ext cx="1755521" cy="985214"/>
      </dsp:txXfrm>
    </dsp:sp>
    <dsp:sp modelId="{C189090F-EC69-4DEF-86E6-6F79505310DE}">
      <dsp:nvSpPr>
        <dsp:cNvPr id="0" name=""/>
        <dsp:cNvSpPr/>
      </dsp:nvSpPr>
      <dsp:spPr>
        <a:xfrm rot="11865874">
          <a:off x="3352449" y="2693896"/>
          <a:ext cx="81187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11877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38091" y="2688424"/>
        <a:ext cx="40593" cy="40593"/>
      </dsp:txXfrm>
    </dsp:sp>
    <dsp:sp modelId="{1EFBCCED-7480-45B1-ABD0-BFAD44DA3EA5}">
      <dsp:nvSpPr>
        <dsp:cNvPr id="0" name=""/>
        <dsp:cNvSpPr/>
      </dsp:nvSpPr>
      <dsp:spPr>
        <a:xfrm>
          <a:off x="867573" y="1440152"/>
          <a:ext cx="2672410" cy="1540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8938" y="1665826"/>
        <a:ext cx="1889680" cy="10896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73C36-11A8-4653-922E-C26B5D3AAF4C}">
      <dsp:nvSpPr>
        <dsp:cNvPr id="0" name=""/>
        <dsp:cNvSpPr/>
      </dsp:nvSpPr>
      <dsp:spPr>
        <a:xfrm>
          <a:off x="4163048" y="1541250"/>
          <a:ext cx="2632807" cy="2614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8614" y="1924074"/>
        <a:ext cx="1861675" cy="1848440"/>
      </dsp:txXfrm>
    </dsp:sp>
    <dsp:sp modelId="{F26146FF-D91D-4941-879D-131213FE09EA}">
      <dsp:nvSpPr>
        <dsp:cNvPr id="0" name=""/>
        <dsp:cNvSpPr/>
      </dsp:nvSpPr>
      <dsp:spPr>
        <a:xfrm rot="16113319">
          <a:off x="5342347" y="1426918"/>
          <a:ext cx="203181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203181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38858" y="1435022"/>
        <a:ext cx="10159" cy="10159"/>
      </dsp:txXfrm>
    </dsp:sp>
    <dsp:sp modelId="{7D419B85-7F4A-4944-8FD8-878E64A98207}">
      <dsp:nvSpPr>
        <dsp:cNvPr id="0" name=""/>
        <dsp:cNvSpPr/>
      </dsp:nvSpPr>
      <dsp:spPr>
        <a:xfrm>
          <a:off x="4044143" y="0"/>
          <a:ext cx="2760710" cy="13385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1926-yili tug‘ilgan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8440" y="196032"/>
        <a:ext cx="1952116" cy="946529"/>
      </dsp:txXfrm>
    </dsp:sp>
    <dsp:sp modelId="{0C437690-932B-4A67-A755-617040DBC3E9}">
      <dsp:nvSpPr>
        <dsp:cNvPr id="0" name=""/>
        <dsp:cNvSpPr/>
      </dsp:nvSpPr>
      <dsp:spPr>
        <a:xfrm rot="20330532">
          <a:off x="6668488" y="2159726"/>
          <a:ext cx="111204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112043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6709" y="2145108"/>
        <a:ext cx="55602" cy="55602"/>
      </dsp:txXfrm>
    </dsp:sp>
    <dsp:sp modelId="{7486184A-75B9-402D-98DB-8AF9068EE876}">
      <dsp:nvSpPr>
        <dsp:cNvPr id="0" name=""/>
        <dsp:cNvSpPr/>
      </dsp:nvSpPr>
      <dsp:spPr>
        <a:xfrm>
          <a:off x="7476762" y="547846"/>
          <a:ext cx="3161148" cy="18314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Literaturnaya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O‘zbekfilm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9701" y="816051"/>
        <a:ext cx="2235270" cy="1295007"/>
      </dsp:txXfrm>
    </dsp:sp>
    <dsp:sp modelId="{F7979F87-9BB1-41CB-A7A9-BFDA197BF0EF}">
      <dsp:nvSpPr>
        <dsp:cNvPr id="0" name=""/>
        <dsp:cNvSpPr/>
      </dsp:nvSpPr>
      <dsp:spPr>
        <a:xfrm rot="1029942">
          <a:off x="6715031" y="3365175"/>
          <a:ext cx="960837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60837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7171429" y="3354337"/>
        <a:ext cx="48041" cy="48041"/>
      </dsp:txXfrm>
    </dsp:sp>
    <dsp:sp modelId="{9D567046-3039-4CCF-ABFA-496756D8EB10}">
      <dsp:nvSpPr>
        <dsp:cNvPr id="0" name=""/>
        <dsp:cNvSpPr/>
      </dsp:nvSpPr>
      <dsp:spPr>
        <a:xfrm>
          <a:off x="7441056" y="2889974"/>
          <a:ext cx="3861091" cy="2321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kinematografiya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G‘afur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G‘ulom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nomli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nashriyotda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6500" y="3229903"/>
        <a:ext cx="2730203" cy="1641319"/>
      </dsp:txXfrm>
    </dsp:sp>
    <dsp:sp modelId="{FF922F14-A93E-4471-9C0C-6D71A4122D8A}">
      <dsp:nvSpPr>
        <dsp:cNvPr id="0" name=""/>
        <dsp:cNvSpPr/>
      </dsp:nvSpPr>
      <dsp:spPr>
        <a:xfrm rot="5416589">
          <a:off x="5355413" y="4259306"/>
          <a:ext cx="234334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234334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66721" y="4266631"/>
        <a:ext cx="11716" cy="11716"/>
      </dsp:txXfrm>
    </dsp:sp>
    <dsp:sp modelId="{4E790C9C-588F-4261-9C1D-45644A11540D}">
      <dsp:nvSpPr>
        <dsp:cNvPr id="0" name=""/>
        <dsp:cNvSpPr/>
      </dsp:nvSpPr>
      <dsp:spPr>
        <a:xfrm>
          <a:off x="3594782" y="4389653"/>
          <a:ext cx="3746806" cy="1587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Ulug‘bek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xazinasi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Ko‘hna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Diyonat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489" y="4622065"/>
        <a:ext cx="2649392" cy="1122186"/>
      </dsp:txXfrm>
    </dsp:sp>
    <dsp:sp modelId="{DCA6F3BE-E49C-4F09-894F-B3D15466898B}">
      <dsp:nvSpPr>
        <dsp:cNvPr id="0" name=""/>
        <dsp:cNvSpPr/>
      </dsp:nvSpPr>
      <dsp:spPr>
        <a:xfrm rot="9913173">
          <a:off x="2829308" y="3349507"/>
          <a:ext cx="1401074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401074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94819" y="3327664"/>
        <a:ext cx="70053" cy="70053"/>
      </dsp:txXfrm>
    </dsp:sp>
    <dsp:sp modelId="{F00630D2-DB8F-4A01-B8F6-55A27B7BB618}">
      <dsp:nvSpPr>
        <dsp:cNvPr id="0" name=""/>
        <dsp:cNvSpPr/>
      </dsp:nvSpPr>
      <dsp:spPr>
        <a:xfrm>
          <a:off x="0" y="2890097"/>
          <a:ext cx="2950335" cy="2029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2009-yili 83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yoshda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67" y="3187299"/>
        <a:ext cx="2086201" cy="1435021"/>
      </dsp:txXfrm>
    </dsp:sp>
    <dsp:sp modelId="{C189090F-EC69-4DEF-86E6-6F79505310DE}">
      <dsp:nvSpPr>
        <dsp:cNvPr id="0" name=""/>
        <dsp:cNvSpPr/>
      </dsp:nvSpPr>
      <dsp:spPr>
        <a:xfrm rot="12146351">
          <a:off x="3504952" y="2182597"/>
          <a:ext cx="788905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788905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79682" y="2176058"/>
        <a:ext cx="39445" cy="39445"/>
      </dsp:txXfrm>
    </dsp:sp>
    <dsp:sp modelId="{1EFBCCED-7480-45B1-ABD0-BFAD44DA3EA5}">
      <dsp:nvSpPr>
        <dsp:cNvPr id="0" name=""/>
        <dsp:cNvSpPr/>
      </dsp:nvSpPr>
      <dsp:spPr>
        <a:xfrm>
          <a:off x="760347" y="618828"/>
          <a:ext cx="3044610" cy="18185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Do‘stlik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“El-yurt </a:t>
          </a:r>
          <a:r>
            <a:rPr lang="en-GB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hurmati</a:t>
          </a: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6220" y="885150"/>
        <a:ext cx="2152864" cy="12859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1AC0-05B6-4077-BD60-986D00D22C27}">
      <dsp:nvSpPr>
        <dsp:cNvPr id="0" name=""/>
        <dsp:cNvSpPr/>
      </dsp:nvSpPr>
      <dsp:spPr>
        <a:xfrm rot="5400000">
          <a:off x="7237344" y="-31278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24815"/>
        <a:ext cx="7110790" cy="640068"/>
      </dsp:txXfrm>
    </dsp:sp>
    <dsp:sp modelId="{08672F2C-14BB-4A19-A1F1-0425AA8533B7}">
      <dsp:nvSpPr>
        <dsp:cNvPr id="0" name=""/>
        <dsp:cNvSpPr/>
      </dsp:nvSpPr>
      <dsp:spPr>
        <a:xfrm>
          <a:off x="0" y="1522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1923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44805"/>
        <a:ext cx="3932730" cy="800085"/>
      </dsp:txXfrm>
    </dsp:sp>
    <dsp:sp modelId="{88181DDB-A439-4939-9E76-32AEAADB6667}">
      <dsp:nvSpPr>
        <dsp:cNvPr id="0" name=""/>
        <dsp:cNvSpPr/>
      </dsp:nvSpPr>
      <dsp:spPr>
        <a:xfrm rot="5400000">
          <a:off x="7237344" y="-2184427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068247"/>
        <a:ext cx="7110790" cy="640068"/>
      </dsp:txXfrm>
    </dsp:sp>
    <dsp:sp modelId="{29ECD002-83A1-4921-92FB-D4FED4A0BE05}">
      <dsp:nvSpPr>
        <dsp:cNvPr id="0" name=""/>
        <dsp:cNvSpPr/>
      </dsp:nvSpPr>
      <dsp:spPr>
        <a:xfrm>
          <a:off x="0" y="932506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13-14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975789"/>
        <a:ext cx="3932730" cy="800085"/>
      </dsp:txXfrm>
    </dsp:sp>
    <dsp:sp modelId="{DA920445-87BF-41DB-BBB2-DFA3F0DAC26E}">
      <dsp:nvSpPr>
        <dsp:cNvPr id="0" name=""/>
        <dsp:cNvSpPr/>
      </dsp:nvSpPr>
      <dsp:spPr>
        <a:xfrm rot="5400000">
          <a:off x="7237344" y="-1265892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986782"/>
        <a:ext cx="7110790" cy="640068"/>
      </dsp:txXfrm>
    </dsp:sp>
    <dsp:sp modelId="{D092F81B-4581-4EF5-B440-C069B7D76061}">
      <dsp:nvSpPr>
        <dsp:cNvPr id="0" name=""/>
        <dsp:cNvSpPr/>
      </dsp:nvSpPr>
      <dsp:spPr>
        <a:xfrm>
          <a:off x="0" y="1912194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1955477"/>
        <a:ext cx="3932730" cy="800085"/>
      </dsp:txXfrm>
    </dsp:sp>
    <dsp:sp modelId="{F486C543-2A97-4D07-BC46-D0C0774BC113}">
      <dsp:nvSpPr>
        <dsp:cNvPr id="0" name=""/>
        <dsp:cNvSpPr/>
      </dsp:nvSpPr>
      <dsp:spPr>
        <a:xfrm rot="5400000">
          <a:off x="7237344" y="-3224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2930215"/>
        <a:ext cx="7110790" cy="640068"/>
      </dsp:txXfrm>
    </dsp:sp>
    <dsp:sp modelId="{F061DFFB-F95F-4E5E-A559-73D996582E8D}">
      <dsp:nvSpPr>
        <dsp:cNvPr id="0" name=""/>
        <dsp:cNvSpPr/>
      </dsp:nvSpPr>
      <dsp:spPr>
        <a:xfrm>
          <a:off x="0" y="2794474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2837757"/>
        <a:ext cx="3932730" cy="800085"/>
      </dsp:txXfrm>
    </dsp:sp>
    <dsp:sp modelId="{F6A316E2-D8E5-4022-B0C5-5364F643281A}">
      <dsp:nvSpPr>
        <dsp:cNvPr id="0" name=""/>
        <dsp:cNvSpPr/>
      </dsp:nvSpPr>
      <dsp:spPr>
        <a:xfrm rot="5400000">
          <a:off x="7237344" y="608524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3861198"/>
        <a:ext cx="7110790" cy="640068"/>
      </dsp:txXfrm>
    </dsp:sp>
    <dsp:sp modelId="{6892883F-515A-451D-91F0-803F18900EAC}">
      <dsp:nvSpPr>
        <dsp:cNvPr id="0" name=""/>
        <dsp:cNvSpPr/>
      </dsp:nvSpPr>
      <dsp:spPr>
        <a:xfrm>
          <a:off x="0" y="3725458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1943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3768741"/>
        <a:ext cx="3932730" cy="800085"/>
      </dsp:txXfrm>
    </dsp:sp>
    <dsp:sp modelId="{DF72715B-6188-46CC-AD1F-E4C50EA3E659}">
      <dsp:nvSpPr>
        <dsp:cNvPr id="0" name=""/>
        <dsp:cNvSpPr/>
      </dsp:nvSpPr>
      <dsp:spPr>
        <a:xfrm rot="5400000">
          <a:off x="7237344" y="15270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4779733"/>
        <a:ext cx="7110790" cy="640068"/>
      </dsp:txXfrm>
    </dsp:sp>
    <dsp:sp modelId="{F1950E60-3305-4C10-809A-65C05E1C072E}">
      <dsp:nvSpPr>
        <dsp:cNvPr id="0" name=""/>
        <dsp:cNvSpPr/>
      </dsp:nvSpPr>
      <dsp:spPr>
        <a:xfrm>
          <a:off x="0" y="4656441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4699724"/>
        <a:ext cx="3932730" cy="8000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1AC0-05B6-4077-BD60-986D00D22C27}">
      <dsp:nvSpPr>
        <dsp:cNvPr id="0" name=""/>
        <dsp:cNvSpPr/>
      </dsp:nvSpPr>
      <dsp:spPr>
        <a:xfrm rot="5400000">
          <a:off x="7237344" y="-31278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Rasul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Hamzatov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1923-yili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Dog‘istonda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24815"/>
        <a:ext cx="7110790" cy="640068"/>
      </dsp:txXfrm>
    </dsp:sp>
    <dsp:sp modelId="{08672F2C-14BB-4A19-A1F1-0425AA8533B7}">
      <dsp:nvSpPr>
        <dsp:cNvPr id="0" name=""/>
        <dsp:cNvSpPr/>
      </dsp:nvSpPr>
      <dsp:spPr>
        <a:xfrm>
          <a:off x="0" y="1522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1923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44805"/>
        <a:ext cx="3932730" cy="800085"/>
      </dsp:txXfrm>
    </dsp:sp>
    <dsp:sp modelId="{88181DDB-A439-4939-9E76-32AEAADB6667}">
      <dsp:nvSpPr>
        <dsp:cNvPr id="0" name=""/>
        <dsp:cNvSpPr/>
      </dsp:nvSpPr>
      <dsp:spPr>
        <a:xfrm rot="5400000">
          <a:off x="7237344" y="-2184427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13–14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yoshlaridan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068247"/>
        <a:ext cx="7110790" cy="640068"/>
      </dsp:txXfrm>
    </dsp:sp>
    <dsp:sp modelId="{29ECD002-83A1-4921-92FB-D4FED4A0BE05}">
      <dsp:nvSpPr>
        <dsp:cNvPr id="0" name=""/>
        <dsp:cNvSpPr/>
      </dsp:nvSpPr>
      <dsp:spPr>
        <a:xfrm>
          <a:off x="0" y="932506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13-14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975789"/>
        <a:ext cx="3932730" cy="800085"/>
      </dsp:txXfrm>
    </dsp:sp>
    <dsp:sp modelId="{DA920445-87BF-41DB-BBB2-DFA3F0DAC26E}">
      <dsp:nvSpPr>
        <dsp:cNvPr id="0" name=""/>
        <dsp:cNvSpPr/>
      </dsp:nvSpPr>
      <dsp:spPr>
        <a:xfrm rot="5400000">
          <a:off x="7237344" y="-1265892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 yoshida shoir sifatida tanilgan.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986782"/>
        <a:ext cx="7110790" cy="640068"/>
      </dsp:txXfrm>
    </dsp:sp>
    <dsp:sp modelId="{D092F81B-4581-4EF5-B440-C069B7D76061}">
      <dsp:nvSpPr>
        <dsp:cNvPr id="0" name=""/>
        <dsp:cNvSpPr/>
      </dsp:nvSpPr>
      <dsp:spPr>
        <a:xfrm>
          <a:off x="0" y="1912194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1955477"/>
        <a:ext cx="3932730" cy="800085"/>
      </dsp:txXfrm>
    </dsp:sp>
    <dsp:sp modelId="{F486C543-2A97-4D07-BC46-D0C0774BC113}">
      <dsp:nvSpPr>
        <dsp:cNvPr id="0" name=""/>
        <dsp:cNvSpPr/>
      </dsp:nvSpPr>
      <dsp:spPr>
        <a:xfrm rot="5400000">
          <a:off x="7237344" y="-3224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 yoshidan boshlab Rasul o‘qituvchi, artist va muxbir sifatida mehnat qildi.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2930215"/>
        <a:ext cx="7110790" cy="640068"/>
      </dsp:txXfrm>
    </dsp:sp>
    <dsp:sp modelId="{F061DFFB-F95F-4E5E-A559-73D996582E8D}">
      <dsp:nvSpPr>
        <dsp:cNvPr id="0" name=""/>
        <dsp:cNvSpPr/>
      </dsp:nvSpPr>
      <dsp:spPr>
        <a:xfrm>
          <a:off x="0" y="2794474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2837757"/>
        <a:ext cx="3932730" cy="800085"/>
      </dsp:txXfrm>
    </dsp:sp>
    <dsp:sp modelId="{F6A316E2-D8E5-4022-B0C5-5364F643281A}">
      <dsp:nvSpPr>
        <dsp:cNvPr id="0" name=""/>
        <dsp:cNvSpPr/>
      </dsp:nvSpPr>
      <dsp:spPr>
        <a:xfrm rot="5400000">
          <a:off x="7237344" y="608524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Shoirning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1943-yili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chop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3861198"/>
        <a:ext cx="7110790" cy="640068"/>
      </dsp:txXfrm>
    </dsp:sp>
    <dsp:sp modelId="{6892883F-515A-451D-91F0-803F18900EAC}">
      <dsp:nvSpPr>
        <dsp:cNvPr id="0" name=""/>
        <dsp:cNvSpPr/>
      </dsp:nvSpPr>
      <dsp:spPr>
        <a:xfrm>
          <a:off x="0" y="3725458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1943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3768741"/>
        <a:ext cx="3932730" cy="800085"/>
      </dsp:txXfrm>
    </dsp:sp>
    <dsp:sp modelId="{DF72715B-6188-46CC-AD1F-E4C50EA3E659}">
      <dsp:nvSpPr>
        <dsp:cNvPr id="0" name=""/>
        <dsp:cNvSpPr/>
      </dsp:nvSpPr>
      <dsp:spPr>
        <a:xfrm rot="5400000">
          <a:off x="7237344" y="1527059"/>
          <a:ext cx="709320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1945-yilda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Moskvadagi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tahsil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kirishadi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4779733"/>
        <a:ext cx="7110790" cy="640068"/>
      </dsp:txXfrm>
    </dsp:sp>
    <dsp:sp modelId="{F1950E60-3305-4C10-809A-65C05E1C072E}">
      <dsp:nvSpPr>
        <dsp:cNvPr id="0" name=""/>
        <dsp:cNvSpPr/>
      </dsp:nvSpPr>
      <dsp:spPr>
        <a:xfrm>
          <a:off x="0" y="4656441"/>
          <a:ext cx="4019296" cy="8866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3" y="4699724"/>
        <a:ext cx="3932730" cy="8000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1A51-4DA4-483C-8BAA-2FC66A099B36}">
      <dsp:nvSpPr>
        <dsp:cNvPr id="0" name=""/>
        <dsp:cNvSpPr/>
      </dsp:nvSpPr>
      <dsp:spPr>
        <a:xfrm>
          <a:off x="4005700" y="1872196"/>
          <a:ext cx="2939833" cy="279604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6229" y="2281668"/>
        <a:ext cx="2078775" cy="1977103"/>
      </dsp:txXfrm>
    </dsp:sp>
    <dsp:sp modelId="{780D1B8D-340A-48F5-9A78-7A545925ABED}">
      <dsp:nvSpPr>
        <dsp:cNvPr id="0" name=""/>
        <dsp:cNvSpPr/>
      </dsp:nvSpPr>
      <dsp:spPr>
        <a:xfrm rot="16175850">
          <a:off x="5252026" y="1645672"/>
          <a:ext cx="424555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424555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53690" y="1649341"/>
        <a:ext cx="21227" cy="21227"/>
      </dsp:txXfrm>
    </dsp:sp>
    <dsp:sp modelId="{5A57AD22-9817-42EC-900D-9705C6036903}">
      <dsp:nvSpPr>
        <dsp:cNvPr id="0" name=""/>
        <dsp:cNvSpPr/>
      </dsp:nvSpPr>
      <dsp:spPr>
        <a:xfrm>
          <a:off x="3910799" y="98691"/>
          <a:ext cx="3094551" cy="13489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joyi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3986" y="296247"/>
        <a:ext cx="2188177" cy="953882"/>
      </dsp:txXfrm>
    </dsp:sp>
    <dsp:sp modelId="{E5674464-7530-4AA3-B4B1-5B7A33F339BD}">
      <dsp:nvSpPr>
        <dsp:cNvPr id="0" name=""/>
        <dsp:cNvSpPr/>
      </dsp:nvSpPr>
      <dsp:spPr>
        <a:xfrm rot="20281244">
          <a:off x="6773426" y="2424981"/>
          <a:ext cx="1522050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522050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6400" y="2401212"/>
        <a:ext cx="76102" cy="76102"/>
      </dsp:txXfrm>
    </dsp:sp>
    <dsp:sp modelId="{4C6558F7-56E1-46FD-8BB0-FF3DAE184392}">
      <dsp:nvSpPr>
        <dsp:cNvPr id="0" name=""/>
        <dsp:cNvSpPr/>
      </dsp:nvSpPr>
      <dsp:spPr>
        <a:xfrm>
          <a:off x="7976317" y="791384"/>
          <a:ext cx="2975844" cy="1738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Bitirgan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OTM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2119" y="1045910"/>
        <a:ext cx="2104240" cy="1228961"/>
      </dsp:txXfrm>
    </dsp:sp>
    <dsp:sp modelId="{A745B38C-59F5-4BBA-A50C-65EC203F0691}">
      <dsp:nvSpPr>
        <dsp:cNvPr id="0" name=""/>
        <dsp:cNvSpPr/>
      </dsp:nvSpPr>
      <dsp:spPr>
        <a:xfrm rot="1472558">
          <a:off x="6756380" y="4064891"/>
          <a:ext cx="981657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981657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2667" y="4054632"/>
        <a:ext cx="49082" cy="49082"/>
      </dsp:txXfrm>
    </dsp:sp>
    <dsp:sp modelId="{E687ADD2-71F0-4F5A-89BA-E994EA48CA9A}">
      <dsp:nvSpPr>
        <dsp:cNvPr id="0" name=""/>
        <dsp:cNvSpPr/>
      </dsp:nvSpPr>
      <dsp:spPr>
        <a:xfrm>
          <a:off x="7348290" y="3960435"/>
          <a:ext cx="3094568" cy="1742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1479" y="4215669"/>
        <a:ext cx="2188190" cy="1232377"/>
      </dsp:txXfrm>
    </dsp:sp>
    <dsp:sp modelId="{38EB91D2-0A94-43BE-812F-38A512B2ED50}">
      <dsp:nvSpPr>
        <dsp:cNvPr id="0" name=""/>
        <dsp:cNvSpPr/>
      </dsp:nvSpPr>
      <dsp:spPr>
        <a:xfrm rot="9418836">
          <a:off x="2973874" y="4062295"/>
          <a:ext cx="1207737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207737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47550" y="4046384"/>
        <a:ext cx="60386" cy="60386"/>
      </dsp:txXfrm>
    </dsp:sp>
    <dsp:sp modelId="{0DD71DF0-9CF2-4AC4-B23C-A92A8A401645}">
      <dsp:nvSpPr>
        <dsp:cNvPr id="0" name=""/>
        <dsp:cNvSpPr/>
      </dsp:nvSpPr>
      <dsp:spPr>
        <a:xfrm>
          <a:off x="301311" y="3959244"/>
          <a:ext cx="3014533" cy="1738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779" y="4213770"/>
        <a:ext cx="2131597" cy="1228961"/>
      </dsp:txXfrm>
    </dsp:sp>
    <dsp:sp modelId="{C53F2D47-BD0D-4590-85B9-8DA056A2F014}">
      <dsp:nvSpPr>
        <dsp:cNvPr id="0" name=""/>
        <dsp:cNvSpPr/>
      </dsp:nvSpPr>
      <dsp:spPr>
        <a:xfrm rot="12117744">
          <a:off x="2598648" y="2414550"/>
          <a:ext cx="1581040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1581040" y="14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49643" y="2389306"/>
        <a:ext cx="79052" cy="79052"/>
      </dsp:txXfrm>
    </dsp:sp>
    <dsp:sp modelId="{DF1E4B16-9B3C-4DF4-B44C-9914E641FB41}">
      <dsp:nvSpPr>
        <dsp:cNvPr id="0" name=""/>
        <dsp:cNvSpPr/>
      </dsp:nvSpPr>
      <dsp:spPr>
        <a:xfrm>
          <a:off x="0" y="778600"/>
          <a:ext cx="2903821" cy="1738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Taqdirlangan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unvoni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255" y="1033126"/>
        <a:ext cx="2053311" cy="12289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1A51-4DA4-483C-8BAA-2FC66A099B36}">
      <dsp:nvSpPr>
        <dsp:cNvPr id="0" name=""/>
        <dsp:cNvSpPr/>
      </dsp:nvSpPr>
      <dsp:spPr>
        <a:xfrm>
          <a:off x="4017205" y="1880804"/>
          <a:ext cx="2916865" cy="277420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8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4370" y="2287077"/>
        <a:ext cx="2062535" cy="1961657"/>
      </dsp:txXfrm>
    </dsp:sp>
    <dsp:sp modelId="{780D1B8D-340A-48F5-9A78-7A545925ABED}">
      <dsp:nvSpPr>
        <dsp:cNvPr id="0" name=""/>
        <dsp:cNvSpPr/>
      </dsp:nvSpPr>
      <dsp:spPr>
        <a:xfrm rot="16175850">
          <a:off x="5252541" y="1654806"/>
          <a:ext cx="423727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423727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53812" y="1658383"/>
        <a:ext cx="21186" cy="21186"/>
      </dsp:txXfrm>
    </dsp:sp>
    <dsp:sp modelId="{5A57AD22-9817-42EC-900D-9705C6036903}">
      <dsp:nvSpPr>
        <dsp:cNvPr id="0" name=""/>
        <dsp:cNvSpPr/>
      </dsp:nvSpPr>
      <dsp:spPr>
        <a:xfrm>
          <a:off x="3923028" y="118666"/>
          <a:ext cx="3070375" cy="1338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1908-yili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Ozarbayjonning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Oqtosh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674" y="314678"/>
        <a:ext cx="2171083" cy="946431"/>
      </dsp:txXfrm>
    </dsp:sp>
    <dsp:sp modelId="{E5674464-7530-4AA3-B4B1-5B7A33F339BD}">
      <dsp:nvSpPr>
        <dsp:cNvPr id="0" name=""/>
        <dsp:cNvSpPr/>
      </dsp:nvSpPr>
      <dsp:spPr>
        <a:xfrm rot="20292830">
          <a:off x="6764888" y="2429083"/>
          <a:ext cx="154793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547938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0159" y="2404555"/>
        <a:ext cx="77396" cy="77396"/>
      </dsp:txXfrm>
    </dsp:sp>
    <dsp:sp modelId="{4C6558F7-56E1-46FD-8BB0-FF3DAE184392}">
      <dsp:nvSpPr>
        <dsp:cNvPr id="0" name=""/>
        <dsp:cNvSpPr/>
      </dsp:nvSpPr>
      <dsp:spPr>
        <a:xfrm>
          <a:off x="7999565" y="806831"/>
          <a:ext cx="2952596" cy="172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Boku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pedagogika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o‘qidi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1963" y="1059369"/>
        <a:ext cx="2087800" cy="1219359"/>
      </dsp:txXfrm>
    </dsp:sp>
    <dsp:sp modelId="{A745B38C-59F5-4BBA-A50C-65EC203F0691}">
      <dsp:nvSpPr>
        <dsp:cNvPr id="0" name=""/>
        <dsp:cNvSpPr/>
      </dsp:nvSpPr>
      <dsp:spPr>
        <a:xfrm rot="1500388">
          <a:off x="6741973" y="4058872"/>
          <a:ext cx="919556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919556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78762" y="4050054"/>
        <a:ext cx="45977" cy="45977"/>
      </dsp:txXfrm>
    </dsp:sp>
    <dsp:sp modelId="{E687ADD2-71F0-4F5A-89BA-E994EA48CA9A}">
      <dsp:nvSpPr>
        <dsp:cNvPr id="0" name=""/>
        <dsp:cNvSpPr/>
      </dsp:nvSpPr>
      <dsp:spPr>
        <a:xfrm>
          <a:off x="7265576" y="3954284"/>
          <a:ext cx="3070392" cy="1729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jurnallar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tahririyatlarida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Fanlar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qoshidagi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Til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pedagogika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institutida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ishladi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5224" y="4207524"/>
        <a:ext cx="2171096" cy="1222749"/>
      </dsp:txXfrm>
    </dsp:sp>
    <dsp:sp modelId="{38EB91D2-0A94-43BE-812F-38A512B2ED50}">
      <dsp:nvSpPr>
        <dsp:cNvPr id="0" name=""/>
        <dsp:cNvSpPr/>
      </dsp:nvSpPr>
      <dsp:spPr>
        <a:xfrm rot="9418836">
          <a:off x="2989628" y="4054570"/>
          <a:ext cx="120227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202272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60707" y="4038683"/>
        <a:ext cx="60113" cy="60113"/>
      </dsp:txXfrm>
    </dsp:sp>
    <dsp:sp modelId="{0DD71DF0-9CF2-4AC4-B23C-A92A8A401645}">
      <dsp:nvSpPr>
        <dsp:cNvPr id="0" name=""/>
        <dsp:cNvSpPr/>
      </dsp:nvSpPr>
      <dsp:spPr>
        <a:xfrm>
          <a:off x="338102" y="3953100"/>
          <a:ext cx="2990982" cy="172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Ulug‘bek</a:t>
          </a:r>
          <a:r>
            <a:rPr lang="en-U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tragediyasi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doston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she‘rlar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Alisher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ijodini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tadqiq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borasidagi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ishlarni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yozdi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121" y="4205638"/>
        <a:ext cx="2114944" cy="1219359"/>
      </dsp:txXfrm>
    </dsp:sp>
    <dsp:sp modelId="{C53F2D47-BD0D-4590-85B9-8DA056A2F014}">
      <dsp:nvSpPr>
        <dsp:cNvPr id="0" name=""/>
        <dsp:cNvSpPr/>
      </dsp:nvSpPr>
      <dsp:spPr>
        <a:xfrm rot="12106266">
          <a:off x="2581550" y="2418723"/>
          <a:ext cx="160670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606702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44734" y="2392726"/>
        <a:ext cx="80335" cy="80335"/>
      </dsp:txXfrm>
    </dsp:sp>
    <dsp:sp modelId="{DF1E4B16-9B3C-4DF4-B44C-9914E641FB41}">
      <dsp:nvSpPr>
        <dsp:cNvPr id="0" name=""/>
        <dsp:cNvSpPr/>
      </dsp:nvSpPr>
      <dsp:spPr>
        <a:xfrm>
          <a:off x="0" y="794135"/>
          <a:ext cx="2881135" cy="172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xizmatlari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ordeni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932" y="1046673"/>
        <a:ext cx="2037271" cy="12193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1AC0-05B6-4077-BD60-986D00D22C27}">
      <dsp:nvSpPr>
        <dsp:cNvPr id="0" name=""/>
        <dsp:cNvSpPr/>
      </dsp:nvSpPr>
      <dsp:spPr>
        <a:xfrm rot="5400000">
          <a:off x="7165870" y="-3037603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50575"/>
        <a:ext cx="7103812" cy="769060"/>
      </dsp:txXfrm>
    </dsp:sp>
    <dsp:sp modelId="{08672F2C-14BB-4A19-A1F1-0425AA8533B7}">
      <dsp:nvSpPr>
        <dsp:cNvPr id="0" name=""/>
        <dsp:cNvSpPr/>
      </dsp:nvSpPr>
      <dsp:spPr>
        <a:xfrm>
          <a:off x="0" y="2436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</a:t>
          </a: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sp:txBody>
      <dsp:txXfrm>
        <a:off x="52005" y="54441"/>
        <a:ext cx="3915286" cy="961325"/>
      </dsp:txXfrm>
    </dsp:sp>
    <dsp:sp modelId="{88181DDB-A439-4939-9E76-32AEAADB6667}">
      <dsp:nvSpPr>
        <dsp:cNvPr id="0" name=""/>
        <dsp:cNvSpPr/>
      </dsp:nvSpPr>
      <dsp:spPr>
        <a:xfrm rot="5400000">
          <a:off x="7165870" y="-1904044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284134"/>
        <a:ext cx="7103812" cy="769060"/>
      </dsp:txXfrm>
    </dsp:sp>
    <dsp:sp modelId="{29ECD002-83A1-4921-92FB-D4FED4A0BE05}">
      <dsp:nvSpPr>
        <dsp:cNvPr id="0" name=""/>
        <dsp:cNvSpPr/>
      </dsp:nvSpPr>
      <dsp:spPr>
        <a:xfrm>
          <a:off x="0" y="1121038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05" y="1173043"/>
        <a:ext cx="3915286" cy="961325"/>
      </dsp:txXfrm>
    </dsp:sp>
    <dsp:sp modelId="{DA920445-87BF-41DB-BBB2-DFA3F0DAC26E}">
      <dsp:nvSpPr>
        <dsp:cNvPr id="0" name=""/>
        <dsp:cNvSpPr/>
      </dsp:nvSpPr>
      <dsp:spPr>
        <a:xfrm rot="5400000">
          <a:off x="7165870" y="-800400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2387778"/>
        <a:ext cx="7103812" cy="769060"/>
      </dsp:txXfrm>
    </dsp:sp>
    <dsp:sp modelId="{D092F81B-4581-4EF5-B440-C069B7D76061}">
      <dsp:nvSpPr>
        <dsp:cNvPr id="0" name=""/>
        <dsp:cNvSpPr/>
      </dsp:nvSpPr>
      <dsp:spPr>
        <a:xfrm>
          <a:off x="0" y="2298159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955</a:t>
          </a:r>
        </a:p>
      </dsp:txBody>
      <dsp:txXfrm>
        <a:off x="52005" y="2350164"/>
        <a:ext cx="3915286" cy="961325"/>
      </dsp:txXfrm>
    </dsp:sp>
    <dsp:sp modelId="{F486C543-2A97-4D07-BC46-D0C0774BC113}">
      <dsp:nvSpPr>
        <dsp:cNvPr id="0" name=""/>
        <dsp:cNvSpPr/>
      </dsp:nvSpPr>
      <dsp:spPr>
        <a:xfrm rot="5400000">
          <a:off x="7165870" y="333159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3521337"/>
        <a:ext cx="7103812" cy="769060"/>
      </dsp:txXfrm>
    </dsp:sp>
    <dsp:sp modelId="{F061DFFB-F95F-4E5E-A559-73D996582E8D}">
      <dsp:nvSpPr>
        <dsp:cNvPr id="0" name=""/>
        <dsp:cNvSpPr/>
      </dsp:nvSpPr>
      <dsp:spPr>
        <a:xfrm>
          <a:off x="0" y="3358242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</dsp:txBody>
      <dsp:txXfrm>
        <a:off x="52005" y="3410247"/>
        <a:ext cx="3915286" cy="961325"/>
      </dsp:txXfrm>
    </dsp:sp>
    <dsp:sp modelId="{F6A316E2-D8E5-4022-B0C5-5364F643281A}">
      <dsp:nvSpPr>
        <dsp:cNvPr id="0" name=""/>
        <dsp:cNvSpPr/>
      </dsp:nvSpPr>
      <dsp:spPr>
        <a:xfrm rot="5400000">
          <a:off x="7165870" y="1451760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4639938"/>
        <a:ext cx="7103812" cy="769060"/>
      </dsp:txXfrm>
    </dsp:sp>
    <dsp:sp modelId="{6892883F-515A-451D-91F0-803F18900EAC}">
      <dsp:nvSpPr>
        <dsp:cNvPr id="0" name=""/>
        <dsp:cNvSpPr/>
      </dsp:nvSpPr>
      <dsp:spPr>
        <a:xfrm>
          <a:off x="0" y="4476844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</a:p>
      </dsp:txBody>
      <dsp:txXfrm>
        <a:off x="52005" y="4528849"/>
        <a:ext cx="3915286" cy="9613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1AC0-05B6-4077-BD60-986D00D22C27}">
      <dsp:nvSpPr>
        <dsp:cNvPr id="0" name=""/>
        <dsp:cNvSpPr/>
      </dsp:nvSpPr>
      <dsp:spPr>
        <a:xfrm rot="5400000">
          <a:off x="7165870" y="-3037603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yaqinidagi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Oxunqaynar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qishlog‘ida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tug‘ildi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50575"/>
        <a:ext cx="7103812" cy="769060"/>
      </dsp:txXfrm>
    </dsp:sp>
    <dsp:sp modelId="{08672F2C-14BB-4A19-A1F1-0425AA8533B7}">
      <dsp:nvSpPr>
        <dsp:cNvPr id="0" name=""/>
        <dsp:cNvSpPr/>
      </dsp:nvSpPr>
      <dsp:spPr>
        <a:xfrm>
          <a:off x="0" y="2436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</a:t>
          </a: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sp:txBody>
      <dsp:txXfrm>
        <a:off x="52005" y="54441"/>
        <a:ext cx="3915286" cy="961325"/>
      </dsp:txXfrm>
    </dsp:sp>
    <dsp:sp modelId="{88181DDB-A439-4939-9E76-32AEAADB6667}">
      <dsp:nvSpPr>
        <dsp:cNvPr id="0" name=""/>
        <dsp:cNvSpPr/>
      </dsp:nvSpPr>
      <dsp:spPr>
        <a:xfrm rot="5400000">
          <a:off x="7165870" y="-1904044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Toshkentdagi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14-o‘rta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maktabni</a:t>
          </a:r>
          <a:r>
            <a:rPr lang="ru-RU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tugatdi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1284134"/>
        <a:ext cx="7103812" cy="769060"/>
      </dsp:txXfrm>
    </dsp:sp>
    <dsp:sp modelId="{29ECD002-83A1-4921-92FB-D4FED4A0BE05}">
      <dsp:nvSpPr>
        <dsp:cNvPr id="0" name=""/>
        <dsp:cNvSpPr/>
      </dsp:nvSpPr>
      <dsp:spPr>
        <a:xfrm>
          <a:off x="0" y="1121038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5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05" y="1173043"/>
        <a:ext cx="3915286" cy="961325"/>
      </dsp:txXfrm>
    </dsp:sp>
    <dsp:sp modelId="{DA920445-87BF-41DB-BBB2-DFA3F0DAC26E}">
      <dsp:nvSpPr>
        <dsp:cNvPr id="0" name=""/>
        <dsp:cNvSpPr/>
      </dsp:nvSpPr>
      <dsp:spPr>
        <a:xfrm rot="5400000">
          <a:off x="7165870" y="-800400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fan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nomzodi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darajasini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80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2387778"/>
        <a:ext cx="7103812" cy="769060"/>
      </dsp:txXfrm>
    </dsp:sp>
    <dsp:sp modelId="{D092F81B-4581-4EF5-B440-C069B7D76061}">
      <dsp:nvSpPr>
        <dsp:cNvPr id="0" name=""/>
        <dsp:cNvSpPr/>
      </dsp:nvSpPr>
      <dsp:spPr>
        <a:xfrm>
          <a:off x="0" y="2298159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955</a:t>
          </a:r>
        </a:p>
      </dsp:txBody>
      <dsp:txXfrm>
        <a:off x="52005" y="2350164"/>
        <a:ext cx="3915286" cy="961325"/>
      </dsp:txXfrm>
    </dsp:sp>
    <dsp:sp modelId="{F486C543-2A97-4D07-BC46-D0C0774BC113}">
      <dsp:nvSpPr>
        <dsp:cNvPr id="0" name=""/>
        <dsp:cNvSpPr/>
      </dsp:nvSpPr>
      <dsp:spPr>
        <a:xfrm rot="5400000">
          <a:off x="7165870" y="333159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800" b="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jurnalining</a:t>
          </a:r>
          <a:r>
            <a:rPr lang="en-US" sz="2800" b="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bosh </a:t>
          </a:r>
          <a:r>
            <a:rPr lang="en-US" sz="2800" b="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muharriri</a:t>
          </a:r>
          <a:r>
            <a:rPr lang="en-US" sz="2800" b="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800" b="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ishladi</a:t>
          </a:r>
          <a:r>
            <a:rPr lang="en-US" sz="2800" b="0" i="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3521337"/>
        <a:ext cx="7103812" cy="769060"/>
      </dsp:txXfrm>
    </dsp:sp>
    <dsp:sp modelId="{F061DFFB-F95F-4E5E-A559-73D996582E8D}">
      <dsp:nvSpPr>
        <dsp:cNvPr id="0" name=""/>
        <dsp:cNvSpPr/>
      </dsp:nvSpPr>
      <dsp:spPr>
        <a:xfrm>
          <a:off x="0" y="3358242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</dsp:txBody>
      <dsp:txXfrm>
        <a:off x="52005" y="3410247"/>
        <a:ext cx="3915286" cy="961325"/>
      </dsp:txXfrm>
    </dsp:sp>
    <dsp:sp modelId="{F6A316E2-D8E5-4022-B0C5-5364F643281A}">
      <dsp:nvSpPr>
        <dsp:cNvPr id="0" name=""/>
        <dsp:cNvSpPr/>
      </dsp:nvSpPr>
      <dsp:spPr>
        <a:xfrm rot="5400000">
          <a:off x="7165870" y="1451760"/>
          <a:ext cx="852268" cy="7145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r>
            <a:rPr lang="en-US" sz="2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i="0" kern="12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76 yoshida vafot etdi.</a:t>
          </a:r>
          <a:r>
            <a:rPr lang="ru-RU" sz="2800" b="0" i="0" kern="12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19296" y="4639938"/>
        <a:ext cx="7103812" cy="769060"/>
      </dsp:txXfrm>
    </dsp:sp>
    <dsp:sp modelId="{6892883F-515A-451D-91F0-803F18900EAC}">
      <dsp:nvSpPr>
        <dsp:cNvPr id="0" name=""/>
        <dsp:cNvSpPr/>
      </dsp:nvSpPr>
      <dsp:spPr>
        <a:xfrm>
          <a:off x="0" y="4476844"/>
          <a:ext cx="4019296" cy="1065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2005</a:t>
          </a:r>
        </a:p>
      </dsp:txBody>
      <dsp:txXfrm>
        <a:off x="52005" y="4528849"/>
        <a:ext cx="3915286" cy="9613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1A51-4DA4-483C-8BAA-2FC66A099B36}">
      <dsp:nvSpPr>
        <dsp:cNvPr id="0" name=""/>
        <dsp:cNvSpPr/>
      </dsp:nvSpPr>
      <dsp:spPr>
        <a:xfrm>
          <a:off x="4044109" y="1685673"/>
          <a:ext cx="2862945" cy="272291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3378" y="2084435"/>
        <a:ext cx="2024407" cy="1925395"/>
      </dsp:txXfrm>
    </dsp:sp>
    <dsp:sp modelId="{780D1B8D-340A-48F5-9A78-7A545925ABED}">
      <dsp:nvSpPr>
        <dsp:cNvPr id="0" name=""/>
        <dsp:cNvSpPr/>
      </dsp:nvSpPr>
      <dsp:spPr>
        <a:xfrm rot="16200022">
          <a:off x="5240527" y="1436699"/>
          <a:ext cx="470130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470130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3839" y="1438854"/>
        <a:ext cx="23506" cy="23506"/>
      </dsp:txXfrm>
    </dsp:sp>
    <dsp:sp modelId="{5A57AD22-9817-42EC-900D-9705C6036903}">
      <dsp:nvSpPr>
        <dsp:cNvPr id="0" name=""/>
        <dsp:cNvSpPr/>
      </dsp:nvSpPr>
      <dsp:spPr>
        <a:xfrm>
          <a:off x="4089908" y="71999"/>
          <a:ext cx="2771377" cy="1143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joyi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767" y="239467"/>
        <a:ext cx="1959659" cy="808607"/>
      </dsp:txXfrm>
    </dsp:sp>
    <dsp:sp modelId="{E5674464-7530-4AA3-B4B1-5B7A33F339BD}">
      <dsp:nvSpPr>
        <dsp:cNvPr id="0" name=""/>
        <dsp:cNvSpPr/>
      </dsp:nvSpPr>
      <dsp:spPr>
        <a:xfrm rot="21557589">
          <a:off x="6906890" y="3008486"/>
          <a:ext cx="1147623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147623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2011" y="2993704"/>
        <a:ext cx="57381" cy="57381"/>
      </dsp:txXfrm>
    </dsp:sp>
    <dsp:sp modelId="{4C6558F7-56E1-46FD-8BB0-FF3DAE184392}">
      <dsp:nvSpPr>
        <dsp:cNvPr id="0" name=""/>
        <dsp:cNvSpPr/>
      </dsp:nvSpPr>
      <dsp:spPr>
        <a:xfrm>
          <a:off x="8054146" y="2151164"/>
          <a:ext cx="2898015" cy="1692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Bitirgan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OTM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8550" y="2399033"/>
        <a:ext cx="2049207" cy="1196820"/>
      </dsp:txXfrm>
    </dsp:sp>
    <dsp:sp modelId="{38EB91D2-0A94-43BE-812F-38A512B2ED50}">
      <dsp:nvSpPr>
        <dsp:cNvPr id="0" name=""/>
        <dsp:cNvSpPr/>
      </dsp:nvSpPr>
      <dsp:spPr>
        <a:xfrm rot="5302553">
          <a:off x="5293658" y="4621043"/>
          <a:ext cx="453889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453889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9255" y="4623604"/>
        <a:ext cx="22694" cy="22694"/>
      </dsp:txXfrm>
    </dsp:sp>
    <dsp:sp modelId="{0DD71DF0-9CF2-4AC4-B23C-A92A8A401645}">
      <dsp:nvSpPr>
        <dsp:cNvPr id="0" name=""/>
        <dsp:cNvSpPr/>
      </dsp:nvSpPr>
      <dsp:spPr>
        <a:xfrm>
          <a:off x="4323954" y="4861741"/>
          <a:ext cx="2441329" cy="1240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478" y="5043409"/>
        <a:ext cx="1726281" cy="877173"/>
      </dsp:txXfrm>
    </dsp:sp>
    <dsp:sp modelId="{C53F2D47-BD0D-4590-85B9-8DA056A2F014}">
      <dsp:nvSpPr>
        <dsp:cNvPr id="0" name=""/>
        <dsp:cNvSpPr/>
      </dsp:nvSpPr>
      <dsp:spPr>
        <a:xfrm rot="10842062">
          <a:off x="2827534" y="3008267"/>
          <a:ext cx="121673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1673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05485" y="2991757"/>
        <a:ext cx="60836" cy="60836"/>
      </dsp:txXfrm>
    </dsp:sp>
    <dsp:sp modelId="{DF1E4B16-9B3C-4DF4-B44C-9914E641FB41}">
      <dsp:nvSpPr>
        <dsp:cNvPr id="0" name=""/>
        <dsp:cNvSpPr/>
      </dsp:nvSpPr>
      <dsp:spPr>
        <a:xfrm>
          <a:off x="0" y="2151155"/>
          <a:ext cx="2827875" cy="1692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Taqdirlangan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unvoni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133" y="2399024"/>
        <a:ext cx="1999609" cy="11968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1A51-4DA4-483C-8BAA-2FC66A099B36}">
      <dsp:nvSpPr>
        <dsp:cNvPr id="0" name=""/>
        <dsp:cNvSpPr/>
      </dsp:nvSpPr>
      <dsp:spPr>
        <a:xfrm>
          <a:off x="4017160" y="1662215"/>
          <a:ext cx="2916865" cy="277420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9000" b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4325" y="2068488"/>
        <a:ext cx="2062535" cy="1961657"/>
      </dsp:txXfrm>
    </dsp:sp>
    <dsp:sp modelId="{780D1B8D-340A-48F5-9A78-7A545925ABED}">
      <dsp:nvSpPr>
        <dsp:cNvPr id="0" name=""/>
        <dsp:cNvSpPr/>
      </dsp:nvSpPr>
      <dsp:spPr>
        <a:xfrm rot="16195049">
          <a:off x="5264457" y="1439209"/>
          <a:ext cx="417674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417674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62852" y="1442937"/>
        <a:ext cx="20883" cy="20883"/>
      </dsp:txXfrm>
    </dsp:sp>
    <dsp:sp modelId="{5A57AD22-9817-42EC-900D-9705C6036903}">
      <dsp:nvSpPr>
        <dsp:cNvPr id="0" name=""/>
        <dsp:cNvSpPr/>
      </dsp:nvSpPr>
      <dsp:spPr>
        <a:xfrm>
          <a:off x="4001662" y="0"/>
          <a:ext cx="2940869" cy="1244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8-yili </a:t>
          </a:r>
          <a:r>
            <a:rPr lang="en-US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Denov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tumanida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2342" y="182259"/>
        <a:ext cx="2079509" cy="880024"/>
      </dsp:txXfrm>
    </dsp:sp>
    <dsp:sp modelId="{E5674464-7530-4AA3-B4B1-5B7A33F339BD}">
      <dsp:nvSpPr>
        <dsp:cNvPr id="0" name=""/>
        <dsp:cNvSpPr/>
      </dsp:nvSpPr>
      <dsp:spPr>
        <a:xfrm rot="20438731">
          <a:off x="6802758" y="2314483"/>
          <a:ext cx="1448934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448934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1002" y="2292431"/>
        <a:ext cx="72446" cy="72446"/>
      </dsp:txXfrm>
    </dsp:sp>
    <dsp:sp modelId="{4C6558F7-56E1-46FD-8BB0-FF3DAE184392}">
      <dsp:nvSpPr>
        <dsp:cNvPr id="0" name=""/>
        <dsp:cNvSpPr/>
      </dsp:nvSpPr>
      <dsp:spPr>
        <a:xfrm>
          <a:off x="7999565" y="781952"/>
          <a:ext cx="2952596" cy="172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Toshkent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universitetida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o‘qidi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1963" y="1034490"/>
        <a:ext cx="2087800" cy="1219359"/>
      </dsp:txXfrm>
    </dsp:sp>
    <dsp:sp modelId="{38EB91D2-0A94-43BE-812F-38A512B2ED50}">
      <dsp:nvSpPr>
        <dsp:cNvPr id="0" name=""/>
        <dsp:cNvSpPr/>
      </dsp:nvSpPr>
      <dsp:spPr>
        <a:xfrm rot="1977394">
          <a:off x="6621491" y="4016508"/>
          <a:ext cx="735554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35554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0879" y="4012290"/>
        <a:ext cx="36777" cy="36777"/>
      </dsp:txXfrm>
    </dsp:sp>
    <dsp:sp modelId="{0DD71DF0-9CF2-4AC4-B23C-A92A8A401645}">
      <dsp:nvSpPr>
        <dsp:cNvPr id="0" name=""/>
        <dsp:cNvSpPr/>
      </dsp:nvSpPr>
      <dsp:spPr>
        <a:xfrm>
          <a:off x="6712069" y="4032450"/>
          <a:ext cx="3228505" cy="173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Yulduzlar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mangu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yonadi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kishnagan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oqshom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Momo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qo‘shig‘i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Oydinda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yurgan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odamlar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qissalari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4873" y="4285826"/>
        <a:ext cx="2282897" cy="1223408"/>
      </dsp:txXfrm>
    </dsp:sp>
    <dsp:sp modelId="{4CA838F7-C247-4DE4-A34E-9BED61D90A20}">
      <dsp:nvSpPr>
        <dsp:cNvPr id="0" name=""/>
        <dsp:cNvSpPr/>
      </dsp:nvSpPr>
      <dsp:spPr>
        <a:xfrm rot="8983369">
          <a:off x="3268693" y="4021591"/>
          <a:ext cx="103451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034513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60087" y="4009899"/>
        <a:ext cx="51725" cy="51725"/>
      </dsp:txXfrm>
    </dsp:sp>
    <dsp:sp modelId="{F0BC2105-C1FD-412C-A756-2B7F83A976BD}">
      <dsp:nvSpPr>
        <dsp:cNvPr id="0" name=""/>
        <dsp:cNvSpPr/>
      </dsp:nvSpPr>
      <dsp:spPr>
        <a:xfrm>
          <a:off x="867568" y="4032454"/>
          <a:ext cx="2876565" cy="1734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Otamdan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dalalar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1800" kern="1200" dirty="0"/>
        </a:p>
      </dsp:txBody>
      <dsp:txXfrm>
        <a:off x="1288831" y="4286515"/>
        <a:ext cx="2034039" cy="1226712"/>
      </dsp:txXfrm>
    </dsp:sp>
    <dsp:sp modelId="{C53F2D47-BD0D-4590-85B9-8DA056A2F014}">
      <dsp:nvSpPr>
        <dsp:cNvPr id="0" name=""/>
        <dsp:cNvSpPr/>
      </dsp:nvSpPr>
      <dsp:spPr>
        <a:xfrm rot="11887177">
          <a:off x="2671801" y="2356692"/>
          <a:ext cx="1460925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460925" y="14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65741" y="2334339"/>
        <a:ext cx="73046" cy="73046"/>
      </dsp:txXfrm>
    </dsp:sp>
    <dsp:sp modelId="{DF1E4B16-9B3C-4DF4-B44C-9914E641FB41}">
      <dsp:nvSpPr>
        <dsp:cNvPr id="0" name=""/>
        <dsp:cNvSpPr/>
      </dsp:nvSpPr>
      <dsp:spPr>
        <a:xfrm>
          <a:off x="3465" y="867853"/>
          <a:ext cx="2881135" cy="172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yozuvchisi</a:t>
          </a: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unvo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taqdirlandi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7" y="1120391"/>
        <a:ext cx="2037271" cy="1219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8739-59F3-4772-B29B-7401F63BE8BA}">
      <dsp:nvSpPr>
        <dsp:cNvPr id="0" name=""/>
        <dsp:cNvSpPr/>
      </dsp:nvSpPr>
      <dsp:spPr>
        <a:xfrm>
          <a:off x="4156228" y="2041643"/>
          <a:ext cx="2738744" cy="2147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Adiblar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7308" y="2356210"/>
        <a:ext cx="1936584" cy="1518865"/>
      </dsp:txXfrm>
    </dsp:sp>
    <dsp:sp modelId="{9019BDF6-746F-4BED-AECB-8544E2820FC9}">
      <dsp:nvSpPr>
        <dsp:cNvPr id="0" name=""/>
        <dsp:cNvSpPr/>
      </dsp:nvSpPr>
      <dsp:spPr>
        <a:xfrm rot="16226227">
          <a:off x="5147176" y="1640987"/>
          <a:ext cx="779179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779179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7287" y="1632604"/>
        <a:ext cx="38958" cy="38958"/>
      </dsp:txXfrm>
    </dsp:sp>
    <dsp:sp modelId="{9AB6ED13-4440-4B0F-B840-0DCB0F54A28F}">
      <dsp:nvSpPr>
        <dsp:cNvPr id="0" name=""/>
        <dsp:cNvSpPr/>
      </dsp:nvSpPr>
      <dsp:spPr>
        <a:xfrm>
          <a:off x="4091898" y="90269"/>
          <a:ext cx="2904623" cy="1172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Ozod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Sharafiddinov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270" y="261939"/>
        <a:ext cx="2053879" cy="828899"/>
      </dsp:txXfrm>
    </dsp:sp>
    <dsp:sp modelId="{13E2104E-D5C3-434C-8709-0366DB07F643}">
      <dsp:nvSpPr>
        <dsp:cNvPr id="0" name=""/>
        <dsp:cNvSpPr/>
      </dsp:nvSpPr>
      <dsp:spPr>
        <a:xfrm rot="19784107">
          <a:off x="6493364" y="1979470"/>
          <a:ext cx="1920570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920570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5635" y="1942552"/>
        <a:ext cx="96028" cy="96028"/>
      </dsp:txXfrm>
    </dsp:sp>
    <dsp:sp modelId="{77C96A5F-D7F7-49B4-91E6-E7FF37527509}">
      <dsp:nvSpPr>
        <dsp:cNvPr id="0" name=""/>
        <dsp:cNvSpPr/>
      </dsp:nvSpPr>
      <dsp:spPr>
        <a:xfrm>
          <a:off x="7852344" y="156982"/>
          <a:ext cx="2800145" cy="15678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Rasul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Hamzatov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2416" y="386595"/>
        <a:ext cx="1980001" cy="1108670"/>
      </dsp:txXfrm>
    </dsp:sp>
    <dsp:sp modelId="{A1849508-8375-40EE-A744-048767EC3BD2}">
      <dsp:nvSpPr>
        <dsp:cNvPr id="0" name=""/>
        <dsp:cNvSpPr/>
      </dsp:nvSpPr>
      <dsp:spPr>
        <a:xfrm rot="21427875">
          <a:off x="6891264" y="2999255"/>
          <a:ext cx="1470975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470975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9977" y="2973577"/>
        <a:ext cx="73548" cy="73548"/>
      </dsp:txXfrm>
    </dsp:sp>
    <dsp:sp modelId="{BB48EE4B-785A-4BBF-96B3-4CD1C16B4C95}">
      <dsp:nvSpPr>
        <dsp:cNvPr id="0" name=""/>
        <dsp:cNvSpPr/>
      </dsp:nvSpPr>
      <dsp:spPr>
        <a:xfrm>
          <a:off x="8356396" y="2173216"/>
          <a:ext cx="2575714" cy="1472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Maqsud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Shayxzoda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3601" y="2388796"/>
        <a:ext cx="1821304" cy="1040914"/>
      </dsp:txXfrm>
    </dsp:sp>
    <dsp:sp modelId="{A8D83D9C-9040-4AB7-8D81-355BB95CB93A}">
      <dsp:nvSpPr>
        <dsp:cNvPr id="0" name=""/>
        <dsp:cNvSpPr/>
      </dsp:nvSpPr>
      <dsp:spPr>
        <a:xfrm rot="1773104">
          <a:off x="6528344" y="4139509"/>
          <a:ext cx="1645397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645397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9908" y="4109470"/>
        <a:ext cx="82269" cy="82269"/>
      </dsp:txXfrm>
    </dsp:sp>
    <dsp:sp modelId="{48C60610-C15F-4FB6-AA42-CA510EA19A51}">
      <dsp:nvSpPr>
        <dsp:cNvPr id="0" name=""/>
        <dsp:cNvSpPr/>
      </dsp:nvSpPr>
      <dsp:spPr>
        <a:xfrm>
          <a:off x="7636309" y="4333454"/>
          <a:ext cx="2847327" cy="1572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Tog‘ay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Murod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3290" y="4563684"/>
        <a:ext cx="2013365" cy="1111649"/>
      </dsp:txXfrm>
    </dsp:sp>
    <dsp:sp modelId="{6B41F997-4FDF-462B-AB42-1020A993895A}">
      <dsp:nvSpPr>
        <dsp:cNvPr id="0" name=""/>
        <dsp:cNvSpPr/>
      </dsp:nvSpPr>
      <dsp:spPr>
        <a:xfrm rot="5394569">
          <a:off x="5255710" y="4450561"/>
          <a:ext cx="544032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544032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4126" y="4448057"/>
        <a:ext cx="27201" cy="27201"/>
      </dsp:txXfrm>
    </dsp:sp>
    <dsp:sp modelId="{D37B2BCB-23DA-4640-A4BE-18A698A7318E}">
      <dsp:nvSpPr>
        <dsp:cNvPr id="0" name=""/>
        <dsp:cNvSpPr/>
      </dsp:nvSpPr>
      <dsp:spPr>
        <a:xfrm>
          <a:off x="4251945" y="4733674"/>
          <a:ext cx="2554406" cy="1255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Shukrullo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6029" y="4917605"/>
        <a:ext cx="1806238" cy="888099"/>
      </dsp:txXfrm>
    </dsp:sp>
    <dsp:sp modelId="{5797E087-EC8B-438B-A6C4-8C0F04EB9EC3}">
      <dsp:nvSpPr>
        <dsp:cNvPr id="0" name=""/>
        <dsp:cNvSpPr/>
      </dsp:nvSpPr>
      <dsp:spPr>
        <a:xfrm rot="9240989">
          <a:off x="2519090" y="4096718"/>
          <a:ext cx="1941540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941540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41321" y="4059276"/>
        <a:ext cx="97077" cy="97077"/>
      </dsp:txXfrm>
    </dsp:sp>
    <dsp:sp modelId="{49099C95-EE94-40F1-A4A0-0609C805D52C}">
      <dsp:nvSpPr>
        <dsp:cNvPr id="0" name=""/>
        <dsp:cNvSpPr/>
      </dsp:nvSpPr>
      <dsp:spPr>
        <a:xfrm>
          <a:off x="291511" y="4261447"/>
          <a:ext cx="2635238" cy="1525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Herman Hesse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433" y="4484922"/>
        <a:ext cx="1863394" cy="1079030"/>
      </dsp:txXfrm>
    </dsp:sp>
    <dsp:sp modelId="{92E6C524-06F2-4762-B758-969B1E884242}">
      <dsp:nvSpPr>
        <dsp:cNvPr id="0" name=""/>
        <dsp:cNvSpPr/>
      </dsp:nvSpPr>
      <dsp:spPr>
        <a:xfrm rot="10913532">
          <a:off x="2847767" y="3037718"/>
          <a:ext cx="1310031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310031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70032" y="3016064"/>
        <a:ext cx="65501" cy="65501"/>
      </dsp:txXfrm>
    </dsp:sp>
    <dsp:sp modelId="{BED0C3F9-6A75-42C1-A4D4-5DE602FF498B}">
      <dsp:nvSpPr>
        <dsp:cNvPr id="0" name=""/>
        <dsp:cNvSpPr/>
      </dsp:nvSpPr>
      <dsp:spPr>
        <a:xfrm>
          <a:off x="3464" y="2317227"/>
          <a:ext cx="2848232" cy="13260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Rahmat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Fayziy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78" y="2511424"/>
        <a:ext cx="2014004" cy="937665"/>
      </dsp:txXfrm>
    </dsp:sp>
    <dsp:sp modelId="{272C70D9-E2B9-4879-A47B-280BE457D84E}">
      <dsp:nvSpPr>
        <dsp:cNvPr id="0" name=""/>
        <dsp:cNvSpPr/>
      </dsp:nvSpPr>
      <dsp:spPr>
        <a:xfrm rot="12641907">
          <a:off x="2586860" y="1949346"/>
          <a:ext cx="1986083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1986083" y="1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3530250" y="1910791"/>
        <a:ext cx="99304" cy="99304"/>
      </dsp:txXfrm>
    </dsp:sp>
    <dsp:sp modelId="{5C8C6046-7749-44BD-B39A-EDE4504FAFB5}">
      <dsp:nvSpPr>
        <dsp:cNvPr id="0" name=""/>
        <dsp:cNvSpPr/>
      </dsp:nvSpPr>
      <dsp:spPr>
        <a:xfrm>
          <a:off x="435523" y="228999"/>
          <a:ext cx="2790531" cy="1385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Saida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Zunnunova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4187" y="431962"/>
        <a:ext cx="1973203" cy="979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F462-CFF3-4ABD-8370-9501A0B7D92D}">
      <dsp:nvSpPr>
        <dsp:cNvPr id="0" name=""/>
        <dsp:cNvSpPr/>
      </dsp:nvSpPr>
      <dsp:spPr>
        <a:xfrm rot="5400000">
          <a:off x="7307201" y="-3596671"/>
          <a:ext cx="892084" cy="8313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701" y="157377"/>
        <a:ext cx="8269536" cy="804988"/>
      </dsp:txXfrm>
    </dsp:sp>
    <dsp:sp modelId="{7D7EDECB-9ED8-4DA3-94B4-E1BEF4D4FF58}">
      <dsp:nvSpPr>
        <dsp:cNvPr id="0" name=""/>
        <dsp:cNvSpPr/>
      </dsp:nvSpPr>
      <dsp:spPr>
        <a:xfrm>
          <a:off x="143175" y="2318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1441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56753"/>
        <a:ext cx="3344655" cy="1006235"/>
      </dsp:txXfrm>
    </dsp:sp>
    <dsp:sp modelId="{80C8D605-5019-428E-9376-2CB465F36801}">
      <dsp:nvSpPr>
        <dsp:cNvPr id="0" name=""/>
        <dsp:cNvSpPr/>
      </dsp:nvSpPr>
      <dsp:spPr>
        <a:xfrm rot="5400000">
          <a:off x="7273851" y="-2392503"/>
          <a:ext cx="892084" cy="8246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8" y="1328238"/>
        <a:ext cx="8202922" cy="804988"/>
      </dsp:txXfrm>
    </dsp:sp>
    <dsp:sp modelId="{33917963-BF96-444B-81A2-227C376F857F}">
      <dsp:nvSpPr>
        <dsp:cNvPr id="0" name=""/>
        <dsp:cNvSpPr/>
      </dsp:nvSpPr>
      <dsp:spPr>
        <a:xfrm>
          <a:off x="143175" y="1173179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4400" kern="12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1227614"/>
        <a:ext cx="3344612" cy="1006235"/>
      </dsp:txXfrm>
    </dsp:sp>
    <dsp:sp modelId="{46FEE3AC-370A-4347-A2D9-F5CC7C5882B5}">
      <dsp:nvSpPr>
        <dsp:cNvPr id="0" name=""/>
        <dsp:cNvSpPr/>
      </dsp:nvSpPr>
      <dsp:spPr>
        <a:xfrm rot="5400000">
          <a:off x="7269798" y="-1217590"/>
          <a:ext cx="892084" cy="82383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7" y="2499099"/>
        <a:ext cx="8194818" cy="804988"/>
      </dsp:txXfrm>
    </dsp:sp>
    <dsp:sp modelId="{F0102305-1710-49D8-A0F9-9EE1DA3A8DFC}">
      <dsp:nvSpPr>
        <dsp:cNvPr id="0" name=""/>
        <dsp:cNvSpPr/>
      </dsp:nvSpPr>
      <dsp:spPr>
        <a:xfrm>
          <a:off x="143175" y="2344040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10-12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2398475"/>
        <a:ext cx="3344612" cy="1006235"/>
      </dsp:txXfrm>
    </dsp:sp>
    <dsp:sp modelId="{FA08F6D8-11FB-46CF-8CAD-1646F221D8E4}">
      <dsp:nvSpPr>
        <dsp:cNvPr id="0" name=""/>
        <dsp:cNvSpPr/>
      </dsp:nvSpPr>
      <dsp:spPr>
        <a:xfrm rot="5400000">
          <a:off x="7278231" y="-113999"/>
          <a:ext cx="892084" cy="8320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63833" y="3643947"/>
        <a:ext cx="8277332" cy="804988"/>
      </dsp:txXfrm>
    </dsp:sp>
    <dsp:sp modelId="{C104E11D-41B0-42E4-83EF-1FB40BD634FF}">
      <dsp:nvSpPr>
        <dsp:cNvPr id="0" name=""/>
        <dsp:cNvSpPr/>
      </dsp:nvSpPr>
      <dsp:spPr>
        <a:xfrm>
          <a:off x="143175" y="3514900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1501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3569335"/>
        <a:ext cx="3344655" cy="1006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F462-CFF3-4ABD-8370-9501A0B7D92D}">
      <dsp:nvSpPr>
        <dsp:cNvPr id="0" name=""/>
        <dsp:cNvSpPr/>
      </dsp:nvSpPr>
      <dsp:spPr>
        <a:xfrm rot="5400000">
          <a:off x="7307201" y="-3596671"/>
          <a:ext cx="892084" cy="8313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9-fevralda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Hirot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dunyoga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kelgan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701" y="157377"/>
        <a:ext cx="8269536" cy="804988"/>
      </dsp:txXfrm>
    </dsp:sp>
    <dsp:sp modelId="{7D7EDECB-9ED8-4DA3-94B4-E1BEF4D4FF58}">
      <dsp:nvSpPr>
        <dsp:cNvPr id="0" name=""/>
        <dsp:cNvSpPr/>
      </dsp:nvSpPr>
      <dsp:spPr>
        <a:xfrm>
          <a:off x="143175" y="2318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1441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56753"/>
        <a:ext cx="3344655" cy="1006235"/>
      </dsp:txXfrm>
    </dsp:sp>
    <dsp:sp modelId="{80C8D605-5019-428E-9376-2CB465F36801}">
      <dsp:nvSpPr>
        <dsp:cNvPr id="0" name=""/>
        <dsp:cNvSpPr/>
      </dsp:nvSpPr>
      <dsp:spPr>
        <a:xfrm rot="5400000">
          <a:off x="7273851" y="-2392503"/>
          <a:ext cx="892084" cy="8246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Maktabga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borib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savod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chiqargan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8" y="1328238"/>
        <a:ext cx="8202922" cy="804988"/>
      </dsp:txXfrm>
    </dsp:sp>
    <dsp:sp modelId="{33917963-BF96-444B-81A2-227C376F857F}">
      <dsp:nvSpPr>
        <dsp:cNvPr id="0" name=""/>
        <dsp:cNvSpPr/>
      </dsp:nvSpPr>
      <dsp:spPr>
        <a:xfrm>
          <a:off x="143175" y="1173179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</a:t>
          </a:r>
          <a:endParaRPr lang="ru-RU" sz="4400" kern="12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1227614"/>
        <a:ext cx="3344612" cy="1006235"/>
      </dsp:txXfrm>
    </dsp:sp>
    <dsp:sp modelId="{46FEE3AC-370A-4347-A2D9-F5CC7C5882B5}">
      <dsp:nvSpPr>
        <dsp:cNvPr id="0" name=""/>
        <dsp:cNvSpPr/>
      </dsp:nvSpPr>
      <dsp:spPr>
        <a:xfrm rot="5400000">
          <a:off x="7269798" y="-1217590"/>
          <a:ext cx="892084" cy="82383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Ilk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she’rlari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bilan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ko‘pchilikning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diqqatini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jalb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etgan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7" y="2499099"/>
        <a:ext cx="8194818" cy="804988"/>
      </dsp:txXfrm>
    </dsp:sp>
    <dsp:sp modelId="{F0102305-1710-49D8-A0F9-9EE1DA3A8DFC}">
      <dsp:nvSpPr>
        <dsp:cNvPr id="0" name=""/>
        <dsp:cNvSpPr/>
      </dsp:nvSpPr>
      <dsp:spPr>
        <a:xfrm>
          <a:off x="143175" y="2344040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10-12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2398475"/>
        <a:ext cx="3344612" cy="1006235"/>
      </dsp:txXfrm>
    </dsp:sp>
    <dsp:sp modelId="{FA08F6D8-11FB-46CF-8CAD-1646F221D8E4}">
      <dsp:nvSpPr>
        <dsp:cNvPr id="0" name=""/>
        <dsp:cNvSpPr/>
      </dsp:nvSpPr>
      <dsp:spPr>
        <a:xfrm rot="5400000">
          <a:off x="7278231" y="-113999"/>
          <a:ext cx="892084" cy="8320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3-yanvarda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Hirot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vafot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etgan</a:t>
          </a:r>
          <a:r>
            <a:rPr lang="en-US" sz="32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63833" y="3643947"/>
        <a:ext cx="8277332" cy="804988"/>
      </dsp:txXfrm>
    </dsp:sp>
    <dsp:sp modelId="{C104E11D-41B0-42E4-83EF-1FB40BD634FF}">
      <dsp:nvSpPr>
        <dsp:cNvPr id="0" name=""/>
        <dsp:cNvSpPr/>
      </dsp:nvSpPr>
      <dsp:spPr>
        <a:xfrm>
          <a:off x="143175" y="3514900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1501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3569335"/>
        <a:ext cx="3344655" cy="1006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E34B-5DEE-4208-BB71-28D560AFAAE3}">
      <dsp:nvSpPr>
        <dsp:cNvPr id="0" name=""/>
        <dsp:cNvSpPr/>
      </dsp:nvSpPr>
      <dsp:spPr>
        <a:xfrm rot="2534030">
          <a:off x="2129236" y="4035931"/>
          <a:ext cx="2075252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2075252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F65DF-E4C4-4064-BF33-B2E02D96406E}">
      <dsp:nvSpPr>
        <dsp:cNvPr id="0" name=""/>
        <dsp:cNvSpPr/>
      </dsp:nvSpPr>
      <dsp:spPr>
        <a:xfrm rot="1137298">
          <a:off x="2331851" y="3418249"/>
          <a:ext cx="2461756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2461756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18214-01FA-404E-B856-2493A0C99979}">
      <dsp:nvSpPr>
        <dsp:cNvPr id="0" name=""/>
        <dsp:cNvSpPr/>
      </dsp:nvSpPr>
      <dsp:spPr>
        <a:xfrm rot="21446476">
          <a:off x="2397065" y="2729782"/>
          <a:ext cx="307039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3070393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351E-F7D0-466C-8B7F-751500136D05}">
      <dsp:nvSpPr>
        <dsp:cNvPr id="0" name=""/>
        <dsp:cNvSpPr/>
      </dsp:nvSpPr>
      <dsp:spPr>
        <a:xfrm rot="20319569">
          <a:off x="2312981" y="2147699"/>
          <a:ext cx="2497312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2497312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78B41-27FA-46BE-97AD-099AA1F9C4F0}">
      <dsp:nvSpPr>
        <dsp:cNvPr id="0" name=""/>
        <dsp:cNvSpPr/>
      </dsp:nvSpPr>
      <dsp:spPr>
        <a:xfrm rot="18937084">
          <a:off x="2118214" y="1581305"/>
          <a:ext cx="1965477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965477" y="20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916C4-129F-49C2-8523-0909AAE107D7}">
      <dsp:nvSpPr>
        <dsp:cNvPr id="0" name=""/>
        <dsp:cNvSpPr/>
      </dsp:nvSpPr>
      <dsp:spPr>
        <a:xfrm>
          <a:off x="241914" y="1152126"/>
          <a:ext cx="3179171" cy="33843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A23BB8-D466-4762-8DAA-F8EDDF0D4295}">
      <dsp:nvSpPr>
        <dsp:cNvPr id="0" name=""/>
        <dsp:cNvSpPr/>
      </dsp:nvSpPr>
      <dsp:spPr>
        <a:xfrm>
          <a:off x="3313622" y="0"/>
          <a:ext cx="1855093" cy="972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5294" y="142370"/>
        <a:ext cx="1311749" cy="687424"/>
      </dsp:txXfrm>
    </dsp:sp>
    <dsp:sp modelId="{03A31F55-DF34-4CF1-9A6D-A071C8135A6D}">
      <dsp:nvSpPr>
        <dsp:cNvPr id="0" name=""/>
        <dsp:cNvSpPr/>
      </dsp:nvSpPr>
      <dsp:spPr>
        <a:xfrm>
          <a:off x="4537761" y="936102"/>
          <a:ext cx="1867420" cy="972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1917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1238" y="1078472"/>
        <a:ext cx="1320466" cy="687424"/>
      </dsp:txXfrm>
    </dsp:sp>
    <dsp:sp modelId="{D8895ED2-6400-4C9F-ABF8-859EAE1E47C5}">
      <dsp:nvSpPr>
        <dsp:cNvPr id="0" name=""/>
        <dsp:cNvSpPr/>
      </dsp:nvSpPr>
      <dsp:spPr>
        <a:xfrm>
          <a:off x="5463788" y="2160242"/>
          <a:ext cx="1596468" cy="972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1966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7585" y="2302612"/>
        <a:ext cx="1128874" cy="687424"/>
      </dsp:txXfrm>
    </dsp:sp>
    <dsp:sp modelId="{8CA61C95-BF4C-42C8-92A7-66CE2BB94C2B}">
      <dsp:nvSpPr>
        <dsp:cNvPr id="0" name=""/>
        <dsp:cNvSpPr/>
      </dsp:nvSpPr>
      <dsp:spPr>
        <a:xfrm>
          <a:off x="4609772" y="3600397"/>
          <a:ext cx="1676934" cy="972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34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5353" y="3742767"/>
        <a:ext cx="1185772" cy="687424"/>
      </dsp:txXfrm>
    </dsp:sp>
    <dsp:sp modelId="{619EE9A7-CF2D-4A92-8936-1253ED6A9209}">
      <dsp:nvSpPr>
        <dsp:cNvPr id="0" name=""/>
        <dsp:cNvSpPr/>
      </dsp:nvSpPr>
      <dsp:spPr>
        <a:xfrm>
          <a:off x="3530132" y="4680520"/>
          <a:ext cx="1718912" cy="972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1861" y="4822890"/>
        <a:ext cx="1215454" cy="687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F462-CFF3-4ABD-8370-9501A0B7D92D}">
      <dsp:nvSpPr>
        <dsp:cNvPr id="0" name=""/>
        <dsp:cNvSpPr/>
      </dsp:nvSpPr>
      <dsp:spPr>
        <a:xfrm rot="5400000">
          <a:off x="7307201" y="-3596671"/>
          <a:ext cx="892084" cy="8313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6-noyabr 1917-yili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Jizzah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dunyoga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kelgan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701" y="157377"/>
        <a:ext cx="8269536" cy="804988"/>
      </dsp:txXfrm>
    </dsp:sp>
    <dsp:sp modelId="{7D7EDECB-9ED8-4DA3-94B4-E1BEF4D4FF58}">
      <dsp:nvSpPr>
        <dsp:cNvPr id="0" name=""/>
        <dsp:cNvSpPr/>
      </dsp:nvSpPr>
      <dsp:spPr>
        <a:xfrm>
          <a:off x="143175" y="2318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1917</a:t>
          </a:r>
          <a:endParaRPr lang="ru-RU" sz="4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56753"/>
        <a:ext cx="3344655" cy="1006235"/>
      </dsp:txXfrm>
    </dsp:sp>
    <dsp:sp modelId="{80C8D605-5019-428E-9376-2CB465F36801}">
      <dsp:nvSpPr>
        <dsp:cNvPr id="0" name=""/>
        <dsp:cNvSpPr/>
      </dsp:nvSpPr>
      <dsp:spPr>
        <a:xfrm rot="5400000">
          <a:off x="7273851" y="-2392503"/>
          <a:ext cx="892084" cy="8246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Toshkent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shahrida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qattiq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zilzila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bo‘lgan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8" y="1328238"/>
        <a:ext cx="8202922" cy="804988"/>
      </dsp:txXfrm>
    </dsp:sp>
    <dsp:sp modelId="{33917963-BF96-444B-81A2-227C376F857F}">
      <dsp:nvSpPr>
        <dsp:cNvPr id="0" name=""/>
        <dsp:cNvSpPr/>
      </dsp:nvSpPr>
      <dsp:spPr>
        <a:xfrm>
          <a:off x="143175" y="1173179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1966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1227614"/>
        <a:ext cx="3344612" cy="1006235"/>
      </dsp:txXfrm>
    </dsp:sp>
    <dsp:sp modelId="{46FEE3AC-370A-4347-A2D9-F5CC7C5882B5}">
      <dsp:nvSpPr>
        <dsp:cNvPr id="0" name=""/>
        <dsp:cNvSpPr/>
      </dsp:nvSpPr>
      <dsp:spPr>
        <a:xfrm rot="5400000">
          <a:off x="7269798" y="-1217590"/>
          <a:ext cx="892084" cy="82383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34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davomida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respublikaga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hormay-tolmay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rahbarlik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de-DE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96657" y="2499099"/>
        <a:ext cx="8194818" cy="804988"/>
      </dsp:txXfrm>
    </dsp:sp>
    <dsp:sp modelId="{F0102305-1710-49D8-A0F9-9EE1DA3A8DFC}">
      <dsp:nvSpPr>
        <dsp:cNvPr id="0" name=""/>
        <dsp:cNvSpPr/>
      </dsp:nvSpPr>
      <dsp:spPr>
        <a:xfrm>
          <a:off x="143175" y="2344040"/>
          <a:ext cx="3453482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34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2398475"/>
        <a:ext cx="3344612" cy="1006235"/>
      </dsp:txXfrm>
    </dsp:sp>
    <dsp:sp modelId="{FA08F6D8-11FB-46CF-8CAD-1646F221D8E4}">
      <dsp:nvSpPr>
        <dsp:cNvPr id="0" name=""/>
        <dsp:cNvSpPr/>
      </dsp:nvSpPr>
      <dsp:spPr>
        <a:xfrm rot="5400000">
          <a:off x="7278231" y="-113999"/>
          <a:ext cx="892084" cy="8320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Respublikamizda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Sharof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Rashidovning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100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yilligi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keng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nishonlandi</a:t>
          </a:r>
          <a:r>
            <a:rPr lang="en-US" sz="2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563833" y="3643947"/>
        <a:ext cx="8277332" cy="804988"/>
      </dsp:txXfrm>
    </dsp:sp>
    <dsp:sp modelId="{C104E11D-41B0-42E4-83EF-1FB40BD634FF}">
      <dsp:nvSpPr>
        <dsp:cNvPr id="0" name=""/>
        <dsp:cNvSpPr/>
      </dsp:nvSpPr>
      <dsp:spPr>
        <a:xfrm>
          <a:off x="143175" y="3514900"/>
          <a:ext cx="3453525" cy="1115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2017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610" y="3569335"/>
        <a:ext cx="3344655" cy="1006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48FF-21C0-491D-9DCE-0BE69116289F}">
      <dsp:nvSpPr>
        <dsp:cNvPr id="0" name=""/>
        <dsp:cNvSpPr/>
      </dsp:nvSpPr>
      <dsp:spPr>
        <a:xfrm>
          <a:off x="4250181" y="1561243"/>
          <a:ext cx="2739778" cy="28089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 </a:t>
          </a:r>
        </a:p>
      </dsp:txBody>
      <dsp:txXfrm>
        <a:off x="4651412" y="1972607"/>
        <a:ext cx="1937316" cy="1986242"/>
      </dsp:txXfrm>
    </dsp:sp>
    <dsp:sp modelId="{49219DA7-9ED6-4F0E-95BE-F653294B22BD}">
      <dsp:nvSpPr>
        <dsp:cNvPr id="0" name=""/>
        <dsp:cNvSpPr/>
      </dsp:nvSpPr>
      <dsp:spPr>
        <a:xfrm rot="16200000">
          <a:off x="5558513" y="1486612"/>
          <a:ext cx="12311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23114" y="13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16992" y="1496608"/>
        <a:ext cx="6155" cy="6155"/>
      </dsp:txXfrm>
    </dsp:sp>
    <dsp:sp modelId="{4534DC66-445B-4DE4-A7BD-0A2E4F1C0162}">
      <dsp:nvSpPr>
        <dsp:cNvPr id="0" name=""/>
        <dsp:cNvSpPr/>
      </dsp:nvSpPr>
      <dsp:spPr>
        <a:xfrm>
          <a:off x="4323895" y="248991"/>
          <a:ext cx="2592350" cy="11891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 </a:t>
          </a:r>
        </a:p>
      </dsp:txBody>
      <dsp:txXfrm>
        <a:off x="4703536" y="423136"/>
        <a:ext cx="1833068" cy="840847"/>
      </dsp:txXfrm>
    </dsp:sp>
    <dsp:sp modelId="{1417544F-9F46-4992-A812-67535CFBDBEA}">
      <dsp:nvSpPr>
        <dsp:cNvPr id="0" name=""/>
        <dsp:cNvSpPr/>
      </dsp:nvSpPr>
      <dsp:spPr>
        <a:xfrm rot="21564036">
          <a:off x="6989858" y="2932580"/>
          <a:ext cx="1098025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098025" y="13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511420" y="2918203"/>
        <a:ext cx="54901" cy="54901"/>
      </dsp:txXfrm>
    </dsp:sp>
    <dsp:sp modelId="{6E523987-6385-40C8-9B13-65C78868A3C4}">
      <dsp:nvSpPr>
        <dsp:cNvPr id="0" name=""/>
        <dsp:cNvSpPr/>
      </dsp:nvSpPr>
      <dsp:spPr>
        <a:xfrm>
          <a:off x="8087663" y="2328978"/>
          <a:ext cx="2155060" cy="1199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 </a:t>
          </a:r>
        </a:p>
      </dsp:txBody>
      <dsp:txXfrm>
        <a:off x="8403264" y="2504615"/>
        <a:ext cx="1523858" cy="848049"/>
      </dsp:txXfrm>
    </dsp:sp>
    <dsp:sp modelId="{FE0D3C01-9617-4B63-A9EA-9172BE2AFACB}">
      <dsp:nvSpPr>
        <dsp:cNvPr id="0" name=""/>
        <dsp:cNvSpPr/>
      </dsp:nvSpPr>
      <dsp:spPr>
        <a:xfrm rot="5400000">
          <a:off x="5535898" y="4441313"/>
          <a:ext cx="168345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68345" y="13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15862" y="4450178"/>
        <a:ext cx="8417" cy="8417"/>
      </dsp:txXfrm>
    </dsp:sp>
    <dsp:sp modelId="{EFDB58FF-BB96-49D8-AFA8-66FE24BDACE1}">
      <dsp:nvSpPr>
        <dsp:cNvPr id="0" name=""/>
        <dsp:cNvSpPr/>
      </dsp:nvSpPr>
      <dsp:spPr>
        <a:xfrm>
          <a:off x="4395904" y="4538559"/>
          <a:ext cx="2448333" cy="10986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 </a:t>
          </a:r>
        </a:p>
      </dsp:txBody>
      <dsp:txXfrm>
        <a:off x="4754454" y="4699456"/>
        <a:ext cx="1731233" cy="776882"/>
      </dsp:txXfrm>
    </dsp:sp>
    <dsp:sp modelId="{AEFA0199-586C-4D45-860D-E1959EF2940D}">
      <dsp:nvSpPr>
        <dsp:cNvPr id="0" name=""/>
        <dsp:cNvSpPr/>
      </dsp:nvSpPr>
      <dsp:spPr>
        <a:xfrm rot="10800702">
          <a:off x="3480820" y="2952296"/>
          <a:ext cx="769361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69361" y="13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846266" y="2946136"/>
        <a:ext cx="38468" cy="38468"/>
      </dsp:txXfrm>
    </dsp:sp>
    <dsp:sp modelId="{EA2132F4-0BD0-40DB-A4E9-AECBE3A6CFE9}">
      <dsp:nvSpPr>
        <dsp:cNvPr id="0" name=""/>
        <dsp:cNvSpPr/>
      </dsp:nvSpPr>
      <dsp:spPr>
        <a:xfrm>
          <a:off x="1318920" y="2328976"/>
          <a:ext cx="2161899" cy="12721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 </a:t>
          </a:r>
        </a:p>
      </dsp:txBody>
      <dsp:txXfrm>
        <a:off x="1635523" y="2515284"/>
        <a:ext cx="1528693" cy="899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48FF-21C0-491D-9DCE-0BE69116289F}">
      <dsp:nvSpPr>
        <dsp:cNvPr id="0" name=""/>
        <dsp:cNvSpPr/>
      </dsp:nvSpPr>
      <dsp:spPr>
        <a:xfrm>
          <a:off x="4364512" y="1509237"/>
          <a:ext cx="2718373" cy="2787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</a:p>
      </dsp:txBody>
      <dsp:txXfrm>
        <a:off x="4762609" y="1917387"/>
        <a:ext cx="1922179" cy="1970725"/>
      </dsp:txXfrm>
    </dsp:sp>
    <dsp:sp modelId="{49219DA7-9ED6-4F0E-95BE-F653294B22BD}">
      <dsp:nvSpPr>
        <dsp:cNvPr id="0" name=""/>
        <dsp:cNvSpPr/>
      </dsp:nvSpPr>
      <dsp:spPr>
        <a:xfrm rot="16200000">
          <a:off x="5659725" y="1432292"/>
          <a:ext cx="127947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127947" y="12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20500" y="1442065"/>
        <a:ext cx="6397" cy="6397"/>
      </dsp:txXfrm>
    </dsp:sp>
    <dsp:sp modelId="{4534DC66-445B-4DE4-A7BD-0A2E4F1C0162}">
      <dsp:nvSpPr>
        <dsp:cNvPr id="0" name=""/>
        <dsp:cNvSpPr/>
      </dsp:nvSpPr>
      <dsp:spPr>
        <a:xfrm>
          <a:off x="4323959" y="23957"/>
          <a:ext cx="2799480" cy="13573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 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1898-yili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Andijonda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endParaRPr lang="ru-RU" sz="2000" kern="1200" dirty="0"/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733933" y="222734"/>
        <a:ext cx="1979532" cy="959778"/>
      </dsp:txXfrm>
    </dsp:sp>
    <dsp:sp modelId="{1417544F-9F46-4992-A812-67535CFBDBEA}">
      <dsp:nvSpPr>
        <dsp:cNvPr id="0" name=""/>
        <dsp:cNvSpPr/>
      </dsp:nvSpPr>
      <dsp:spPr>
        <a:xfrm rot="21564036">
          <a:off x="7082793" y="2871336"/>
          <a:ext cx="80753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807536" y="12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7466373" y="2864119"/>
        <a:ext cx="40376" cy="40376"/>
      </dsp:txXfrm>
    </dsp:sp>
    <dsp:sp modelId="{6E523987-6385-40C8-9B13-65C78868A3C4}">
      <dsp:nvSpPr>
        <dsp:cNvPr id="0" name=""/>
        <dsp:cNvSpPr/>
      </dsp:nvSpPr>
      <dsp:spPr>
        <a:xfrm>
          <a:off x="7890120" y="2015051"/>
          <a:ext cx="2709077" cy="1701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 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Kecha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kunduz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20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8286855" y="2264263"/>
        <a:ext cx="1915607" cy="1203302"/>
      </dsp:txXfrm>
    </dsp:sp>
    <dsp:sp modelId="{FE0D3C01-9617-4B63-A9EA-9172BE2AFACB}">
      <dsp:nvSpPr>
        <dsp:cNvPr id="0" name=""/>
        <dsp:cNvSpPr/>
      </dsp:nvSpPr>
      <dsp:spPr>
        <a:xfrm rot="5448762">
          <a:off x="5668025" y="4318547"/>
          <a:ext cx="70813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70813" y="12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5701661" y="4329748"/>
        <a:ext cx="3540" cy="3540"/>
      </dsp:txXfrm>
    </dsp:sp>
    <dsp:sp modelId="{EFDB58FF-BB96-49D8-AFA8-66FE24BDACE1}">
      <dsp:nvSpPr>
        <dsp:cNvPr id="0" name=""/>
        <dsp:cNvSpPr/>
      </dsp:nvSpPr>
      <dsp:spPr>
        <a:xfrm>
          <a:off x="3747897" y="4366910"/>
          <a:ext cx="3888520" cy="15187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 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Novvoy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podshoning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in’omi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hikoyalari</a:t>
          </a:r>
          <a:endParaRPr lang="ru-RU" sz="20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17358" y="4589331"/>
        <a:ext cx="2749598" cy="1073941"/>
      </dsp:txXfrm>
    </dsp:sp>
    <dsp:sp modelId="{AEFA0199-586C-4D45-860D-E1959EF2940D}">
      <dsp:nvSpPr>
        <dsp:cNvPr id="0" name=""/>
        <dsp:cNvSpPr/>
      </dsp:nvSpPr>
      <dsp:spPr>
        <a:xfrm rot="10800702">
          <a:off x="4090664" y="2889473"/>
          <a:ext cx="273848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273848" y="12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220742" y="2895598"/>
        <a:ext cx="13692" cy="13692"/>
      </dsp:txXfrm>
    </dsp:sp>
    <dsp:sp modelId="{EA2132F4-0BD0-40DB-A4E9-AECBE3A6CFE9}">
      <dsp:nvSpPr>
        <dsp:cNvPr id="0" name=""/>
        <dsp:cNvSpPr/>
      </dsp:nvSpPr>
      <dsp:spPr>
        <a:xfrm>
          <a:off x="960232" y="2060595"/>
          <a:ext cx="3130432" cy="16830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 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Buloqlar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Uyg‘onish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“Tong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sirlari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GB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GB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to‘plamlari</a:t>
          </a:r>
          <a:endParaRPr lang="ru-RU" sz="2000" kern="1200" dirty="0"/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418673" y="2307065"/>
        <a:ext cx="2213550" cy="1190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AE65-AC27-4184-87E3-07C6388F0608}">
      <dsp:nvSpPr>
        <dsp:cNvPr id="0" name=""/>
        <dsp:cNvSpPr/>
      </dsp:nvSpPr>
      <dsp:spPr>
        <a:xfrm rot="2663694">
          <a:off x="4061684" y="4120918"/>
          <a:ext cx="1715817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1715817" y="13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564FA-AC00-4C58-9F29-476B059655AE}">
      <dsp:nvSpPr>
        <dsp:cNvPr id="0" name=""/>
        <dsp:cNvSpPr/>
      </dsp:nvSpPr>
      <dsp:spPr>
        <a:xfrm rot="917669">
          <a:off x="4260232" y="3451916"/>
          <a:ext cx="2617644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2617644" y="13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72E0C-2476-49F7-B403-61C8A5FF88D9}">
      <dsp:nvSpPr>
        <dsp:cNvPr id="0" name=""/>
        <dsp:cNvSpPr/>
      </dsp:nvSpPr>
      <dsp:spPr>
        <a:xfrm rot="21445610">
          <a:off x="4305378" y="2866007"/>
          <a:ext cx="2398175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2398175" y="13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073D2-0985-4951-A33C-F960EEE228A1}">
      <dsp:nvSpPr>
        <dsp:cNvPr id="0" name=""/>
        <dsp:cNvSpPr/>
      </dsp:nvSpPr>
      <dsp:spPr>
        <a:xfrm rot="20196570">
          <a:off x="4211577" y="2233423"/>
          <a:ext cx="2312267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2312267" y="13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2EA25-593E-40DD-86AA-2FC53BB7D931}">
      <dsp:nvSpPr>
        <dsp:cNvPr id="0" name=""/>
        <dsp:cNvSpPr/>
      </dsp:nvSpPr>
      <dsp:spPr>
        <a:xfrm rot="18561515">
          <a:off x="3910606" y="1745493"/>
          <a:ext cx="1588058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1588058" y="13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11E89-E7F6-4917-8F86-AC1D719CB697}">
      <dsp:nvSpPr>
        <dsp:cNvPr id="0" name=""/>
        <dsp:cNvSpPr/>
      </dsp:nvSpPr>
      <dsp:spPr>
        <a:xfrm>
          <a:off x="1083596" y="1152134"/>
          <a:ext cx="3276329" cy="34889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FE60BB-503B-483F-B44B-F0982110315B}">
      <dsp:nvSpPr>
        <dsp:cNvPr id="0" name=""/>
        <dsp:cNvSpPr/>
      </dsp:nvSpPr>
      <dsp:spPr>
        <a:xfrm>
          <a:off x="4828006" y="144015"/>
          <a:ext cx="1522513" cy="1073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10.06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1920</a:t>
          </a:r>
        </a:p>
      </dsp:txBody>
      <dsp:txXfrm>
        <a:off x="5050973" y="301212"/>
        <a:ext cx="1076579" cy="759011"/>
      </dsp:txXfrm>
    </dsp:sp>
    <dsp:sp modelId="{A76F03A4-AC3E-4295-9504-0CE4CB3802FE}">
      <dsp:nvSpPr>
        <dsp:cNvPr id="0" name=""/>
        <dsp:cNvSpPr/>
      </dsp:nvSpPr>
      <dsp:spPr>
        <a:xfrm>
          <a:off x="6268170" y="909671"/>
          <a:ext cx="1797197" cy="11187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1363" y="1073504"/>
        <a:ext cx="1270811" cy="791055"/>
      </dsp:txXfrm>
    </dsp:sp>
    <dsp:sp modelId="{105DA142-2ABA-4310-B362-38DCBAC95EEB}">
      <dsp:nvSpPr>
        <dsp:cNvPr id="0" name=""/>
        <dsp:cNvSpPr/>
      </dsp:nvSpPr>
      <dsp:spPr>
        <a:xfrm>
          <a:off x="6700220" y="2277820"/>
          <a:ext cx="1640919" cy="10227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Pyesa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0527" y="2427592"/>
        <a:ext cx="1160305" cy="723163"/>
      </dsp:txXfrm>
    </dsp:sp>
    <dsp:sp modelId="{8738F773-F4A2-4DE4-AB63-00927021EE9F}">
      <dsp:nvSpPr>
        <dsp:cNvPr id="0" name=""/>
        <dsp:cNvSpPr/>
      </dsp:nvSpPr>
      <dsp:spPr>
        <a:xfrm>
          <a:off x="6754752" y="3501963"/>
          <a:ext cx="1733392" cy="1049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Orden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8601" y="3655729"/>
        <a:ext cx="1225694" cy="742445"/>
      </dsp:txXfrm>
    </dsp:sp>
    <dsp:sp modelId="{136A0B79-F964-4F74-85E1-ED436EA4A082}">
      <dsp:nvSpPr>
        <dsp:cNvPr id="0" name=""/>
        <dsp:cNvSpPr/>
      </dsp:nvSpPr>
      <dsp:spPr>
        <a:xfrm>
          <a:off x="5170577" y="4654089"/>
          <a:ext cx="1586378" cy="1005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5.05.2007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2897" y="4801401"/>
        <a:ext cx="1121738" cy="71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10357426" cy="1661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tilganlarni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79104"/>
            <a:ext cx="726072" cy="153181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554444" y="1133698"/>
          <a:ext cx="706025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4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73859"/>
              </p:ext>
            </p:extLst>
          </p:nvPr>
        </p:nvGraphicFramePr>
        <p:xfrm>
          <a:off x="0" y="1637754"/>
          <a:ext cx="12060758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01AF0A29-8CF7-47DF-B2D2-4FF536B827AC}"/>
              </a:ext>
            </a:extLst>
          </p:cNvPr>
          <p:cNvSpPr/>
          <p:nvPr/>
        </p:nvSpPr>
        <p:spPr>
          <a:xfrm>
            <a:off x="1060" y="0"/>
            <a:ext cx="12167128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9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1"/>
            <a:ext cx="12167230" cy="120570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Kashmir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shig</a:t>
            </a: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i“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endParaRPr lang="de-DE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" y="1316952"/>
            <a:ext cx="3672408" cy="5656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58" y="1296710"/>
            <a:ext cx="4689686" cy="567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564" y="1349720"/>
            <a:ext cx="3592624" cy="56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91767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“Ha-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9791"/>
              </p:ext>
            </p:extLst>
          </p:nvPr>
        </p:nvGraphicFramePr>
        <p:xfrm>
          <a:off x="520608" y="917674"/>
          <a:ext cx="11126972" cy="57096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636093">
                  <a:extLst>
                    <a:ext uri="{9D8B030D-6E8A-4147-A177-3AD203B41FA5}">
                      <a16:colId xmlns:a16="http://schemas.microsoft.com/office/drawing/2014/main" val="1092250479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1809140211"/>
                    </a:ext>
                  </a:extLst>
                </a:gridCol>
                <a:gridCol w="1320361">
                  <a:extLst>
                    <a:ext uri="{9D8B030D-6E8A-4147-A177-3AD203B41FA5}">
                      <a16:colId xmlns:a16="http://schemas.microsoft.com/office/drawing/2014/main" val="2756916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1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Halima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Xudoyberdiyeva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Sirdaryo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viloyatida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tug‘ilganmi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0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Shoiraning</a:t>
                      </a:r>
                      <a:r>
                        <a:rPr lang="en-GB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otasi</a:t>
                      </a:r>
                      <a:r>
                        <a:rPr lang="en-GB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qiroat</a:t>
                      </a:r>
                      <a:r>
                        <a:rPr lang="en-GB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GB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o‘qimagan</a:t>
                      </a:r>
                      <a:r>
                        <a:rPr lang="en-GB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94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Halima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Xudoyberdiyeva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Toshkent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pedagogika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institutini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tamomlaganmi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Shoira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Saodat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jurnalida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ishlaganmi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7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66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42173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Halima </a:t>
            </a:r>
            <a:r>
              <a:rPr lang="en-GB" sz="4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Xudoyberdiyevaning</a:t>
            </a:r>
            <a:r>
              <a:rPr lang="en-GB" sz="4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endParaRPr lang="ru-RU" sz="4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Majnuntol</a:t>
            </a:r>
            <a:r>
              <a:rPr lang="en-US" sz="4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she’ri</a:t>
            </a:r>
            <a:endParaRPr lang="en-US" sz="4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454" y="1446137"/>
            <a:ext cx="6984776" cy="2838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Majnuntol</a:t>
            </a:r>
            <a:endParaRPr lang="de-DE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Majnuntol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</a:t>
            </a:r>
            <a:endParaRPr lang="de-DE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kimlarga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ogoh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aytdingmi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30" y="1520647"/>
            <a:ext cx="3384376" cy="338921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11143" y="5042837"/>
            <a:ext cx="617855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ива плакучая, согнувшая ветви свои,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же ты рассказываешь тайны свои?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или десять рассказала ли ты,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 всем я узнала из всей суеты.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3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08012" y="1133698"/>
          <a:ext cx="11236722" cy="588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25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855411"/>
              </p:ext>
            </p:extLst>
          </p:nvPr>
        </p:nvGraphicFramePr>
        <p:xfrm>
          <a:off x="608012" y="1133698"/>
          <a:ext cx="11236722" cy="588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8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Cho‘lponning</a:t>
            </a:r>
            <a:r>
              <a:rPr lang="en-GB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“</a:t>
            </a: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Ko</a:t>
            </a:r>
            <a:r>
              <a:rPr lang="en-GB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‘</a:t>
            </a:r>
            <a:r>
              <a:rPr lang="en-GB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ngil</a:t>
            </a: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she’ri</a:t>
            </a:r>
            <a:endParaRPr lang="en-US" sz="48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10" y="1277714"/>
            <a:ext cx="8352928" cy="3240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munchalar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endParaRPr lang="de-DE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Kishanlar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do‘stlashding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faryoding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sustlashding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24054" y="4503121"/>
            <a:ext cx="5869234" cy="206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 </a:t>
            </a: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 моя, ответь зачем</a:t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терпишь этот странный плен?</a:t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Зачем, безвольна и нема,</a:t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не поднимешься с колен?</a:t>
            </a:r>
          </a:p>
        </p:txBody>
      </p:sp>
    </p:spTree>
    <p:extLst>
      <p:ext uri="{BB962C8B-B14F-4D97-AF65-F5344CB8AC3E}">
        <p14:creationId xmlns:p14="http://schemas.microsoft.com/office/powerpoint/2010/main" val="62580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GB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GB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701913"/>
              </p:ext>
            </p:extLst>
          </p:nvPr>
        </p:nvGraphicFramePr>
        <p:xfrm>
          <a:off x="608013" y="1133698"/>
          <a:ext cx="10952162" cy="588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45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8013" y="917674"/>
          <a:ext cx="10952162" cy="610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2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BFD75923-041C-4429-B0D8-FFBC3C69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352899"/>
              </p:ext>
            </p:extLst>
          </p:nvPr>
        </p:nvGraphicFramePr>
        <p:xfrm>
          <a:off x="608013" y="976710"/>
          <a:ext cx="10952162" cy="59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5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84692"/>
              </p:ext>
            </p:extLst>
          </p:nvPr>
        </p:nvGraphicFramePr>
        <p:xfrm>
          <a:off x="429250" y="917674"/>
          <a:ext cx="1130872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6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818F7E-A1EC-4F6D-9FF7-94C3823B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2" y="1133698"/>
          <a:ext cx="1116471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30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818F7E-A1EC-4F6D-9FF7-94C3823B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2" y="1133698"/>
          <a:ext cx="1116471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56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DFF648-FDA9-460A-9A6A-502E01C7AF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917674"/>
          <a:ext cx="1095216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296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DFF648-FDA9-460A-9A6A-502E01C7AF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917674"/>
          <a:ext cx="1095216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55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818F7E-A1EC-4F6D-9FF7-94C3823B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2" y="1133698"/>
          <a:ext cx="1116471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25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818F7E-A1EC-4F6D-9FF7-94C3823B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2" y="1133698"/>
          <a:ext cx="1116471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788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DFF648-FDA9-460A-9A6A-502E01C7AF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54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DFF648-FDA9-460A-9A6A-502E01C7AF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917674"/>
          <a:ext cx="1095216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67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905" y="1421730"/>
            <a:ext cx="11040377" cy="2880320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bitirish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imtihonlariga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BFD75923-041C-4429-B0D8-FFBC3C69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693771"/>
              </p:ext>
            </p:extLst>
          </p:nvPr>
        </p:nvGraphicFramePr>
        <p:xfrm>
          <a:off x="608013" y="976710"/>
          <a:ext cx="10952162" cy="59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06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28179"/>
              </p:ext>
            </p:extLst>
          </p:nvPr>
        </p:nvGraphicFramePr>
        <p:xfrm>
          <a:off x="0" y="1637754"/>
          <a:ext cx="12060758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01AF0A29-8CF7-47DF-B2D2-4FF536B827AC}"/>
              </a:ext>
            </a:extLst>
          </p:cNvPr>
          <p:cNvSpPr/>
          <p:nvPr/>
        </p:nvSpPr>
        <p:spPr>
          <a:xfrm>
            <a:off x="1060" y="0"/>
            <a:ext cx="12167128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9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76909"/>
              </p:ext>
            </p:extLst>
          </p:nvPr>
        </p:nvGraphicFramePr>
        <p:xfrm>
          <a:off x="0" y="1637754"/>
          <a:ext cx="12060758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01AF0A29-8CF7-47DF-B2D2-4FF536B827AC}"/>
              </a:ext>
            </a:extLst>
          </p:cNvPr>
          <p:cNvSpPr/>
          <p:nvPr/>
        </p:nvSpPr>
        <p:spPr>
          <a:xfrm>
            <a:off x="1060" y="0"/>
            <a:ext cx="12167128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kirganda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3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4" y="1349722"/>
            <a:ext cx="8280920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Onalarning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ayog‘i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ostidadur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Ravzayi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jannat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bog‘i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Ravza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bog‘i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visolin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istar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esang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onaning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ayog‘i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tuprog‘i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22" y="124214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969" r="11277" b="21563"/>
          <a:stretch/>
        </p:blipFill>
        <p:spPr bwMode="auto">
          <a:xfrm>
            <a:off x="9036422" y="4127326"/>
            <a:ext cx="2808312" cy="274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486" y="4374057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 ног любимых матерей цветы садов из рая,</a:t>
            </a:r>
            <a:b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верноподданный любви, живи, их охраняя.</a:t>
            </a:r>
            <a:b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 если хочешь в рай войти и сам найти цветы,</a:t>
            </a:r>
            <a:b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 ног пред матерью своей будь прахом, не вставая.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7B49CF1-8989-4681-BA88-AD0F92985007}"/>
              </a:ext>
            </a:extLst>
          </p:cNvPr>
          <p:cNvSpPr/>
          <p:nvPr/>
        </p:nvSpPr>
        <p:spPr>
          <a:xfrm>
            <a:off x="1060" y="0"/>
            <a:ext cx="12167128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Alisher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ijodidan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3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8013" y="1638300"/>
          <a:ext cx="11164710" cy="5040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471">
                  <a:extLst>
                    <a:ext uri="{9D8B030D-6E8A-4147-A177-3AD203B41FA5}">
                      <a16:colId xmlns:a16="http://schemas.microsoft.com/office/drawing/2014/main" val="3277881976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818428965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724315150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63522607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575575959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1822954236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071664238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699702363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455554295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576375709"/>
                    </a:ext>
                  </a:extLst>
                </a:gridCol>
              </a:tblGrid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561437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451618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577421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6789851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848384"/>
                  </a:ext>
                </a:extLst>
              </a:tr>
            </a:tbl>
          </a:graphicData>
        </a:graphic>
      </p:graphicFrame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boshqotirma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9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8013" y="1638300"/>
          <a:ext cx="11164710" cy="5040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471">
                  <a:extLst>
                    <a:ext uri="{9D8B030D-6E8A-4147-A177-3AD203B41FA5}">
                      <a16:colId xmlns:a16="http://schemas.microsoft.com/office/drawing/2014/main" val="3277881976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818428965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724315150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63522607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575575959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1822954236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071664238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699702363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3455554295"/>
                    </a:ext>
                  </a:extLst>
                </a:gridCol>
                <a:gridCol w="1116471">
                  <a:extLst>
                    <a:ext uri="{9D8B030D-6E8A-4147-A177-3AD203B41FA5}">
                      <a16:colId xmlns:a16="http://schemas.microsoft.com/office/drawing/2014/main" val="576375709"/>
                    </a:ext>
                  </a:extLst>
                </a:gridCol>
              </a:tblGrid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561437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451618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577421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6789851"/>
                  </a:ext>
                </a:extLst>
              </a:tr>
              <a:tr h="1008003">
                <a:tc>
                  <a:txBody>
                    <a:bodyPr/>
                    <a:lstStyle/>
                    <a:p>
                      <a:pPr algn="ctr"/>
                      <a:r>
                        <a:rPr lang="de-DE" sz="4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848384"/>
                  </a:ext>
                </a:extLst>
              </a:tr>
            </a:tbl>
          </a:graphicData>
        </a:graphic>
      </p:graphicFrame>
      <p:sp>
        <p:nvSpPr>
          <p:cNvPr id="4" name="object 2"/>
          <p:cNvSpPr/>
          <p:nvPr/>
        </p:nvSpPr>
        <p:spPr>
          <a:xfrm>
            <a:off x="958" y="0"/>
            <a:ext cx="12167230" cy="113369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Boshqotirma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javoblari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C9D18934-46E5-47C8-8770-822F5F0678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486" y="1808478"/>
            <a:ext cx="7836026" cy="306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Tole’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yo‘qi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jonimg‘a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balolig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‘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Har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ishniki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ayladim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xatolig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‘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.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O‘z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yerni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qo‘yub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Hind sori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yuzlandim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,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Yorab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netayin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, ne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yuz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qarolig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‘ </a:t>
            </a:r>
            <a:r>
              <a:rPr lang="en-US" sz="3600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bo‘ldi</a:t>
            </a:r>
            <a:r>
              <a:rPr lang="en-US" sz="36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.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E1CBD2B-F5C7-4899-9B6B-684859914B85}"/>
              </a:ext>
            </a:extLst>
          </p:cNvPr>
          <p:cNvSpPr/>
          <p:nvPr/>
        </p:nvSpPr>
        <p:spPr>
          <a:xfrm>
            <a:off x="958" y="0"/>
            <a:ext cx="12167230" cy="1117645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5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32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Bobur</a:t>
            </a:r>
            <a:r>
              <a:rPr lang="en-US" sz="5432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5432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ijodidan</a:t>
            </a:r>
            <a:endParaRPr lang="en-US" sz="5432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9B6CE01-4D4C-48B7-810A-FCAD7F40B7E3}"/>
              </a:ext>
            </a:extLst>
          </p:cNvPr>
          <p:cNvSpPr txBox="1"/>
          <p:nvPr/>
        </p:nvSpPr>
        <p:spPr>
          <a:xfrm>
            <a:off x="611486" y="4884744"/>
            <a:ext cx="10454616" cy="1702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789" tIns="41394" rIns="82789" bIns="41394" anchor="t" anchorCtr="0" compatLnSpc="1">
            <a:noAutofit/>
          </a:bodyPr>
          <a:lstStyle/>
          <a:p>
            <a:pPr defTabSz="912592">
              <a:lnSpc>
                <a:spcPct val="90000"/>
              </a:lnSpc>
              <a:spcBef>
                <a:spcPts val="996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  <a:t>Я в жизни счастья не встречал, с несчастьем связан стал.</a:t>
            </a:r>
            <a:b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</a:br>
            <a: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  <a:t>Во всех делах — просчет, за все я всем обязан стал.</a:t>
            </a:r>
            <a:b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</a:br>
            <a: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  <a:t>Покинув родину свою, побрел я в </a:t>
            </a:r>
            <a:r>
              <a:rPr lang="ru-RU" sz="2897" dirty="0" err="1">
                <a:solidFill>
                  <a:srgbClr val="0070C0"/>
                </a:solidFill>
                <a:latin typeface="Arial" pitchFamily="34"/>
                <a:cs typeface="Arial" pitchFamily="34"/>
              </a:rPr>
              <a:t>Индустан</a:t>
            </a:r>
            <a:b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</a:br>
            <a:r>
              <a:rPr lang="ru-RU" sz="2897" dirty="0">
                <a:solidFill>
                  <a:srgbClr val="0070C0"/>
                </a:solidFill>
                <a:latin typeface="Arial" pitchFamily="34"/>
                <a:cs typeface="Arial" pitchFamily="34"/>
              </a:rPr>
              <a:t>И черною смолой стыда навек измазан стал.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AD765B82-442A-4158-B08B-EC55A35A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6" t="12534" r="11330" b="2486"/>
          <a:stretch>
            <a:fillRect/>
          </a:stretch>
        </p:blipFill>
        <p:spPr>
          <a:xfrm>
            <a:off x="8456699" y="1921055"/>
            <a:ext cx="3463739" cy="27581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1044</Words>
  <Application>Microsoft Office PowerPoint</Application>
  <PresentationFormat>Произвольный</PresentationFormat>
  <Paragraphs>250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378</cp:revision>
  <dcterms:created xsi:type="dcterms:W3CDTF">2020-04-01T05:32:34Z</dcterms:created>
  <dcterms:modified xsi:type="dcterms:W3CDTF">2021-03-25T17:03:49Z</dcterms:modified>
</cp:coreProperties>
</file>