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02" r:id="rId3"/>
    <p:sldId id="301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21" r:id="rId13"/>
    <p:sldId id="311" r:id="rId14"/>
    <p:sldId id="312" r:id="rId15"/>
    <p:sldId id="313" r:id="rId16"/>
    <p:sldId id="314" r:id="rId17"/>
    <p:sldId id="315" r:id="rId18"/>
    <p:sldId id="316" r:id="rId19"/>
    <p:sldId id="322" r:id="rId20"/>
    <p:sldId id="317" r:id="rId21"/>
    <p:sldId id="318" r:id="rId22"/>
    <p:sldId id="323" r:id="rId23"/>
    <p:sldId id="259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9FF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07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82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966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51099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03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151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778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19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65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12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10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63B6F-AA3D-4442-83CD-4843002FCD5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94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3672C130-52B1-46CC-9FE9-0F9104E075B5}"/>
              </a:ext>
            </a:extLst>
          </p:cNvPr>
          <p:cNvSpPr/>
          <p:nvPr/>
        </p:nvSpPr>
        <p:spPr>
          <a:xfrm>
            <a:off x="9369425" y="682625"/>
            <a:ext cx="2127250" cy="9636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881B94F3-BD29-4138-B549-3907F35E2002}"/>
              </a:ext>
            </a:extLst>
          </p:cNvPr>
          <p:cNvSpPr txBox="1"/>
          <p:nvPr/>
        </p:nvSpPr>
        <p:spPr>
          <a:xfrm>
            <a:off x="9451975" y="812800"/>
            <a:ext cx="1962150" cy="649433"/>
          </a:xfrm>
          <a:prstGeom prst="rect">
            <a:avLst/>
          </a:prstGeom>
          <a:solidFill>
            <a:srgbClr val="00B050"/>
          </a:solidFill>
        </p:spPr>
        <p:txBody>
          <a:bodyPr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en-US" sz="4000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 dirty="0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10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356" y="2279210"/>
            <a:ext cx="10159017" cy="1414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6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ru-RU" altLang="ru-RU" sz="6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6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60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altLang="ru-RU" sz="6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6000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altLang="ru-RU" sz="6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374650" y="2725738"/>
            <a:ext cx="477838" cy="15955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374650" y="4750399"/>
            <a:ext cx="477838" cy="174328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</p:spTree>
    <p:extLst>
      <p:ext uri="{BB962C8B-B14F-4D97-AF65-F5344CB8AC3E}">
        <p14:creationId xmlns:p14="http://schemas.microsoft.com/office/powerpoint/2010/main" val="4200896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DDB1DA20-6B5A-457B-8408-86983CFC97D5}"/>
              </a:ext>
            </a:extLst>
          </p:cNvPr>
          <p:cNvSpPr/>
          <p:nvPr/>
        </p:nvSpPr>
        <p:spPr>
          <a:xfrm>
            <a:off x="4091354" y="807597"/>
            <a:ext cx="4009292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CE6B2-5BCC-4481-9840-0B3B3A15BB25}"/>
              </a:ext>
            </a:extLst>
          </p:cNvPr>
          <p:cNvSpPr txBox="1"/>
          <p:nvPr/>
        </p:nvSpPr>
        <p:spPr>
          <a:xfrm>
            <a:off x="4924846" y="859713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0BAB2240-3DF0-41FE-842D-51897D52FCFE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21852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77227-5854-4759-9C7D-4E2ACA4C380E}"/>
              </a:ext>
            </a:extLst>
          </p:cNvPr>
          <p:cNvSpPr txBox="1"/>
          <p:nvPr/>
        </p:nvSpPr>
        <p:spPr>
          <a:xfrm>
            <a:off x="910875" y="2265228"/>
            <a:ext cx="10370249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Integralni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/>
              <p:nvPr/>
            </p:nvSpPr>
            <p:spPr>
              <a:xfrm>
                <a:off x="3941174" y="3441315"/>
                <a:ext cx="4000326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174" y="3441315"/>
                <a:ext cx="4000326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A6745A17-35C9-475F-84EE-E93E59C4A5B2}"/>
              </a:ext>
            </a:extLst>
          </p:cNvPr>
          <p:cNvSpPr/>
          <p:nvPr/>
        </p:nvSpPr>
        <p:spPr>
          <a:xfrm>
            <a:off x="8973669" y="3744460"/>
            <a:ext cx="3048000" cy="290456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353" y="3827929"/>
            <a:ext cx="2888604" cy="274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010368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3DE401D-4CAB-495D-82ED-783EEAF977CF}"/>
              </a:ext>
            </a:extLst>
          </p:cNvPr>
          <p:cNvSpPr/>
          <p:nvPr/>
        </p:nvSpPr>
        <p:spPr>
          <a:xfrm>
            <a:off x="2751823" y="505844"/>
            <a:ext cx="6688353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B43359-A586-4B43-964F-13833F57385C}"/>
              </a:ext>
            </a:extLst>
          </p:cNvPr>
          <p:cNvSpPr txBox="1"/>
          <p:nvPr/>
        </p:nvSpPr>
        <p:spPr>
          <a:xfrm>
            <a:off x="3585316" y="557960"/>
            <a:ext cx="50786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2AACFDD-7554-4AF7-8EBD-3769B1AD3B1D}"/>
                  </a:ext>
                </a:extLst>
              </p:cNvPr>
              <p:cNvSpPr txBox="1"/>
              <p:nvPr/>
            </p:nvSpPr>
            <p:spPr>
              <a:xfrm>
                <a:off x="1585185" y="1597320"/>
                <a:ext cx="9078896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2AACFDD-7554-4AF7-8EBD-3769B1AD3B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5185" y="1597320"/>
                <a:ext cx="9078896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Двойные круглые скобки 1">
            <a:extLst>
              <a:ext uri="{FF2B5EF4-FFF2-40B4-BE49-F238E27FC236}">
                <a16:creationId xmlns:a16="http://schemas.microsoft.com/office/drawing/2014/main" id="{B1C21698-7433-471B-83E2-0AE41A05376A}"/>
              </a:ext>
            </a:extLst>
          </p:cNvPr>
          <p:cNvSpPr/>
          <p:nvPr/>
        </p:nvSpPr>
        <p:spPr>
          <a:xfrm>
            <a:off x="4485090" y="4966875"/>
            <a:ext cx="4651717" cy="1323176"/>
          </a:xfrm>
          <a:prstGeom prst="bracketPair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F817847-B9CA-42E8-8115-3E085347B4D9}"/>
                  </a:ext>
                </a:extLst>
              </p:cNvPr>
              <p:cNvSpPr/>
              <p:nvPr/>
            </p:nvSpPr>
            <p:spPr>
              <a:xfrm>
                <a:off x="4796818" y="4825386"/>
                <a:ext cx="385637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F817847-B9CA-42E8-8115-3E085347B4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6818" y="4825386"/>
                <a:ext cx="3856377" cy="721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33B1900-7F8E-4AE6-9F8E-D6672055D9F2}"/>
                  </a:ext>
                </a:extLst>
              </p:cNvPr>
              <p:cNvSpPr/>
              <p:nvPr/>
            </p:nvSpPr>
            <p:spPr>
              <a:xfrm>
                <a:off x="4723015" y="5582165"/>
                <a:ext cx="400398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ru-RU" sz="4000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33B1900-7F8E-4AE6-9F8E-D6672055D9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3015" y="5582165"/>
                <a:ext cx="4003981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DF157F9-8CBB-40CA-B6B5-7AF84396D68E}"/>
                  </a:ext>
                </a:extLst>
              </p:cNvPr>
              <p:cNvSpPr txBox="1"/>
              <p:nvPr/>
            </p:nvSpPr>
            <p:spPr>
              <a:xfrm>
                <a:off x="1002989" y="3104755"/>
                <a:ext cx="9547549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DF157F9-8CBB-40CA-B6B5-7AF84396D6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989" y="3104755"/>
                <a:ext cx="9547549" cy="161454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4093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A21B673-3DEC-42C3-91CB-5EA81C1835B0}"/>
                  </a:ext>
                </a:extLst>
              </p:cNvPr>
              <p:cNvSpPr txBox="1"/>
              <p:nvPr/>
            </p:nvSpPr>
            <p:spPr>
              <a:xfrm>
                <a:off x="1101463" y="631266"/>
                <a:ext cx="6836102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A21B673-3DEC-42C3-91CB-5EA81C1835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463" y="631266"/>
                <a:ext cx="6836102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9B5339-1811-4493-B03D-E5424C2570F8}"/>
                  </a:ext>
                </a:extLst>
              </p:cNvPr>
              <p:cNvSpPr txBox="1"/>
              <p:nvPr/>
            </p:nvSpPr>
            <p:spPr>
              <a:xfrm>
                <a:off x="1101463" y="2334281"/>
                <a:ext cx="682808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𝒂𝒓𝒄𝒕𝒈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9B5339-1811-4493-B03D-E5424C257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463" y="2334281"/>
                <a:ext cx="6828088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C24214-84A7-45CD-84F6-FB74BC691840}"/>
                  </a:ext>
                </a:extLst>
              </p:cNvPr>
              <p:cNvSpPr txBox="1"/>
              <p:nvPr/>
            </p:nvSpPr>
            <p:spPr>
              <a:xfrm>
                <a:off x="1101463" y="3429000"/>
                <a:ext cx="8761116" cy="694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𝒂𝒓𝒄𝒕𝒈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>
                  <a:solidFill>
                    <a:srgbClr val="0066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C24214-84A7-45CD-84F6-FB74BC6918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463" y="3429000"/>
                <a:ext cx="8761116" cy="6948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4214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DDB1DA20-6B5A-457B-8408-86983CFC97D5}"/>
              </a:ext>
            </a:extLst>
          </p:cNvPr>
          <p:cNvSpPr/>
          <p:nvPr/>
        </p:nvSpPr>
        <p:spPr>
          <a:xfrm>
            <a:off x="4091354" y="807597"/>
            <a:ext cx="4009292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CE6B2-5BCC-4481-9840-0B3B3A15BB25}"/>
              </a:ext>
            </a:extLst>
          </p:cNvPr>
          <p:cNvSpPr txBox="1"/>
          <p:nvPr/>
        </p:nvSpPr>
        <p:spPr>
          <a:xfrm>
            <a:off x="4924846" y="859713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0BAB2240-3DF0-41FE-842D-51897D52FCFE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21992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77227-5854-4759-9C7D-4E2ACA4C380E}"/>
              </a:ext>
            </a:extLst>
          </p:cNvPr>
          <p:cNvSpPr txBox="1"/>
          <p:nvPr/>
        </p:nvSpPr>
        <p:spPr>
          <a:xfrm>
            <a:off x="910875" y="2265228"/>
            <a:ext cx="10370249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Integralni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/>
              <p:nvPr/>
            </p:nvSpPr>
            <p:spPr>
              <a:xfrm>
                <a:off x="4461001" y="3496507"/>
                <a:ext cx="2806153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001" y="3496507"/>
                <a:ext cx="2806153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A6745A17-35C9-475F-84EE-E93E59C4A5B2}"/>
              </a:ext>
            </a:extLst>
          </p:cNvPr>
          <p:cNvSpPr/>
          <p:nvPr/>
        </p:nvSpPr>
        <p:spPr>
          <a:xfrm>
            <a:off x="8973669" y="3744460"/>
            <a:ext cx="3048000" cy="290456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353" y="3827929"/>
            <a:ext cx="2888604" cy="274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523686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3DE401D-4CAB-495D-82ED-783EEAF977CF}"/>
              </a:ext>
            </a:extLst>
          </p:cNvPr>
          <p:cNvSpPr/>
          <p:nvPr/>
        </p:nvSpPr>
        <p:spPr>
          <a:xfrm>
            <a:off x="2751823" y="505844"/>
            <a:ext cx="6688353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B43359-A586-4B43-964F-13833F57385C}"/>
              </a:ext>
            </a:extLst>
          </p:cNvPr>
          <p:cNvSpPr txBox="1"/>
          <p:nvPr/>
        </p:nvSpPr>
        <p:spPr>
          <a:xfrm>
            <a:off x="3585316" y="557960"/>
            <a:ext cx="50786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55EC8B7-6995-4160-A881-F9796197D702}"/>
                  </a:ext>
                </a:extLst>
              </p:cNvPr>
              <p:cNvSpPr txBox="1"/>
              <p:nvPr/>
            </p:nvSpPr>
            <p:spPr>
              <a:xfrm>
                <a:off x="1385702" y="1735100"/>
                <a:ext cx="3331746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55EC8B7-6995-4160-A881-F9796197D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702" y="1735100"/>
                <a:ext cx="3331746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Двойные круглые скобки 7">
            <a:extLst>
              <a:ext uri="{FF2B5EF4-FFF2-40B4-BE49-F238E27FC236}">
                <a16:creationId xmlns:a16="http://schemas.microsoft.com/office/drawing/2014/main" id="{E14156C2-A1B9-4821-BD65-4E7E648B5BD0}"/>
              </a:ext>
            </a:extLst>
          </p:cNvPr>
          <p:cNvSpPr/>
          <p:nvPr/>
        </p:nvSpPr>
        <p:spPr>
          <a:xfrm>
            <a:off x="4871349" y="1863530"/>
            <a:ext cx="3444858" cy="1323176"/>
          </a:xfrm>
          <a:prstGeom prst="bracketPair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6AC9E583-0C1A-45C9-A264-0A305658E121}"/>
                  </a:ext>
                </a:extLst>
              </p:cNvPr>
              <p:cNvSpPr/>
              <p:nvPr/>
            </p:nvSpPr>
            <p:spPr>
              <a:xfrm>
                <a:off x="5242286" y="1707385"/>
                <a:ext cx="270298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6AC9E583-0C1A-45C9-A264-0A305658E1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2286" y="1707385"/>
                <a:ext cx="2702984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BF2BEA4-4516-4682-B5BD-68A26BD58070}"/>
                  </a:ext>
                </a:extLst>
              </p:cNvPr>
              <p:cNvSpPr/>
              <p:nvPr/>
            </p:nvSpPr>
            <p:spPr>
              <a:xfrm>
                <a:off x="5404524" y="2425215"/>
                <a:ext cx="211590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BF2BEA4-4516-4682-B5BD-68A26BD580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4524" y="2425215"/>
                <a:ext cx="2115900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C21EAE-39BB-4C7A-947F-F4C60224A582}"/>
                  </a:ext>
                </a:extLst>
              </p:cNvPr>
              <p:cNvSpPr txBox="1"/>
              <p:nvPr/>
            </p:nvSpPr>
            <p:spPr>
              <a:xfrm>
                <a:off x="8575079" y="1757832"/>
                <a:ext cx="3063018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C21EAE-39BB-4C7A-947F-F4C60224A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5079" y="1757832"/>
                <a:ext cx="3063018" cy="161454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E4C3D3-4BEC-465A-A948-25FBC7186F8B}"/>
                  </a:ext>
                </a:extLst>
              </p:cNvPr>
              <p:cNvSpPr txBox="1"/>
              <p:nvPr/>
            </p:nvSpPr>
            <p:spPr>
              <a:xfrm>
                <a:off x="1592783" y="3460060"/>
                <a:ext cx="10045314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E4C3D3-4BEC-465A-A948-25FBC7186F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783" y="3460060"/>
                <a:ext cx="10045314" cy="161454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28D347B-0083-4FD3-B084-C59A313B724A}"/>
                  </a:ext>
                </a:extLst>
              </p:cNvPr>
              <p:cNvSpPr txBox="1"/>
              <p:nvPr/>
            </p:nvSpPr>
            <p:spPr>
              <a:xfrm>
                <a:off x="3051575" y="4944704"/>
                <a:ext cx="4540602" cy="1243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 smtClean="0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4000" b="1" i="1" smtClean="0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>
                  <a:solidFill>
                    <a:srgbClr val="0066FF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28D347B-0083-4FD3-B084-C59A313B72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575" y="4944704"/>
                <a:ext cx="4540602" cy="12435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571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DDB1DA20-6B5A-457B-8408-86983CFC97D5}"/>
              </a:ext>
            </a:extLst>
          </p:cNvPr>
          <p:cNvSpPr/>
          <p:nvPr/>
        </p:nvSpPr>
        <p:spPr>
          <a:xfrm>
            <a:off x="4091354" y="807597"/>
            <a:ext cx="4009292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CE6B2-5BCC-4481-9840-0B3B3A15BB25}"/>
              </a:ext>
            </a:extLst>
          </p:cNvPr>
          <p:cNvSpPr txBox="1"/>
          <p:nvPr/>
        </p:nvSpPr>
        <p:spPr>
          <a:xfrm>
            <a:off x="4924846" y="859713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0BAB2240-3DF0-41FE-842D-51897D52FCFE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21290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77227-5854-4759-9C7D-4E2ACA4C380E}"/>
              </a:ext>
            </a:extLst>
          </p:cNvPr>
          <p:cNvSpPr txBox="1"/>
          <p:nvPr/>
        </p:nvSpPr>
        <p:spPr>
          <a:xfrm>
            <a:off x="910875" y="2265228"/>
            <a:ext cx="10370249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Integralni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/>
              <p:nvPr/>
            </p:nvSpPr>
            <p:spPr>
              <a:xfrm>
                <a:off x="4461001" y="3496507"/>
                <a:ext cx="2064604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001" y="3496507"/>
                <a:ext cx="2064604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A6745A17-35C9-475F-84EE-E93E59C4A5B2}"/>
              </a:ext>
            </a:extLst>
          </p:cNvPr>
          <p:cNvSpPr/>
          <p:nvPr/>
        </p:nvSpPr>
        <p:spPr>
          <a:xfrm>
            <a:off x="8973669" y="3744460"/>
            <a:ext cx="3048000" cy="290456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353" y="3827929"/>
            <a:ext cx="2888604" cy="274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38817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3DE401D-4CAB-495D-82ED-783EEAF977CF}"/>
              </a:ext>
            </a:extLst>
          </p:cNvPr>
          <p:cNvSpPr/>
          <p:nvPr/>
        </p:nvSpPr>
        <p:spPr>
          <a:xfrm>
            <a:off x="2751823" y="505844"/>
            <a:ext cx="6688353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B43359-A586-4B43-964F-13833F57385C}"/>
              </a:ext>
            </a:extLst>
          </p:cNvPr>
          <p:cNvSpPr txBox="1"/>
          <p:nvPr/>
        </p:nvSpPr>
        <p:spPr>
          <a:xfrm>
            <a:off x="3585316" y="557960"/>
            <a:ext cx="50786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B17ABE3-E18E-45FA-BBFB-6242690A3098}"/>
                  </a:ext>
                </a:extLst>
              </p:cNvPr>
              <p:cNvSpPr txBox="1"/>
              <p:nvPr/>
            </p:nvSpPr>
            <p:spPr>
              <a:xfrm>
                <a:off x="996504" y="1682696"/>
                <a:ext cx="10293652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den>
                                  </m:f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B17ABE3-E18E-45FA-BBFB-6242690A30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504" y="1682696"/>
                <a:ext cx="10293652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788D408-CA9C-4C00-84EE-9C346C6F2BA0}"/>
                  </a:ext>
                </a:extLst>
              </p:cNvPr>
              <p:cNvSpPr txBox="1"/>
              <p:nvPr/>
            </p:nvSpPr>
            <p:spPr>
              <a:xfrm>
                <a:off x="1724235" y="3387048"/>
                <a:ext cx="9448292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m:rPr>
                              <m:brk/>
                            </m:r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𝒅𝒙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den>
                              </m:f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e>
                          </m:nary>
                        </m:e>
                      </m:nary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788D408-CA9C-4C00-84EE-9C346C6F2B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4235" y="3387048"/>
                <a:ext cx="9448292" cy="161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6036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DDB1DA20-6B5A-457B-8408-86983CFC97D5}"/>
              </a:ext>
            </a:extLst>
          </p:cNvPr>
          <p:cNvSpPr/>
          <p:nvPr/>
        </p:nvSpPr>
        <p:spPr>
          <a:xfrm>
            <a:off x="4091354" y="807597"/>
            <a:ext cx="4009292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CE6B2-5BCC-4481-9840-0B3B3A15BB25}"/>
              </a:ext>
            </a:extLst>
          </p:cNvPr>
          <p:cNvSpPr txBox="1"/>
          <p:nvPr/>
        </p:nvSpPr>
        <p:spPr>
          <a:xfrm>
            <a:off x="4924846" y="859713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0BAB2240-3DF0-41FE-842D-51897D52FCFE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21290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77227-5854-4759-9C7D-4E2ACA4C380E}"/>
              </a:ext>
            </a:extLst>
          </p:cNvPr>
          <p:cNvSpPr txBox="1"/>
          <p:nvPr/>
        </p:nvSpPr>
        <p:spPr>
          <a:xfrm>
            <a:off x="910875" y="2265228"/>
            <a:ext cx="10370249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Integralni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/>
              <p:nvPr/>
            </p:nvSpPr>
            <p:spPr>
              <a:xfrm>
                <a:off x="3818576" y="3397348"/>
                <a:ext cx="4282070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576" y="3397348"/>
                <a:ext cx="4282070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A6745A17-35C9-475F-84EE-E93E59C4A5B2}"/>
              </a:ext>
            </a:extLst>
          </p:cNvPr>
          <p:cNvSpPr/>
          <p:nvPr/>
        </p:nvSpPr>
        <p:spPr>
          <a:xfrm>
            <a:off x="8973669" y="3744460"/>
            <a:ext cx="3048000" cy="290456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353" y="3827929"/>
            <a:ext cx="2888604" cy="274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821119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3DE401D-4CAB-495D-82ED-783EEAF977CF}"/>
              </a:ext>
            </a:extLst>
          </p:cNvPr>
          <p:cNvSpPr/>
          <p:nvPr/>
        </p:nvSpPr>
        <p:spPr>
          <a:xfrm>
            <a:off x="2751823" y="505844"/>
            <a:ext cx="6688353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B43359-A586-4B43-964F-13833F57385C}"/>
              </a:ext>
            </a:extLst>
          </p:cNvPr>
          <p:cNvSpPr txBox="1"/>
          <p:nvPr/>
        </p:nvSpPr>
        <p:spPr>
          <a:xfrm>
            <a:off x="3585316" y="557960"/>
            <a:ext cx="50786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A4DB8FF-68AD-47AD-AC0B-487F718D208B}"/>
                  </a:ext>
                </a:extLst>
              </p:cNvPr>
              <p:cNvSpPr txBox="1"/>
              <p:nvPr/>
            </p:nvSpPr>
            <p:spPr>
              <a:xfrm>
                <a:off x="1063628" y="1708405"/>
                <a:ext cx="10064742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𝒔𝒊𝒏</m:t>
                                  </m:r>
                                  <m:f>
                                    <m:f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num>
                                    <m:den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𝒄𝒐𝒔</m:t>
                                  </m:r>
                                  <m:f>
                                    <m:f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num>
                                    <m:den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A4DB8FF-68AD-47AD-AC0B-487F718D2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628" y="1708405"/>
                <a:ext cx="10064742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FCA074-934A-4384-BC15-E7AFA07A882F}"/>
                  </a:ext>
                </a:extLst>
              </p:cNvPr>
              <p:cNvSpPr txBox="1"/>
              <p:nvPr/>
            </p:nvSpPr>
            <p:spPr>
              <a:xfrm>
                <a:off x="2030968" y="3535051"/>
                <a:ext cx="9466438" cy="17288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𝒔𝒊𝒏</m:t>
                                  </m:r>
                                  <m:d>
                                    <m:d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∙</m:t>
                                      </m:r>
                                      <m:f>
                                        <m:fPr>
                                          <m:ctrlPr>
                                            <a:rPr lang="en-US" sz="40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40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num>
                                        <m:den>
                                          <m:r>
                                            <a:rPr lang="en-US" sz="40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FCA074-934A-4384-BC15-E7AFA07A88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0968" y="3535051"/>
                <a:ext cx="9466438" cy="17288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7032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8C146AA5-02D0-4B97-85EE-D17E6214F7C8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BCA807A0-FF0F-49FC-8E3A-068E2D00861F}"/>
              </a:ext>
            </a:extLst>
          </p:cNvPr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7C400F8-3BAE-4DE3-B445-BF126ED1B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772C7BE-1CF0-438E-A980-523509F6A8BE}"/>
                  </a:ext>
                </a:extLst>
              </p:cNvPr>
              <p:cNvSpPr txBox="1"/>
              <p:nvPr/>
            </p:nvSpPr>
            <p:spPr>
              <a:xfrm>
                <a:off x="776723" y="631266"/>
                <a:ext cx="10638553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𝒄𝒐𝒔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𝒄𝒐𝒔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772C7BE-1CF0-438E-A980-523509F6A8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23" y="631266"/>
                <a:ext cx="10638553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4CCC1D-BE18-4C32-9222-DD6835FD5225}"/>
                  </a:ext>
                </a:extLst>
              </p:cNvPr>
              <p:cNvSpPr txBox="1"/>
              <p:nvPr/>
            </p:nvSpPr>
            <p:spPr>
              <a:xfrm>
                <a:off x="941447" y="2661067"/>
                <a:ext cx="10309104" cy="1156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4000" b="1" i="1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  <m:r>
                        <a:rPr lang="en-US" sz="4000" b="1" i="1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r>
                        <a:rPr lang="en-US" sz="4000" b="1" i="1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>
                  <a:solidFill>
                    <a:srgbClr val="0066FF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4CCC1D-BE18-4C32-9222-DD6835FD5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447" y="2661067"/>
                <a:ext cx="10309104" cy="11567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040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DDB1DA20-6B5A-457B-8408-86983CFC97D5}"/>
              </a:ext>
            </a:extLst>
          </p:cNvPr>
          <p:cNvSpPr/>
          <p:nvPr/>
        </p:nvSpPr>
        <p:spPr>
          <a:xfrm>
            <a:off x="4073425" y="570181"/>
            <a:ext cx="4009292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CE6B2-5BCC-4481-9840-0B3B3A15BB25}"/>
              </a:ext>
            </a:extLst>
          </p:cNvPr>
          <p:cNvSpPr txBox="1"/>
          <p:nvPr/>
        </p:nvSpPr>
        <p:spPr>
          <a:xfrm>
            <a:off x="4906917" y="622297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1-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0BAB2240-3DF0-41FE-842D-51897D52FCFE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21290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745A17-35C9-475F-84EE-E93E59C4A5B2}"/>
              </a:ext>
            </a:extLst>
          </p:cNvPr>
          <p:cNvSpPr/>
          <p:nvPr/>
        </p:nvSpPr>
        <p:spPr>
          <a:xfrm>
            <a:off x="8973669" y="3744460"/>
            <a:ext cx="3048000" cy="290456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77227-5854-4759-9C7D-4E2ACA4C380E}"/>
              </a:ext>
            </a:extLst>
          </p:cNvPr>
          <p:cNvSpPr txBox="1"/>
          <p:nvPr/>
        </p:nvSpPr>
        <p:spPr>
          <a:xfrm>
            <a:off x="803299" y="1866468"/>
            <a:ext cx="10370249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Integralni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/>
              <p:nvPr/>
            </p:nvSpPr>
            <p:spPr>
              <a:xfrm>
                <a:off x="3816361" y="3577004"/>
                <a:ext cx="4000326" cy="16197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361" y="3577004"/>
                <a:ext cx="4000326" cy="16197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4353" y="3827929"/>
            <a:ext cx="2888604" cy="274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187882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DDB1DA20-6B5A-457B-8408-86983CFC97D5}"/>
              </a:ext>
            </a:extLst>
          </p:cNvPr>
          <p:cNvSpPr/>
          <p:nvPr/>
        </p:nvSpPr>
        <p:spPr>
          <a:xfrm>
            <a:off x="4091354" y="807597"/>
            <a:ext cx="4009292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CE6B2-5BCC-4481-9840-0B3B3A15BB25}"/>
              </a:ext>
            </a:extLst>
          </p:cNvPr>
          <p:cNvSpPr txBox="1"/>
          <p:nvPr/>
        </p:nvSpPr>
        <p:spPr>
          <a:xfrm>
            <a:off x="4924846" y="859713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0BAB2240-3DF0-41FE-842D-51897D52FCFE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21010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77227-5854-4759-9C7D-4E2ACA4C380E}"/>
              </a:ext>
            </a:extLst>
          </p:cNvPr>
          <p:cNvSpPr txBox="1"/>
          <p:nvPr/>
        </p:nvSpPr>
        <p:spPr>
          <a:xfrm>
            <a:off x="910875" y="2265228"/>
            <a:ext cx="10370249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Integralni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/>
              <p:nvPr/>
            </p:nvSpPr>
            <p:spPr>
              <a:xfrm>
                <a:off x="4583662" y="3429000"/>
                <a:ext cx="2683492" cy="16197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𝒄𝒐𝒔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𝒔𝒊𝒏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662" y="3429000"/>
                <a:ext cx="2683492" cy="16197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A6745A17-35C9-475F-84EE-E93E59C4A5B2}"/>
              </a:ext>
            </a:extLst>
          </p:cNvPr>
          <p:cNvSpPr/>
          <p:nvPr/>
        </p:nvSpPr>
        <p:spPr>
          <a:xfrm>
            <a:off x="8973669" y="3744460"/>
            <a:ext cx="3048000" cy="290456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353" y="3827929"/>
            <a:ext cx="2888604" cy="274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72850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3DE401D-4CAB-495D-82ED-783EEAF977CF}"/>
              </a:ext>
            </a:extLst>
          </p:cNvPr>
          <p:cNvSpPr/>
          <p:nvPr/>
        </p:nvSpPr>
        <p:spPr>
          <a:xfrm>
            <a:off x="2751823" y="505844"/>
            <a:ext cx="6688353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B43359-A586-4B43-964F-13833F57385C}"/>
              </a:ext>
            </a:extLst>
          </p:cNvPr>
          <p:cNvSpPr txBox="1"/>
          <p:nvPr/>
        </p:nvSpPr>
        <p:spPr>
          <a:xfrm>
            <a:off x="3585316" y="557960"/>
            <a:ext cx="50786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/>
              <p:nvPr/>
            </p:nvSpPr>
            <p:spPr>
              <a:xfrm>
                <a:off x="2053373" y="1884135"/>
                <a:ext cx="7928389" cy="16197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𝒄𝒐𝒔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𝒔𝒊𝒏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𝒄𝒐𝒔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𝒄𝒐𝒔𝒙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𝒔𝒊𝒏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3373" y="1884135"/>
                <a:ext cx="7928389" cy="16197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Двойные круглые скобки 7">
            <a:extLst>
              <a:ext uri="{FF2B5EF4-FFF2-40B4-BE49-F238E27FC236}">
                <a16:creationId xmlns:a16="http://schemas.microsoft.com/office/drawing/2014/main" id="{50461CAA-02C0-4CE5-80A0-4A15EFCB3C32}"/>
              </a:ext>
            </a:extLst>
          </p:cNvPr>
          <p:cNvSpPr/>
          <p:nvPr/>
        </p:nvSpPr>
        <p:spPr>
          <a:xfrm>
            <a:off x="3149907" y="5565273"/>
            <a:ext cx="7267081" cy="755945"/>
          </a:xfrm>
          <a:prstGeom prst="bracketPair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56D0AA6-A2AC-4590-9250-CABA87E97C31}"/>
                  </a:ext>
                </a:extLst>
              </p:cNvPr>
              <p:cNvSpPr/>
              <p:nvPr/>
            </p:nvSpPr>
            <p:spPr>
              <a:xfrm>
                <a:off x="3450846" y="5556798"/>
                <a:ext cx="226017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𝒔𝒊𝒏𝒙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56D0AA6-A2AC-4590-9250-CABA87E97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0846" y="5556798"/>
                <a:ext cx="2260171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6443690-AF57-4DAF-AA52-B980D352FF80}"/>
                  </a:ext>
                </a:extLst>
              </p:cNvPr>
              <p:cNvSpPr/>
              <p:nvPr/>
            </p:nvSpPr>
            <p:spPr>
              <a:xfrm>
                <a:off x="6859466" y="5561568"/>
                <a:ext cx="325082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𝒄𝒐𝒔𝒙𝒅𝒙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ru-RU" sz="4000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6443690-AF57-4DAF-AA52-B980D352FF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9466" y="5561568"/>
                <a:ext cx="3250826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/>
              <p:nvPr/>
            </p:nvSpPr>
            <p:spPr>
              <a:xfrm>
                <a:off x="3307179" y="3792637"/>
                <a:ext cx="6674583" cy="16391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𝒔𝒊𝒏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𝒄𝒐𝒔𝒙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𝒔𝒊𝒏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7179" y="3792637"/>
                <a:ext cx="6674583" cy="16391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0518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/>
              <p:nvPr/>
            </p:nvSpPr>
            <p:spPr>
              <a:xfrm>
                <a:off x="1594921" y="547414"/>
                <a:ext cx="8706935" cy="16391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𝟒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</m:e>
                          </m:nary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4921" y="547414"/>
                <a:ext cx="8706935" cy="16391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/>
              <p:nvPr/>
            </p:nvSpPr>
            <p:spPr>
              <a:xfrm>
                <a:off x="1594921" y="2505365"/>
                <a:ext cx="9421682" cy="13830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den>
                          </m:f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4921" y="2505365"/>
                <a:ext cx="9421682" cy="13830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/>
              <p:nvPr/>
            </p:nvSpPr>
            <p:spPr>
              <a:xfrm>
                <a:off x="3549227" y="4510953"/>
                <a:ext cx="5360378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𝒔𝒊𝒏𝒙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>
                  <a:solidFill>
                    <a:srgbClr val="0066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1CC4947-6AED-419F-ADF4-16B6EFD5A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227" y="4510953"/>
                <a:ext cx="5360378" cy="11564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92547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ый прямоугольник 17"/>
          <p:cNvSpPr/>
          <p:nvPr/>
        </p:nvSpPr>
        <p:spPr>
          <a:xfrm>
            <a:off x="265444" y="1303485"/>
            <a:ext cx="11686478" cy="5331490"/>
          </a:xfrm>
          <a:prstGeom prst="roundRect">
            <a:avLst>
              <a:gd name="adj" fmla="val 34116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15401" t="10451" r="15508" b="18086"/>
          <a:stretch/>
        </p:blipFill>
        <p:spPr>
          <a:xfrm flipH="1">
            <a:off x="7989523" y="3159109"/>
            <a:ext cx="3962399" cy="3475866"/>
          </a:xfrm>
          <a:prstGeom prst="ellipse">
            <a:avLst/>
          </a:prstGeom>
          <a:ln w="63500" cap="rnd">
            <a:solidFill>
              <a:srgbClr val="00B0F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 prst="artDeco"/>
            <a:contourClr>
              <a:srgbClr val="333333"/>
            </a:contourClr>
          </a:sp3d>
        </p:spPr>
      </p:pic>
      <p:sp>
        <p:nvSpPr>
          <p:cNvPr id="7" name="Овал 6"/>
          <p:cNvSpPr/>
          <p:nvPr/>
        </p:nvSpPr>
        <p:spPr>
          <a:xfrm>
            <a:off x="1781109" y="1963270"/>
            <a:ext cx="4827721" cy="1180738"/>
          </a:xfrm>
          <a:prstGeom prst="ellipse">
            <a:avLst/>
          </a:prstGeom>
          <a:gradFill flip="none" rotWithShape="1">
            <a:gsLst>
              <a:gs pos="0">
                <a:srgbClr val="99FF66"/>
              </a:gs>
              <a:gs pos="50000">
                <a:schemeClr val="bg1"/>
              </a:gs>
              <a:gs pos="100000">
                <a:srgbClr val="99FF66"/>
              </a:gs>
            </a:gsLst>
            <a:lin ang="16200000" scaled="1"/>
            <a:tileRect/>
          </a:gradFill>
          <a:ln>
            <a:solidFill>
              <a:srgbClr val="99FF66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20-sahifa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703294" y="4380256"/>
            <a:ext cx="4905536" cy="1518520"/>
          </a:xfrm>
          <a:prstGeom prst="ellipse">
            <a:avLst/>
          </a:prstGeom>
          <a:gradFill flip="none" rotWithShape="1">
            <a:gsLst>
              <a:gs pos="0">
                <a:srgbClr val="99FF66"/>
              </a:gs>
              <a:gs pos="50000">
                <a:schemeClr val="bg1"/>
              </a:gs>
              <a:gs pos="100000">
                <a:srgbClr val="99FF66"/>
              </a:gs>
            </a:gsLst>
            <a:lin ang="16200000" scaled="1"/>
            <a:tileRect/>
          </a:gradFill>
          <a:ln>
            <a:solidFill>
              <a:srgbClr val="99FF66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93-misol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>
            <a:stCxn id="7" idx="4"/>
          </p:cNvCxnSpPr>
          <p:nvPr/>
        </p:nvCxnSpPr>
        <p:spPr>
          <a:xfrm>
            <a:off x="4194970" y="3144008"/>
            <a:ext cx="0" cy="1236248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101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3DE401D-4CAB-495D-82ED-783EEAF977CF}"/>
              </a:ext>
            </a:extLst>
          </p:cNvPr>
          <p:cNvSpPr/>
          <p:nvPr/>
        </p:nvSpPr>
        <p:spPr>
          <a:xfrm>
            <a:off x="2751823" y="505844"/>
            <a:ext cx="6688353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B43359-A586-4B43-964F-13833F57385C}"/>
              </a:ext>
            </a:extLst>
          </p:cNvPr>
          <p:cNvSpPr txBox="1"/>
          <p:nvPr/>
        </p:nvSpPr>
        <p:spPr>
          <a:xfrm>
            <a:off x="3585316" y="557960"/>
            <a:ext cx="50786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8E7D75B-422B-475B-A053-FD86027041C2}"/>
                  </a:ext>
                </a:extLst>
              </p:cNvPr>
              <p:cNvSpPr txBox="1"/>
              <p:nvPr/>
            </p:nvSpPr>
            <p:spPr>
              <a:xfrm>
                <a:off x="528600" y="1613854"/>
                <a:ext cx="4070473" cy="14576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ru-RU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8E7D75B-422B-475B-A053-FD86027041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600" y="1613854"/>
                <a:ext cx="4070473" cy="14576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45FA40-D6E7-44DF-8877-7C80834AE39F}"/>
                  </a:ext>
                </a:extLst>
              </p:cNvPr>
              <p:cNvSpPr txBox="1"/>
              <p:nvPr/>
            </p:nvSpPr>
            <p:spPr>
              <a:xfrm>
                <a:off x="4642914" y="1613854"/>
                <a:ext cx="7004225" cy="14576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ru-RU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ru-RU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ru-RU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ru-RU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ru-RU" sz="36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45FA40-D6E7-44DF-8877-7C80834AE3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914" y="1613854"/>
                <a:ext cx="7004225" cy="14576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AE80592-ACA5-4C53-85AF-E15912C20A30}"/>
                  </a:ext>
                </a:extLst>
              </p:cNvPr>
              <p:cNvSpPr txBox="1"/>
              <p:nvPr/>
            </p:nvSpPr>
            <p:spPr>
              <a:xfrm>
                <a:off x="2311650" y="3213892"/>
                <a:ext cx="897034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ru-RU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ru-RU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ru-RU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AE80592-ACA5-4C53-85AF-E15912C20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1650" y="3213892"/>
                <a:ext cx="8970341" cy="16145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3DF78D0-1102-4F78-BEFF-C549A5512D92}"/>
                  </a:ext>
                </a:extLst>
              </p:cNvPr>
              <p:cNvSpPr txBox="1"/>
              <p:nvPr/>
            </p:nvSpPr>
            <p:spPr>
              <a:xfrm>
                <a:off x="2965032" y="4922171"/>
                <a:ext cx="5819029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sSup>
                        <m:sSupPr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num>
                            <m:den>
                              <m: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sSup>
                        <m:sSupPr>
                          <m:ctrlP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4000" b="1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4000" b="1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>
                  <a:solidFill>
                    <a:srgbClr val="0066FF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3DF78D0-1102-4F78-BEFF-C549A5512D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5032" y="4922171"/>
                <a:ext cx="5819029" cy="11564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2093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DDB1DA20-6B5A-457B-8408-86983CFC97D5}"/>
              </a:ext>
            </a:extLst>
          </p:cNvPr>
          <p:cNvSpPr/>
          <p:nvPr/>
        </p:nvSpPr>
        <p:spPr>
          <a:xfrm>
            <a:off x="4091354" y="807597"/>
            <a:ext cx="4009292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CE6B2-5BCC-4481-9840-0B3B3A15BB25}"/>
              </a:ext>
            </a:extLst>
          </p:cNvPr>
          <p:cNvSpPr txBox="1"/>
          <p:nvPr/>
        </p:nvSpPr>
        <p:spPr>
          <a:xfrm>
            <a:off x="4924846" y="859713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0BAB2240-3DF0-41FE-842D-51897D52FCFE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21431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77227-5854-4759-9C7D-4E2ACA4C380E}"/>
              </a:ext>
            </a:extLst>
          </p:cNvPr>
          <p:cNvSpPr txBox="1"/>
          <p:nvPr/>
        </p:nvSpPr>
        <p:spPr>
          <a:xfrm>
            <a:off x="910875" y="2265228"/>
            <a:ext cx="10370249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Integralni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/>
              <p:nvPr/>
            </p:nvSpPr>
            <p:spPr>
              <a:xfrm>
                <a:off x="4059988" y="3652526"/>
                <a:ext cx="4040658" cy="16941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rad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9988" y="3652526"/>
                <a:ext cx="4040658" cy="16941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A6745A17-35C9-475F-84EE-E93E59C4A5B2}"/>
              </a:ext>
            </a:extLst>
          </p:cNvPr>
          <p:cNvSpPr/>
          <p:nvPr/>
        </p:nvSpPr>
        <p:spPr>
          <a:xfrm>
            <a:off x="8973669" y="3744460"/>
            <a:ext cx="3048000" cy="290456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353" y="3827929"/>
            <a:ext cx="2888604" cy="274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6136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3DE401D-4CAB-495D-82ED-783EEAF977CF}"/>
              </a:ext>
            </a:extLst>
          </p:cNvPr>
          <p:cNvSpPr/>
          <p:nvPr/>
        </p:nvSpPr>
        <p:spPr>
          <a:xfrm>
            <a:off x="2751823" y="505844"/>
            <a:ext cx="6688353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B43359-A586-4B43-964F-13833F57385C}"/>
              </a:ext>
            </a:extLst>
          </p:cNvPr>
          <p:cNvSpPr txBox="1"/>
          <p:nvPr/>
        </p:nvSpPr>
        <p:spPr>
          <a:xfrm>
            <a:off x="3585316" y="557960"/>
            <a:ext cx="50786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3239039-CC10-4D5A-90BC-E2A0BC8E02F5}"/>
                  </a:ext>
                </a:extLst>
              </p:cNvPr>
              <p:cNvSpPr txBox="1"/>
              <p:nvPr/>
            </p:nvSpPr>
            <p:spPr>
              <a:xfrm>
                <a:off x="1024867" y="1762191"/>
                <a:ext cx="10142264" cy="15259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rad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  <m:sup>
                                          <m: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  <m:sup>
                                          <m: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rad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  <m:sup>
                                          <m: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</m:e>
                          </m:d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3239039-CC10-4D5A-90BC-E2A0BC8E02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867" y="1762191"/>
                <a:ext cx="10142264" cy="15259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028D470-C6AD-4A17-8612-C6931C167F5D}"/>
                  </a:ext>
                </a:extLst>
              </p:cNvPr>
              <p:cNvSpPr txBox="1"/>
              <p:nvPr/>
            </p:nvSpPr>
            <p:spPr>
              <a:xfrm>
                <a:off x="1149442" y="3376592"/>
                <a:ext cx="9848530" cy="14530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𝟐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𝒂𝒓𝒄𝒔𝒊𝒏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600" b="1" dirty="0">
                  <a:solidFill>
                    <a:srgbClr val="0066FF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028D470-C6AD-4A17-8612-C6931C167F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442" y="3376592"/>
                <a:ext cx="9848530" cy="14530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2744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DDB1DA20-6B5A-457B-8408-86983CFC97D5}"/>
              </a:ext>
            </a:extLst>
          </p:cNvPr>
          <p:cNvSpPr/>
          <p:nvPr/>
        </p:nvSpPr>
        <p:spPr>
          <a:xfrm>
            <a:off x="4091354" y="807597"/>
            <a:ext cx="4009292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CE6B2-5BCC-4481-9840-0B3B3A15BB25}"/>
              </a:ext>
            </a:extLst>
          </p:cNvPr>
          <p:cNvSpPr txBox="1"/>
          <p:nvPr/>
        </p:nvSpPr>
        <p:spPr>
          <a:xfrm>
            <a:off x="4924846" y="859713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0BAB2240-3DF0-41FE-842D-51897D52FCFE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21431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77227-5854-4759-9C7D-4E2ACA4C380E}"/>
              </a:ext>
            </a:extLst>
          </p:cNvPr>
          <p:cNvSpPr txBox="1"/>
          <p:nvPr/>
        </p:nvSpPr>
        <p:spPr>
          <a:xfrm>
            <a:off x="910875" y="2265228"/>
            <a:ext cx="10370249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Integralni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/>
              <p:nvPr/>
            </p:nvSpPr>
            <p:spPr>
              <a:xfrm>
                <a:off x="3941174" y="3441315"/>
                <a:ext cx="4159472" cy="17676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ru-RU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ad>
                                        <m:radPr>
                                          <m:degHide m:val="on"/>
                                          <m:ctrlPr>
                                            <a:rPr lang="ru-RU" sz="40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</m:rad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174" y="3441315"/>
                <a:ext cx="4159472" cy="1767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A6745A17-35C9-475F-84EE-E93E59C4A5B2}"/>
              </a:ext>
            </a:extLst>
          </p:cNvPr>
          <p:cNvSpPr/>
          <p:nvPr/>
        </p:nvSpPr>
        <p:spPr>
          <a:xfrm>
            <a:off x="8973669" y="3744460"/>
            <a:ext cx="3048000" cy="290456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353" y="3827929"/>
            <a:ext cx="2888604" cy="274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52694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3DE401D-4CAB-495D-82ED-783EEAF977CF}"/>
              </a:ext>
            </a:extLst>
          </p:cNvPr>
          <p:cNvSpPr/>
          <p:nvPr/>
        </p:nvSpPr>
        <p:spPr>
          <a:xfrm>
            <a:off x="2751823" y="505844"/>
            <a:ext cx="6688353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B43359-A586-4B43-964F-13833F57385C}"/>
              </a:ext>
            </a:extLst>
          </p:cNvPr>
          <p:cNvSpPr txBox="1"/>
          <p:nvPr/>
        </p:nvSpPr>
        <p:spPr>
          <a:xfrm>
            <a:off x="3585316" y="557960"/>
            <a:ext cx="50786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F2A272A-0C94-48A0-8830-BD6CA9797FE6}"/>
                  </a:ext>
                </a:extLst>
              </p:cNvPr>
              <p:cNvSpPr txBox="1"/>
              <p:nvPr/>
            </p:nvSpPr>
            <p:spPr>
              <a:xfrm>
                <a:off x="63258" y="1645435"/>
                <a:ext cx="12065482" cy="1783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ru-RU" sz="36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ad>
                                        <m:radPr>
                                          <m:degHide m:val="on"/>
                                          <m:ctrlPr>
                                            <a:rPr lang="ru-RU" sz="36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3600" b="1" i="1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</m:rad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ru-RU" sz="36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3600" b="1" i="1" smtClean="0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>
                                <m:f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sz="36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36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num>
                                        <m:den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lang="en-US" sz="3600" b="1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lang="en-US" sz="3600" b="1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𝒙</m:t>
                                              </m:r>
                                            </m:e>
                                          </m:rad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F2A272A-0C94-48A0-8830-BD6CA9797F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58" y="1645435"/>
                <a:ext cx="12065482" cy="17835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E504561-A69C-46BC-B3F8-A3568C7EEFFE}"/>
                  </a:ext>
                </a:extLst>
              </p:cNvPr>
              <p:cNvSpPr txBox="1"/>
              <p:nvPr/>
            </p:nvSpPr>
            <p:spPr>
              <a:xfrm>
                <a:off x="2302397" y="3618604"/>
                <a:ext cx="9055364" cy="14576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600" b="1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36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600" b="1" dirty="0">
                  <a:solidFill>
                    <a:srgbClr val="0066FF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E504561-A69C-46BC-B3F8-A3568C7EE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2397" y="3618604"/>
                <a:ext cx="9055364" cy="14576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800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DDB1DA20-6B5A-457B-8408-86983CFC97D5}"/>
              </a:ext>
            </a:extLst>
          </p:cNvPr>
          <p:cNvSpPr/>
          <p:nvPr/>
        </p:nvSpPr>
        <p:spPr>
          <a:xfrm>
            <a:off x="4091354" y="807597"/>
            <a:ext cx="4009292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CE6B2-5BCC-4481-9840-0B3B3A15BB25}"/>
              </a:ext>
            </a:extLst>
          </p:cNvPr>
          <p:cNvSpPr txBox="1"/>
          <p:nvPr/>
        </p:nvSpPr>
        <p:spPr>
          <a:xfrm>
            <a:off x="4924846" y="859713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0BAB2240-3DF0-41FE-842D-51897D52FCFE}"/>
              </a:ext>
            </a:extLst>
          </p:cNvPr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21992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77227-5854-4759-9C7D-4E2ACA4C380E}"/>
              </a:ext>
            </a:extLst>
          </p:cNvPr>
          <p:cNvSpPr txBox="1"/>
          <p:nvPr/>
        </p:nvSpPr>
        <p:spPr>
          <a:xfrm>
            <a:off x="910875" y="2265228"/>
            <a:ext cx="10370249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Integralni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/>
              <p:nvPr/>
            </p:nvSpPr>
            <p:spPr>
              <a:xfrm>
                <a:off x="3941174" y="3441315"/>
                <a:ext cx="2925866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5C6D45-812F-499E-8F52-8A6CD2C19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174" y="3441315"/>
                <a:ext cx="2925866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A6745A17-35C9-475F-84EE-E93E59C4A5B2}"/>
              </a:ext>
            </a:extLst>
          </p:cNvPr>
          <p:cNvSpPr/>
          <p:nvPr/>
        </p:nvSpPr>
        <p:spPr>
          <a:xfrm>
            <a:off x="8973669" y="3744460"/>
            <a:ext cx="3048000" cy="290456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353" y="3827929"/>
            <a:ext cx="2888604" cy="274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018505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479" y="247655"/>
            <a:ext cx="11686478" cy="6387320"/>
          </a:xfrm>
          <a:prstGeom prst="roundRect">
            <a:avLst>
              <a:gd name="adj" fmla="val 15115"/>
            </a:avLst>
          </a:prstGeom>
          <a:noFill/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8797" y="4612189"/>
            <a:ext cx="2133600" cy="21104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6479" y="4700659"/>
            <a:ext cx="1967489" cy="1934316"/>
          </a:xfrm>
          <a:prstGeom prst="ellipse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73DE401D-4CAB-495D-82ED-783EEAF977CF}"/>
              </a:ext>
            </a:extLst>
          </p:cNvPr>
          <p:cNvSpPr/>
          <p:nvPr/>
        </p:nvSpPr>
        <p:spPr>
          <a:xfrm>
            <a:off x="2751823" y="505844"/>
            <a:ext cx="6688353" cy="949987"/>
          </a:xfrm>
          <a:prstGeom prst="roundRect">
            <a:avLst>
              <a:gd name="adj" fmla="val 24627"/>
            </a:avLst>
          </a:prstGeom>
          <a:gradFill>
            <a:gsLst>
              <a:gs pos="0">
                <a:srgbClr val="57D3FF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57D3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B43359-A586-4B43-964F-13833F57385C}"/>
              </a:ext>
            </a:extLst>
          </p:cNvPr>
          <p:cNvSpPr txBox="1"/>
          <p:nvPr/>
        </p:nvSpPr>
        <p:spPr>
          <a:xfrm>
            <a:off x="3585316" y="557960"/>
            <a:ext cx="50786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A6BF46-D574-4AE2-BC1E-12897443E5B9}"/>
                  </a:ext>
                </a:extLst>
              </p:cNvPr>
              <p:cNvSpPr txBox="1"/>
              <p:nvPr/>
            </p:nvSpPr>
            <p:spPr>
              <a:xfrm>
                <a:off x="450287" y="1714020"/>
                <a:ext cx="11291424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ru-RU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A6BF46-D574-4AE2-BC1E-12897443E5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287" y="1714020"/>
                <a:ext cx="11291424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E9E0D5-EC9F-4FAC-B2FE-19F0A2B63C7F}"/>
                  </a:ext>
                </a:extLst>
              </p:cNvPr>
              <p:cNvSpPr txBox="1"/>
              <p:nvPr/>
            </p:nvSpPr>
            <p:spPr>
              <a:xfrm>
                <a:off x="2390079" y="3328565"/>
                <a:ext cx="8708473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𝟒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000" b="1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66FF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>
                  <a:solidFill>
                    <a:srgbClr val="0066FF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E9E0D5-EC9F-4FAC-B2FE-19F0A2B63C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079" y="3328565"/>
                <a:ext cx="8708473" cy="161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07230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134</Words>
  <Application>Microsoft Office PowerPoint</Application>
  <PresentationFormat>Широкоэкранный</PresentationFormat>
  <Paragraphs>78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30</cp:revision>
  <dcterms:created xsi:type="dcterms:W3CDTF">2020-12-27T06:03:11Z</dcterms:created>
  <dcterms:modified xsi:type="dcterms:W3CDTF">2021-01-26T18:01:56Z</dcterms:modified>
</cp:coreProperties>
</file>