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02" r:id="rId3"/>
    <p:sldId id="301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21" r:id="rId13"/>
    <p:sldId id="311" r:id="rId14"/>
    <p:sldId id="312" r:id="rId15"/>
    <p:sldId id="313" r:id="rId16"/>
    <p:sldId id="314" r:id="rId17"/>
    <p:sldId id="315" r:id="rId18"/>
    <p:sldId id="316" r:id="rId19"/>
    <p:sldId id="322" r:id="rId20"/>
    <p:sldId id="317" r:id="rId21"/>
    <p:sldId id="318" r:id="rId22"/>
    <p:sldId id="323" r:id="rId23"/>
    <p:sldId id="25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99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141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85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941174" y="3441315"/>
                <a:ext cx="400032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174" y="3441315"/>
                <a:ext cx="400032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10368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AACFDD-7554-4AF7-8EBD-3769B1AD3B1D}"/>
                  </a:ext>
                </a:extLst>
              </p:cNvPr>
              <p:cNvSpPr txBox="1"/>
              <p:nvPr/>
            </p:nvSpPr>
            <p:spPr>
              <a:xfrm>
                <a:off x="1585185" y="1597320"/>
                <a:ext cx="907889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AACFDD-7554-4AF7-8EBD-3769B1AD3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185" y="1597320"/>
                <a:ext cx="907889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войные круглые скобки 1">
            <a:extLst>
              <a:ext uri="{FF2B5EF4-FFF2-40B4-BE49-F238E27FC236}">
                <a16:creationId xmlns:a16="http://schemas.microsoft.com/office/drawing/2014/main" id="{B1C21698-7433-471B-83E2-0AE41A05376A}"/>
              </a:ext>
            </a:extLst>
          </p:cNvPr>
          <p:cNvSpPr/>
          <p:nvPr/>
        </p:nvSpPr>
        <p:spPr>
          <a:xfrm>
            <a:off x="4485090" y="4966875"/>
            <a:ext cx="4651717" cy="1323176"/>
          </a:xfrm>
          <a:prstGeom prst="bracketPair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F817847-B9CA-42E8-8115-3E085347B4D9}"/>
                  </a:ext>
                </a:extLst>
              </p:cNvPr>
              <p:cNvSpPr/>
              <p:nvPr/>
            </p:nvSpPr>
            <p:spPr>
              <a:xfrm>
                <a:off x="4796818" y="4825386"/>
                <a:ext cx="385637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F817847-B9CA-42E8-8115-3E085347B4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818" y="4825386"/>
                <a:ext cx="385637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33B1900-7F8E-4AE6-9F8E-D6672055D9F2}"/>
                  </a:ext>
                </a:extLst>
              </p:cNvPr>
              <p:cNvSpPr/>
              <p:nvPr/>
            </p:nvSpPr>
            <p:spPr>
              <a:xfrm>
                <a:off x="4723015" y="5582165"/>
                <a:ext cx="400398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33B1900-7F8E-4AE6-9F8E-D6672055D9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015" y="5582165"/>
                <a:ext cx="400398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DF157F9-8CBB-40CA-B6B5-7AF84396D68E}"/>
                  </a:ext>
                </a:extLst>
              </p:cNvPr>
              <p:cNvSpPr txBox="1"/>
              <p:nvPr/>
            </p:nvSpPr>
            <p:spPr>
              <a:xfrm>
                <a:off x="1002989" y="3104755"/>
                <a:ext cx="954754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DF157F9-8CBB-40CA-B6B5-7AF84396D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989" y="3104755"/>
                <a:ext cx="9547549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093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21B673-3DEC-42C3-91CB-5EA81C1835B0}"/>
                  </a:ext>
                </a:extLst>
              </p:cNvPr>
              <p:cNvSpPr txBox="1"/>
              <p:nvPr/>
            </p:nvSpPr>
            <p:spPr>
              <a:xfrm>
                <a:off x="1101463" y="631266"/>
                <a:ext cx="683610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21B673-3DEC-42C3-91CB-5EA81C183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463" y="631266"/>
                <a:ext cx="6836102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9B5339-1811-4493-B03D-E5424C2570F8}"/>
                  </a:ext>
                </a:extLst>
              </p:cNvPr>
              <p:cNvSpPr txBox="1"/>
              <p:nvPr/>
            </p:nvSpPr>
            <p:spPr>
              <a:xfrm>
                <a:off x="1101463" y="2334281"/>
                <a:ext cx="68280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9B5339-1811-4493-B03D-E5424C257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463" y="2334281"/>
                <a:ext cx="682808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C24214-84A7-45CD-84F6-FB74BC691840}"/>
                  </a:ext>
                </a:extLst>
              </p:cNvPr>
              <p:cNvSpPr txBox="1"/>
              <p:nvPr/>
            </p:nvSpPr>
            <p:spPr>
              <a:xfrm>
                <a:off x="1101463" y="3429000"/>
                <a:ext cx="8761116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C24214-84A7-45CD-84F6-FB74BC691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463" y="3429000"/>
                <a:ext cx="8761116" cy="6948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4214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99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461001" y="3496507"/>
                <a:ext cx="280615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001" y="3496507"/>
                <a:ext cx="2806153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23686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5EC8B7-6995-4160-A881-F9796197D702}"/>
                  </a:ext>
                </a:extLst>
              </p:cNvPr>
              <p:cNvSpPr txBox="1"/>
              <p:nvPr/>
            </p:nvSpPr>
            <p:spPr>
              <a:xfrm>
                <a:off x="1385702" y="1735100"/>
                <a:ext cx="33317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5EC8B7-6995-4160-A881-F9796197D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702" y="1735100"/>
                <a:ext cx="333174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войные круглые скобки 7">
            <a:extLst>
              <a:ext uri="{FF2B5EF4-FFF2-40B4-BE49-F238E27FC236}">
                <a16:creationId xmlns:a16="http://schemas.microsoft.com/office/drawing/2014/main" id="{E14156C2-A1B9-4821-BD65-4E7E648B5BD0}"/>
              </a:ext>
            </a:extLst>
          </p:cNvPr>
          <p:cNvSpPr/>
          <p:nvPr/>
        </p:nvSpPr>
        <p:spPr>
          <a:xfrm>
            <a:off x="4871349" y="1863530"/>
            <a:ext cx="3444858" cy="1323176"/>
          </a:xfrm>
          <a:prstGeom prst="bracketPair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AC9E583-0C1A-45C9-A264-0A305658E121}"/>
                  </a:ext>
                </a:extLst>
              </p:cNvPr>
              <p:cNvSpPr/>
              <p:nvPr/>
            </p:nvSpPr>
            <p:spPr>
              <a:xfrm>
                <a:off x="5242286" y="1707385"/>
                <a:ext cx="27029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AC9E583-0C1A-45C9-A264-0A305658E1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286" y="1707385"/>
                <a:ext cx="270298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BF2BEA4-4516-4682-B5BD-68A26BD58070}"/>
                  </a:ext>
                </a:extLst>
              </p:cNvPr>
              <p:cNvSpPr/>
              <p:nvPr/>
            </p:nvSpPr>
            <p:spPr>
              <a:xfrm>
                <a:off x="5404524" y="2425215"/>
                <a:ext cx="21159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BF2BEA4-4516-4682-B5BD-68A26BD58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524" y="2425215"/>
                <a:ext cx="211590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C21EAE-39BB-4C7A-947F-F4C60224A582}"/>
                  </a:ext>
                </a:extLst>
              </p:cNvPr>
              <p:cNvSpPr txBox="1"/>
              <p:nvPr/>
            </p:nvSpPr>
            <p:spPr>
              <a:xfrm>
                <a:off x="8575079" y="1757832"/>
                <a:ext cx="306301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C21EAE-39BB-4C7A-947F-F4C60224A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079" y="1757832"/>
                <a:ext cx="3063018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E4C3D3-4BEC-465A-A948-25FBC7186F8B}"/>
                  </a:ext>
                </a:extLst>
              </p:cNvPr>
              <p:cNvSpPr txBox="1"/>
              <p:nvPr/>
            </p:nvSpPr>
            <p:spPr>
              <a:xfrm>
                <a:off x="1592783" y="3460060"/>
                <a:ext cx="1004531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E4C3D3-4BEC-465A-A948-25FBC7186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783" y="3460060"/>
                <a:ext cx="10045314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D347B-0083-4FD3-B084-C59A313B724A}"/>
                  </a:ext>
                </a:extLst>
              </p:cNvPr>
              <p:cNvSpPr txBox="1"/>
              <p:nvPr/>
            </p:nvSpPr>
            <p:spPr>
              <a:xfrm>
                <a:off x="3051575" y="4944704"/>
                <a:ext cx="4540602" cy="12435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rgbClr val="0066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solidFill>
                                        <a:srgbClr val="0066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solidFill>
                                        <a:srgbClr val="0066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solidFill>
                                        <a:srgbClr val="0066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solidFill>
                                        <a:srgbClr val="0066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D347B-0083-4FD3-B084-C59A313B7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575" y="4944704"/>
                <a:ext cx="4540602" cy="12435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71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290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461001" y="3496507"/>
                <a:ext cx="206460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001" y="3496507"/>
                <a:ext cx="2064604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38817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17ABE3-E18E-45FA-BBFB-6242690A3098}"/>
                  </a:ext>
                </a:extLst>
              </p:cNvPr>
              <p:cNvSpPr txBox="1"/>
              <p:nvPr/>
            </p:nvSpPr>
            <p:spPr>
              <a:xfrm>
                <a:off x="996504" y="1682696"/>
                <a:ext cx="1029365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17ABE3-E18E-45FA-BBFB-6242690A3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504" y="1682696"/>
                <a:ext cx="10293652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88D408-CA9C-4C00-84EE-9C346C6F2BA0}"/>
                  </a:ext>
                </a:extLst>
              </p:cNvPr>
              <p:cNvSpPr txBox="1"/>
              <p:nvPr/>
            </p:nvSpPr>
            <p:spPr>
              <a:xfrm>
                <a:off x="1724235" y="3387048"/>
                <a:ext cx="944829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m:rPr>
                              <m:brk/>
                            </m:r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88D408-CA9C-4C00-84EE-9C346C6F2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235" y="3387048"/>
                <a:ext cx="9448292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6036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290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818576" y="3397348"/>
                <a:ext cx="428207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576" y="3397348"/>
                <a:ext cx="428207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1119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4DB8FF-68AD-47AD-AC0B-487F718D208B}"/>
                  </a:ext>
                </a:extLst>
              </p:cNvPr>
              <p:cNvSpPr txBox="1"/>
              <p:nvPr/>
            </p:nvSpPr>
            <p:spPr>
              <a:xfrm>
                <a:off x="1063628" y="1708405"/>
                <a:ext cx="1006474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4DB8FF-68AD-47AD-AC0B-487F718D2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8" y="1708405"/>
                <a:ext cx="10064742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FCA074-934A-4384-BC15-E7AFA07A882F}"/>
                  </a:ext>
                </a:extLst>
              </p:cNvPr>
              <p:cNvSpPr txBox="1"/>
              <p:nvPr/>
            </p:nvSpPr>
            <p:spPr>
              <a:xfrm>
                <a:off x="2030968" y="3535051"/>
                <a:ext cx="9466438" cy="1728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f>
                                        <m:f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num>
                                        <m:den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FCA074-934A-4384-BC15-E7AFA07A8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0968" y="3535051"/>
                <a:ext cx="9466438" cy="17288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7032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8C146AA5-02D0-4B97-85EE-D17E6214F7C8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CA807A0-FF0F-49FC-8E3A-068E2D00861F}"/>
              </a:ext>
            </a:extLst>
          </p:cNvPr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C400F8-3BAE-4DE3-B445-BF126ED1B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72C7BE-1CF0-438E-A980-523509F6A8BE}"/>
                  </a:ext>
                </a:extLst>
              </p:cNvPr>
              <p:cNvSpPr txBox="1"/>
              <p:nvPr/>
            </p:nvSpPr>
            <p:spPr>
              <a:xfrm>
                <a:off x="776723" y="631266"/>
                <a:ext cx="1063855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72C7BE-1CF0-438E-A980-523509F6A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23" y="631266"/>
                <a:ext cx="10638553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4CCC1D-BE18-4C32-9222-DD6835FD5225}"/>
                  </a:ext>
                </a:extLst>
              </p:cNvPr>
              <p:cNvSpPr txBox="1"/>
              <p:nvPr/>
            </p:nvSpPr>
            <p:spPr>
              <a:xfrm>
                <a:off x="941447" y="2661067"/>
                <a:ext cx="10309104" cy="1156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4CCC1D-BE18-4C32-9222-DD6835FD5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447" y="2661067"/>
                <a:ext cx="10309104" cy="1156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040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73425" y="570181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06917" y="622297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290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803299" y="186646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816361" y="3577004"/>
                <a:ext cx="4000326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361" y="3577004"/>
                <a:ext cx="4000326" cy="1619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87882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010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583662" y="3429000"/>
                <a:ext cx="2683492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662" y="3429000"/>
                <a:ext cx="2683492" cy="1619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850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/>
              <p:nvPr/>
            </p:nvSpPr>
            <p:spPr>
              <a:xfrm>
                <a:off x="2053373" y="1884135"/>
                <a:ext cx="7928389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373" y="1884135"/>
                <a:ext cx="7928389" cy="1619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войные круглые скобки 7">
            <a:extLst>
              <a:ext uri="{FF2B5EF4-FFF2-40B4-BE49-F238E27FC236}">
                <a16:creationId xmlns:a16="http://schemas.microsoft.com/office/drawing/2014/main" id="{50461CAA-02C0-4CE5-80A0-4A15EFCB3C32}"/>
              </a:ext>
            </a:extLst>
          </p:cNvPr>
          <p:cNvSpPr/>
          <p:nvPr/>
        </p:nvSpPr>
        <p:spPr>
          <a:xfrm>
            <a:off x="3149907" y="5565273"/>
            <a:ext cx="7267081" cy="755945"/>
          </a:xfrm>
          <a:prstGeom prst="bracketPair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56D0AA6-A2AC-4590-9250-CABA87E97C31}"/>
                  </a:ext>
                </a:extLst>
              </p:cNvPr>
              <p:cNvSpPr/>
              <p:nvPr/>
            </p:nvSpPr>
            <p:spPr>
              <a:xfrm>
                <a:off x="3450846" y="5556798"/>
                <a:ext cx="22601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56D0AA6-A2AC-4590-9250-CABA87E97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0846" y="5556798"/>
                <a:ext cx="226017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6443690-AF57-4DAF-AA52-B980D352FF80}"/>
                  </a:ext>
                </a:extLst>
              </p:cNvPr>
              <p:cNvSpPr/>
              <p:nvPr/>
            </p:nvSpPr>
            <p:spPr>
              <a:xfrm>
                <a:off x="6859466" y="5561568"/>
                <a:ext cx="32508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𝒄𝒐𝒔𝒙𝒅𝒙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FF0066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6443690-AF57-4DAF-AA52-B980D352FF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466" y="5561568"/>
                <a:ext cx="325082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/>
              <p:nvPr/>
            </p:nvSpPr>
            <p:spPr>
              <a:xfrm>
                <a:off x="3307179" y="3792637"/>
                <a:ext cx="6674583" cy="16391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𝒔𝒊𝒏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179" y="3792637"/>
                <a:ext cx="6674583" cy="16391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0518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/>
              <p:nvPr/>
            </p:nvSpPr>
            <p:spPr>
              <a:xfrm>
                <a:off x="1594921" y="547414"/>
                <a:ext cx="8706935" cy="16391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e>
                          </m:nary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921" y="547414"/>
                <a:ext cx="8706935" cy="16391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/>
              <p:nvPr/>
            </p:nvSpPr>
            <p:spPr>
              <a:xfrm>
                <a:off x="1594921" y="2505365"/>
                <a:ext cx="9421682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921" y="2505365"/>
                <a:ext cx="9421682" cy="13830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/>
              <p:nvPr/>
            </p:nvSpPr>
            <p:spPr>
              <a:xfrm>
                <a:off x="3549227" y="4510953"/>
                <a:ext cx="536037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CC4947-6AED-419F-ADF4-16B6EFD5A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227" y="4510953"/>
                <a:ext cx="5360378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9254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265444" y="1303485"/>
            <a:ext cx="11686478" cy="5331490"/>
          </a:xfrm>
          <a:prstGeom prst="roundRect">
            <a:avLst>
              <a:gd name="adj" fmla="val 34116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989523" y="3159109"/>
            <a:ext cx="3962399" cy="3475866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artDeco"/>
            <a:contourClr>
              <a:srgbClr val="333333"/>
            </a:contourClr>
          </a:sp3d>
        </p:spPr>
      </p:pic>
      <p:sp>
        <p:nvSpPr>
          <p:cNvPr id="7" name="Овал 6"/>
          <p:cNvSpPr/>
          <p:nvPr/>
        </p:nvSpPr>
        <p:spPr>
          <a:xfrm>
            <a:off x="1781109" y="1963270"/>
            <a:ext cx="4827721" cy="1180738"/>
          </a:xfrm>
          <a:prstGeom prst="ellipse">
            <a:avLst/>
          </a:prstGeom>
          <a:gradFill flip="none" rotWithShape="1">
            <a:gsLst>
              <a:gs pos="0">
                <a:srgbClr val="99FF66"/>
              </a:gs>
              <a:gs pos="50000">
                <a:schemeClr val="bg1"/>
              </a:gs>
              <a:gs pos="100000">
                <a:srgbClr val="99FF66"/>
              </a:gs>
            </a:gsLst>
            <a:lin ang="16200000" scaled="1"/>
            <a:tileRect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703294" y="4380256"/>
            <a:ext cx="4905536" cy="1518520"/>
          </a:xfrm>
          <a:prstGeom prst="ellipse">
            <a:avLst/>
          </a:prstGeom>
          <a:gradFill flip="none" rotWithShape="1">
            <a:gsLst>
              <a:gs pos="0">
                <a:srgbClr val="99FF66"/>
              </a:gs>
              <a:gs pos="50000">
                <a:schemeClr val="bg1"/>
              </a:gs>
              <a:gs pos="100000">
                <a:srgbClr val="99FF66"/>
              </a:gs>
            </a:gsLst>
            <a:lin ang="16200000" scaled="1"/>
            <a:tileRect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93-misol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7" idx="4"/>
          </p:cNvCxnSpPr>
          <p:nvPr/>
        </p:nvCxnSpPr>
        <p:spPr>
          <a:xfrm>
            <a:off x="4194970" y="3144008"/>
            <a:ext cx="0" cy="1236248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E7D75B-422B-475B-A053-FD86027041C2}"/>
                  </a:ext>
                </a:extLst>
              </p:cNvPr>
              <p:cNvSpPr txBox="1"/>
              <p:nvPr/>
            </p:nvSpPr>
            <p:spPr>
              <a:xfrm>
                <a:off x="528600" y="1613854"/>
                <a:ext cx="4070473" cy="14576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E7D75B-422B-475B-A053-FD8602704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00" y="1613854"/>
                <a:ext cx="4070473" cy="1457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5FA40-D6E7-44DF-8877-7C80834AE39F}"/>
                  </a:ext>
                </a:extLst>
              </p:cNvPr>
              <p:cNvSpPr txBox="1"/>
              <p:nvPr/>
            </p:nvSpPr>
            <p:spPr>
              <a:xfrm>
                <a:off x="4642914" y="1613854"/>
                <a:ext cx="7004225" cy="14576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5FA40-D6E7-44DF-8877-7C80834AE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914" y="1613854"/>
                <a:ext cx="7004225" cy="14576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E80592-ACA5-4C53-85AF-E15912C20A30}"/>
                  </a:ext>
                </a:extLst>
              </p:cNvPr>
              <p:cNvSpPr txBox="1"/>
              <p:nvPr/>
            </p:nvSpPr>
            <p:spPr>
              <a:xfrm>
                <a:off x="2311650" y="3213892"/>
                <a:ext cx="897034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E80592-ACA5-4C53-85AF-E15912C20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650" y="3213892"/>
                <a:ext cx="8970341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DF78D0-1102-4F78-BEFF-C549A5512D92}"/>
                  </a:ext>
                </a:extLst>
              </p:cNvPr>
              <p:cNvSpPr txBox="1"/>
              <p:nvPr/>
            </p:nvSpPr>
            <p:spPr>
              <a:xfrm>
                <a:off x="2965032" y="4922171"/>
                <a:ext cx="581902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DF78D0-1102-4F78-BEFF-C549A5512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032" y="4922171"/>
                <a:ext cx="5819029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09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431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4059988" y="3652526"/>
                <a:ext cx="4040658" cy="16941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9988" y="3652526"/>
                <a:ext cx="4040658" cy="16941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136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239039-CC10-4D5A-90BC-E2A0BC8E02F5}"/>
                  </a:ext>
                </a:extLst>
              </p:cNvPr>
              <p:cNvSpPr txBox="1"/>
              <p:nvPr/>
            </p:nvSpPr>
            <p:spPr>
              <a:xfrm>
                <a:off x="1024867" y="1762191"/>
                <a:ext cx="10142264" cy="1525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239039-CC10-4D5A-90BC-E2A0BC8E0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67" y="1762191"/>
                <a:ext cx="10142264" cy="1525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28D470-C6AD-4A17-8612-C6931C167F5D}"/>
                  </a:ext>
                </a:extLst>
              </p:cNvPr>
              <p:cNvSpPr txBox="1"/>
              <p:nvPr/>
            </p:nvSpPr>
            <p:spPr>
              <a:xfrm>
                <a:off x="1149442" y="3376592"/>
                <a:ext cx="9848530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𝒂𝒓𝒄𝒔𝒊𝒏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28D470-C6AD-4A17-8612-C6931C167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442" y="3376592"/>
                <a:ext cx="9848530" cy="14530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274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431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941174" y="3441315"/>
                <a:ext cx="4159472" cy="1767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174" y="3441315"/>
                <a:ext cx="4159472" cy="1767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2694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2A272A-0C94-48A0-8830-BD6CA9797FE6}"/>
                  </a:ext>
                </a:extLst>
              </p:cNvPr>
              <p:cNvSpPr txBox="1"/>
              <p:nvPr/>
            </p:nvSpPr>
            <p:spPr>
              <a:xfrm>
                <a:off x="63258" y="1645435"/>
                <a:ext cx="12065482" cy="1783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sz="36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sz="36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</m:rad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2A272A-0C94-48A0-8830-BD6CA9797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8" y="1645435"/>
                <a:ext cx="12065482" cy="1783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504561-A69C-46BC-B3F8-A3568C7EEFFE}"/>
                  </a:ext>
                </a:extLst>
              </p:cNvPr>
              <p:cNvSpPr txBox="1"/>
              <p:nvPr/>
            </p:nvSpPr>
            <p:spPr>
              <a:xfrm>
                <a:off x="2302397" y="3618604"/>
                <a:ext cx="9055364" cy="14576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504561-A69C-46BC-B3F8-A3568C7EE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397" y="3618604"/>
                <a:ext cx="9055364" cy="14576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5800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2199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77227-5854-4759-9C7D-4E2ACA4C380E}"/>
              </a:ext>
            </a:extLst>
          </p:cNvPr>
          <p:cNvSpPr txBox="1"/>
          <p:nvPr/>
        </p:nvSpPr>
        <p:spPr>
          <a:xfrm>
            <a:off x="910875" y="2265228"/>
            <a:ext cx="1037024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/>
              <p:nvPr/>
            </p:nvSpPr>
            <p:spPr>
              <a:xfrm>
                <a:off x="3941174" y="3441315"/>
                <a:ext cx="292586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5C6D45-812F-499E-8F52-8A6CD2C19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174" y="3441315"/>
                <a:ext cx="292586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8973669" y="3744460"/>
            <a:ext cx="3048000" cy="29045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353" y="3827929"/>
            <a:ext cx="2888604" cy="2743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8505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1823" y="505844"/>
            <a:ext cx="6688353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5316" y="557960"/>
            <a:ext cx="5078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A6BF46-D574-4AE2-BC1E-12897443E5B9}"/>
                  </a:ext>
                </a:extLst>
              </p:cNvPr>
              <p:cNvSpPr txBox="1"/>
              <p:nvPr/>
            </p:nvSpPr>
            <p:spPr>
              <a:xfrm>
                <a:off x="450287" y="1714020"/>
                <a:ext cx="1129142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A6BF46-D574-4AE2-BC1E-12897443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87" y="1714020"/>
                <a:ext cx="11291424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E9E0D5-EC9F-4FAC-B2FE-19F0A2B63C7F}"/>
                  </a:ext>
                </a:extLst>
              </p:cNvPr>
              <p:cNvSpPr txBox="1"/>
              <p:nvPr/>
            </p:nvSpPr>
            <p:spPr>
              <a:xfrm>
                <a:off x="2390079" y="3328565"/>
                <a:ext cx="870847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E9E0D5-EC9F-4FAC-B2FE-19F0A2B63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079" y="3328565"/>
                <a:ext cx="870847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0723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134</Words>
  <Application>Microsoft Office PowerPoint</Application>
  <PresentationFormat>Широкоэкранный</PresentationFormat>
  <Paragraphs>78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2020-12-27T06:03:11Z</dcterms:created>
  <dcterms:modified xsi:type="dcterms:W3CDTF">2021-01-26T18:01:56Z</dcterms:modified>
</cp:coreProperties>
</file>