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322" r:id="rId3"/>
    <p:sldId id="302" r:id="rId4"/>
    <p:sldId id="301" r:id="rId5"/>
    <p:sldId id="321" r:id="rId6"/>
    <p:sldId id="303" r:id="rId7"/>
    <p:sldId id="304" r:id="rId8"/>
    <p:sldId id="305" r:id="rId9"/>
    <p:sldId id="306" r:id="rId10"/>
    <p:sldId id="307" r:id="rId11"/>
    <p:sldId id="308" r:id="rId12"/>
    <p:sldId id="324" r:id="rId13"/>
    <p:sldId id="309" r:id="rId14"/>
    <p:sldId id="310" r:id="rId15"/>
    <p:sldId id="323" r:id="rId16"/>
    <p:sldId id="325" r:id="rId17"/>
    <p:sldId id="326" r:id="rId18"/>
    <p:sldId id="327" r:id="rId19"/>
    <p:sldId id="328" r:id="rId20"/>
    <p:sldId id="320" r:id="rId21"/>
    <p:sldId id="259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FF0066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46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84A1D1-9AC0-4922-BCF1-5170828E21A9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C81EC2-FA34-4406-9066-F875A6352410}">
      <dgm:prSet phldrT="[Текст]"/>
      <dgm:spPr>
        <a:gradFill rotWithShape="0">
          <a:gsLst>
            <a:gs pos="0">
              <a:srgbClr val="00FF00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21-sahifa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958677-D4C4-4240-931F-26EF553E9245}" type="parTrans" cxnId="{B9579298-A9A9-4DDA-B675-75629EF2CB9D}">
      <dgm:prSet/>
      <dgm:spPr/>
      <dgm:t>
        <a:bodyPr/>
        <a:lstStyle/>
        <a:p>
          <a:endParaRPr lang="ru-RU"/>
        </a:p>
      </dgm:t>
    </dgm:pt>
    <dgm:pt modelId="{E285ABDB-5B84-4DD2-8459-C28ECF8EACEF}" type="sibTrans" cxnId="{B9579298-A9A9-4DDA-B675-75629EF2CB9D}">
      <dgm:prSet/>
      <dgm:spPr/>
      <dgm:t>
        <a:bodyPr/>
        <a:lstStyle/>
        <a:p>
          <a:endParaRPr lang="ru-RU"/>
        </a:p>
      </dgm:t>
    </dgm:pt>
    <dgm:pt modelId="{E1E46E7D-70C7-403D-926F-DC53C8A8E288}">
      <dgm:prSet phldrT="[Текст]"/>
      <dgm:spPr>
        <a:gradFill rotWithShape="0">
          <a:gsLst>
            <a:gs pos="0">
              <a:srgbClr val="00FF00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97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E2FE6E-1D2E-42A4-96AC-B64B122809B0}" type="parTrans" cxnId="{48218AFC-2871-46A2-A2F4-D8E2F3B956B0}">
      <dgm:prSet/>
      <dgm:spPr>
        <a:solidFill>
          <a:srgbClr val="9900CC"/>
        </a:solidFill>
      </dgm:spPr>
      <dgm:t>
        <a:bodyPr/>
        <a:lstStyle/>
        <a:p>
          <a:endParaRPr lang="ru-RU"/>
        </a:p>
      </dgm:t>
    </dgm:pt>
    <dgm:pt modelId="{3E71090D-74A8-4BC4-B2A7-CABCDDA294BA}" type="sibTrans" cxnId="{48218AFC-2871-46A2-A2F4-D8E2F3B956B0}">
      <dgm:prSet/>
      <dgm:spPr/>
      <dgm:t>
        <a:bodyPr/>
        <a:lstStyle/>
        <a:p>
          <a:endParaRPr lang="ru-RU"/>
        </a:p>
      </dgm:t>
    </dgm:pt>
    <dgm:pt modelId="{4820C905-6893-4E30-BADA-36563C7F741D}">
      <dgm:prSet phldrT="[Текст]"/>
      <dgm:spPr>
        <a:gradFill rotWithShape="0">
          <a:gsLst>
            <a:gs pos="0">
              <a:srgbClr val="00FF00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98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17F5EE-3199-4EBD-9439-0862F6B8C3F1}" type="parTrans" cxnId="{D9A775B0-EB9E-49C6-8366-9F3F8DAA5A95}">
      <dgm:prSet/>
      <dgm:spPr>
        <a:solidFill>
          <a:srgbClr val="9900CC"/>
        </a:solidFill>
      </dgm:spPr>
      <dgm:t>
        <a:bodyPr/>
        <a:lstStyle/>
        <a:p>
          <a:endParaRPr lang="ru-RU"/>
        </a:p>
      </dgm:t>
    </dgm:pt>
    <dgm:pt modelId="{74CD5963-D1A5-4DF9-B496-61DA1C7B457A}" type="sibTrans" cxnId="{D9A775B0-EB9E-49C6-8366-9F3F8DAA5A95}">
      <dgm:prSet/>
      <dgm:spPr/>
      <dgm:t>
        <a:bodyPr/>
        <a:lstStyle/>
        <a:p>
          <a:endParaRPr lang="ru-RU"/>
        </a:p>
      </dgm:t>
    </dgm:pt>
    <dgm:pt modelId="{0A3F8962-557A-4C86-B587-78B48F07456A}">
      <dgm:prSet phldrT="[Текст]"/>
      <dgm:spPr>
        <a:gradFill rotWithShape="0">
          <a:gsLst>
            <a:gs pos="0">
              <a:srgbClr val="00FF00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99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D34E94-9BD0-40FE-862C-A169E6B9B532}" type="parTrans" cxnId="{9E3DA0D2-627E-4A13-941B-744771A6455B}">
      <dgm:prSet/>
      <dgm:spPr>
        <a:solidFill>
          <a:srgbClr val="9900CC"/>
        </a:solidFill>
      </dgm:spPr>
      <dgm:t>
        <a:bodyPr/>
        <a:lstStyle/>
        <a:p>
          <a:endParaRPr lang="ru-RU"/>
        </a:p>
      </dgm:t>
    </dgm:pt>
    <dgm:pt modelId="{50CBE492-1B9C-40AD-A17D-37D9AFBF3DA6}" type="sibTrans" cxnId="{9E3DA0D2-627E-4A13-941B-744771A6455B}">
      <dgm:prSet/>
      <dgm:spPr/>
      <dgm:t>
        <a:bodyPr/>
        <a:lstStyle/>
        <a:p>
          <a:endParaRPr lang="ru-RU"/>
        </a:p>
      </dgm:t>
    </dgm:pt>
    <dgm:pt modelId="{1EF121C0-A09B-4815-8F5C-9F1A1A541411}" type="pres">
      <dgm:prSet presAssocID="{4684A1D1-9AC0-4922-BCF1-5170828E21A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FE0744-D1EC-404B-B3D1-F076F6894351}" type="pres">
      <dgm:prSet presAssocID="{47C81EC2-FA34-4406-9066-F875A6352410}" presName="centerShape" presStyleLbl="node0" presStyleIdx="0" presStyleCnt="1" custScaleX="189696" custScaleY="58853"/>
      <dgm:spPr/>
      <dgm:t>
        <a:bodyPr/>
        <a:lstStyle/>
        <a:p>
          <a:endParaRPr lang="ru-RU"/>
        </a:p>
      </dgm:t>
    </dgm:pt>
    <dgm:pt modelId="{BA9B0CB2-C5FF-4103-B7DF-1C5D64A7266A}" type="pres">
      <dgm:prSet presAssocID="{BDE2FE6E-1D2E-42A4-96AC-B64B122809B0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D7DA7401-6BC5-46CD-A1BE-07FFD0A7539C}" type="pres">
      <dgm:prSet presAssocID="{E1E46E7D-70C7-403D-926F-DC53C8A8E28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0057F4-9131-4FCD-A710-AFEEB3026C74}" type="pres">
      <dgm:prSet presAssocID="{5F17F5EE-3199-4EBD-9439-0862F6B8C3F1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6ECA09A9-FA48-41CF-BB74-FD1D4F74A016}" type="pres">
      <dgm:prSet presAssocID="{4820C905-6893-4E30-BADA-36563C7F741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570888-07B3-47C2-A59C-376BF5F34AE4}" type="pres">
      <dgm:prSet presAssocID="{6CD34E94-9BD0-40FE-862C-A169E6B9B532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E8B623EF-E004-47DF-B9D0-3B8D2454A343}" type="pres">
      <dgm:prSet presAssocID="{0A3F8962-557A-4C86-B587-78B48F07456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218AFC-2871-46A2-A2F4-D8E2F3B956B0}" srcId="{47C81EC2-FA34-4406-9066-F875A6352410}" destId="{E1E46E7D-70C7-403D-926F-DC53C8A8E288}" srcOrd="0" destOrd="0" parTransId="{BDE2FE6E-1D2E-42A4-96AC-B64B122809B0}" sibTransId="{3E71090D-74A8-4BC4-B2A7-CABCDDA294BA}"/>
    <dgm:cxn modelId="{D7B7E754-2A30-49D0-AA5D-61098169A5EA}" type="presOf" srcId="{E1E46E7D-70C7-403D-926F-DC53C8A8E288}" destId="{D7DA7401-6BC5-46CD-A1BE-07FFD0A7539C}" srcOrd="0" destOrd="0" presId="urn:microsoft.com/office/officeart/2005/8/layout/radial4"/>
    <dgm:cxn modelId="{BB04C8DA-BEBC-4B0A-ACA0-43F67A6D2F62}" type="presOf" srcId="{BDE2FE6E-1D2E-42A4-96AC-B64B122809B0}" destId="{BA9B0CB2-C5FF-4103-B7DF-1C5D64A7266A}" srcOrd="0" destOrd="0" presId="urn:microsoft.com/office/officeart/2005/8/layout/radial4"/>
    <dgm:cxn modelId="{546B264F-9625-4B4D-B1EA-CBBC13D9FAE5}" type="presOf" srcId="{5F17F5EE-3199-4EBD-9439-0862F6B8C3F1}" destId="{3C0057F4-9131-4FCD-A710-AFEEB3026C74}" srcOrd="0" destOrd="0" presId="urn:microsoft.com/office/officeart/2005/8/layout/radial4"/>
    <dgm:cxn modelId="{B9579298-A9A9-4DDA-B675-75629EF2CB9D}" srcId="{4684A1D1-9AC0-4922-BCF1-5170828E21A9}" destId="{47C81EC2-FA34-4406-9066-F875A6352410}" srcOrd="0" destOrd="0" parTransId="{C5958677-D4C4-4240-931F-26EF553E9245}" sibTransId="{E285ABDB-5B84-4DD2-8459-C28ECF8EACEF}"/>
    <dgm:cxn modelId="{08EBD3AB-AE5C-49BF-8457-4E809F46BC77}" type="presOf" srcId="{6CD34E94-9BD0-40FE-862C-A169E6B9B532}" destId="{14570888-07B3-47C2-A59C-376BF5F34AE4}" srcOrd="0" destOrd="0" presId="urn:microsoft.com/office/officeart/2005/8/layout/radial4"/>
    <dgm:cxn modelId="{3122520E-0BF9-4A01-8E94-27E8700EC4C7}" type="presOf" srcId="{0A3F8962-557A-4C86-B587-78B48F07456A}" destId="{E8B623EF-E004-47DF-B9D0-3B8D2454A343}" srcOrd="0" destOrd="0" presId="urn:microsoft.com/office/officeart/2005/8/layout/radial4"/>
    <dgm:cxn modelId="{C8520DF7-C27A-4DB1-8E50-48E5CB935DCE}" type="presOf" srcId="{4684A1D1-9AC0-4922-BCF1-5170828E21A9}" destId="{1EF121C0-A09B-4815-8F5C-9F1A1A541411}" srcOrd="0" destOrd="0" presId="urn:microsoft.com/office/officeart/2005/8/layout/radial4"/>
    <dgm:cxn modelId="{1F26A010-A2AC-4CAE-8DBE-C5DD20C0DBDD}" type="presOf" srcId="{47C81EC2-FA34-4406-9066-F875A6352410}" destId="{B0FE0744-D1EC-404B-B3D1-F076F6894351}" srcOrd="0" destOrd="0" presId="urn:microsoft.com/office/officeart/2005/8/layout/radial4"/>
    <dgm:cxn modelId="{9E3DA0D2-627E-4A13-941B-744771A6455B}" srcId="{47C81EC2-FA34-4406-9066-F875A6352410}" destId="{0A3F8962-557A-4C86-B587-78B48F07456A}" srcOrd="2" destOrd="0" parTransId="{6CD34E94-9BD0-40FE-862C-A169E6B9B532}" sibTransId="{50CBE492-1B9C-40AD-A17D-37D9AFBF3DA6}"/>
    <dgm:cxn modelId="{F8280DCF-A2E2-47F4-B74A-72299318FDB3}" type="presOf" srcId="{4820C905-6893-4E30-BADA-36563C7F741D}" destId="{6ECA09A9-FA48-41CF-BB74-FD1D4F74A016}" srcOrd="0" destOrd="0" presId="urn:microsoft.com/office/officeart/2005/8/layout/radial4"/>
    <dgm:cxn modelId="{D9A775B0-EB9E-49C6-8366-9F3F8DAA5A95}" srcId="{47C81EC2-FA34-4406-9066-F875A6352410}" destId="{4820C905-6893-4E30-BADA-36563C7F741D}" srcOrd="1" destOrd="0" parTransId="{5F17F5EE-3199-4EBD-9439-0862F6B8C3F1}" sibTransId="{74CD5963-D1A5-4DF9-B496-61DA1C7B457A}"/>
    <dgm:cxn modelId="{AF981AAE-1B74-4AAA-A5CD-C785D672A165}" type="presParOf" srcId="{1EF121C0-A09B-4815-8F5C-9F1A1A541411}" destId="{B0FE0744-D1EC-404B-B3D1-F076F6894351}" srcOrd="0" destOrd="0" presId="urn:microsoft.com/office/officeart/2005/8/layout/radial4"/>
    <dgm:cxn modelId="{E004CDA7-5140-471A-9152-2675AB43B12F}" type="presParOf" srcId="{1EF121C0-A09B-4815-8F5C-9F1A1A541411}" destId="{BA9B0CB2-C5FF-4103-B7DF-1C5D64A7266A}" srcOrd="1" destOrd="0" presId="urn:microsoft.com/office/officeart/2005/8/layout/radial4"/>
    <dgm:cxn modelId="{AB3E1FB9-5B90-4631-9B42-4CB1FC7BA728}" type="presParOf" srcId="{1EF121C0-A09B-4815-8F5C-9F1A1A541411}" destId="{D7DA7401-6BC5-46CD-A1BE-07FFD0A7539C}" srcOrd="2" destOrd="0" presId="urn:microsoft.com/office/officeart/2005/8/layout/radial4"/>
    <dgm:cxn modelId="{FA3B973E-0BD1-4533-8FCC-5BB777D1D9C4}" type="presParOf" srcId="{1EF121C0-A09B-4815-8F5C-9F1A1A541411}" destId="{3C0057F4-9131-4FCD-A710-AFEEB3026C74}" srcOrd="3" destOrd="0" presId="urn:microsoft.com/office/officeart/2005/8/layout/radial4"/>
    <dgm:cxn modelId="{FB8CCBFF-8FD5-442A-ABA9-A91FF41B0FEF}" type="presParOf" srcId="{1EF121C0-A09B-4815-8F5C-9F1A1A541411}" destId="{6ECA09A9-FA48-41CF-BB74-FD1D4F74A016}" srcOrd="4" destOrd="0" presId="urn:microsoft.com/office/officeart/2005/8/layout/radial4"/>
    <dgm:cxn modelId="{57F8F209-F7F4-4660-9FC8-361CE3A7250F}" type="presParOf" srcId="{1EF121C0-A09B-4815-8F5C-9F1A1A541411}" destId="{14570888-07B3-47C2-A59C-376BF5F34AE4}" srcOrd="5" destOrd="0" presId="urn:microsoft.com/office/officeart/2005/8/layout/radial4"/>
    <dgm:cxn modelId="{A01F37BA-5710-4FF9-B231-19C3791EEC18}" type="presParOf" srcId="{1EF121C0-A09B-4815-8F5C-9F1A1A541411}" destId="{E8B623EF-E004-47DF-B9D0-3B8D2454A343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FE0744-D1EC-404B-B3D1-F076F6894351}">
      <dsp:nvSpPr>
        <dsp:cNvPr id="0" name=""/>
        <dsp:cNvSpPr/>
      </dsp:nvSpPr>
      <dsp:spPr>
        <a:xfrm>
          <a:off x="2244723" y="2878296"/>
          <a:ext cx="3638553" cy="1128857"/>
        </a:xfrm>
        <a:prstGeom prst="ellipse">
          <a:avLst/>
        </a:prstGeom>
        <a:gradFill rotWithShape="0">
          <a:gsLst>
            <a:gs pos="0">
              <a:srgbClr val="00FF0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21-sahifa</a:t>
          </a:r>
          <a:endParaRPr lang="ru-RU" sz="4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77577" y="3043613"/>
        <a:ext cx="2572845" cy="798223"/>
      </dsp:txXfrm>
    </dsp:sp>
    <dsp:sp modelId="{BA9B0CB2-C5FF-4103-B7DF-1C5D64A7266A}">
      <dsp:nvSpPr>
        <dsp:cNvPr id="0" name=""/>
        <dsp:cNvSpPr/>
      </dsp:nvSpPr>
      <dsp:spPr>
        <a:xfrm rot="12900000">
          <a:off x="1864678" y="2164247"/>
          <a:ext cx="1527641" cy="546657"/>
        </a:xfrm>
        <a:prstGeom prst="leftArrow">
          <a:avLst>
            <a:gd name="adj1" fmla="val 60000"/>
            <a:gd name="adj2" fmla="val 50000"/>
          </a:avLst>
        </a:prstGeom>
        <a:solidFill>
          <a:srgbClr val="9900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DA7401-6BC5-46CD-A1BE-07FFD0A7539C}">
      <dsp:nvSpPr>
        <dsp:cNvPr id="0" name=""/>
        <dsp:cNvSpPr/>
      </dsp:nvSpPr>
      <dsp:spPr>
        <a:xfrm>
          <a:off x="1091717" y="1270589"/>
          <a:ext cx="1822192" cy="145775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FF0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123825" rIns="123825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97</a:t>
          </a:r>
          <a:endParaRPr lang="ru-RU" sz="6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34413" y="1313285"/>
        <a:ext cx="1736800" cy="1372361"/>
      </dsp:txXfrm>
    </dsp:sp>
    <dsp:sp modelId="{3C0057F4-9131-4FCD-A710-AFEEB3026C74}">
      <dsp:nvSpPr>
        <dsp:cNvPr id="0" name=""/>
        <dsp:cNvSpPr/>
      </dsp:nvSpPr>
      <dsp:spPr>
        <a:xfrm rot="16200000">
          <a:off x="3141767" y="1575384"/>
          <a:ext cx="1844465" cy="546657"/>
        </a:xfrm>
        <a:prstGeom prst="leftArrow">
          <a:avLst>
            <a:gd name="adj1" fmla="val 60000"/>
            <a:gd name="adj2" fmla="val 50000"/>
          </a:avLst>
        </a:prstGeom>
        <a:solidFill>
          <a:srgbClr val="9900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CA09A9-FA48-41CF-BB74-FD1D4F74A016}">
      <dsp:nvSpPr>
        <dsp:cNvPr id="0" name=""/>
        <dsp:cNvSpPr/>
      </dsp:nvSpPr>
      <dsp:spPr>
        <a:xfrm>
          <a:off x="3152903" y="197604"/>
          <a:ext cx="1822192" cy="145775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FF0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123825" rIns="123825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98</a:t>
          </a:r>
          <a:endParaRPr lang="ru-RU" sz="6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95599" y="240300"/>
        <a:ext cx="1736800" cy="1372361"/>
      </dsp:txXfrm>
    </dsp:sp>
    <dsp:sp modelId="{14570888-07B3-47C2-A59C-376BF5F34AE4}">
      <dsp:nvSpPr>
        <dsp:cNvPr id="0" name=""/>
        <dsp:cNvSpPr/>
      </dsp:nvSpPr>
      <dsp:spPr>
        <a:xfrm rot="19500000">
          <a:off x="4735680" y="2164247"/>
          <a:ext cx="1527641" cy="546657"/>
        </a:xfrm>
        <a:prstGeom prst="leftArrow">
          <a:avLst>
            <a:gd name="adj1" fmla="val 60000"/>
            <a:gd name="adj2" fmla="val 50000"/>
          </a:avLst>
        </a:prstGeom>
        <a:solidFill>
          <a:srgbClr val="9900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B623EF-E004-47DF-B9D0-3B8D2454A343}">
      <dsp:nvSpPr>
        <dsp:cNvPr id="0" name=""/>
        <dsp:cNvSpPr/>
      </dsp:nvSpPr>
      <dsp:spPr>
        <a:xfrm>
          <a:off x="5214090" y="1270589"/>
          <a:ext cx="1822192" cy="145775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FF0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123825" rIns="123825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99</a:t>
          </a:r>
          <a:endParaRPr lang="ru-RU" sz="6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56786" y="1313285"/>
        <a:ext cx="1736800" cy="13723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076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82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966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51099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031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151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77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01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196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652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120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103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94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682625"/>
            <a:ext cx="2127250" cy="9636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649433"/>
          </a:xfrm>
          <a:prstGeom prst="rect">
            <a:avLst/>
          </a:prstGeom>
          <a:solidFill>
            <a:srgbClr val="00B050"/>
          </a:solidFill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 dirty="0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825" y="2295526"/>
            <a:ext cx="10159017" cy="418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60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integralni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hisoblashga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altLang="ru-RU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</p:spTree>
    <p:extLst>
      <p:ext uri="{BB962C8B-B14F-4D97-AF65-F5344CB8AC3E}">
        <p14:creationId xmlns:p14="http://schemas.microsoft.com/office/powerpoint/2010/main" val="4200896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924846" y="859713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977227-5854-4759-9C7D-4E2ACA4C380E}"/>
                  </a:ext>
                </a:extLst>
              </p:cNvPr>
              <p:cNvSpPr txBox="1"/>
              <p:nvPr/>
            </p:nvSpPr>
            <p:spPr>
              <a:xfrm>
                <a:off x="6603475" y="2893436"/>
                <a:ext cx="4936150" cy="9015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bo‘lsa,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977227-5854-4759-9C7D-4E2ACA4C3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3475" y="2893436"/>
                <a:ext cx="4936150" cy="901593"/>
              </a:xfrm>
              <a:prstGeom prst="rect">
                <a:avLst/>
              </a:prstGeom>
              <a:blipFill>
                <a:blip r:embed="rId3"/>
                <a:stretch>
                  <a:fillRect l="-1728" r="-1728" b="-283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737935" y="2540523"/>
                <a:ext cx="5776133" cy="18681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𝟏𝟕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935" y="2540523"/>
                <a:ext cx="5776133" cy="18681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9707592" y="177017"/>
            <a:ext cx="2319971" cy="230739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2355" y="247655"/>
            <a:ext cx="2160602" cy="216199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55756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2751823" y="505844"/>
            <a:ext cx="6688353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585316" y="557960"/>
            <a:ext cx="50786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353309" y="1637377"/>
                <a:ext cx="11538800" cy="16812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ru-RU" sz="36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09" y="1637377"/>
                <a:ext cx="11538800" cy="16812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2969556" y="3819344"/>
                <a:ext cx="8017644" cy="10219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𝒍𝒏</m:t>
                                  </m:r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9556" y="3819344"/>
                <a:ext cx="8017644" cy="10219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9604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2223968" y="585984"/>
                <a:ext cx="7409566" cy="15947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𝒍𝒏</m:t>
                      </m:r>
                      <m:r>
                        <a:rPr lang="ru-RU" sz="3600" b="1" i="1"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𝒍𝒏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𝒍𝒏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𝟏𝟕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3600" b="1" dirty="0"/>
              </a:p>
              <a:p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3968" y="585984"/>
                <a:ext cx="7409566" cy="15947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2877433" y="2113742"/>
                <a:ext cx="7247641" cy="1040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𝟏𝟕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𝒍𝒏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𝟏𝟕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7433" y="2113742"/>
                <a:ext cx="7247641" cy="10407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119689" y="5211010"/>
                <a:ext cx="3952621" cy="978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𝒍𝒏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  <m:r>
                      <a:rPr lang="en-US" sz="4000" b="1" i="1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4000" dirty="0">
                  <a:solidFill>
                    <a:srgbClr val="99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9689" y="5211010"/>
                <a:ext cx="3952621" cy="978538"/>
              </a:xfrm>
              <a:prstGeom prst="rect">
                <a:avLst/>
              </a:prstGeom>
              <a:blipFill>
                <a:blip r:embed="rId5"/>
                <a:stretch>
                  <a:fillRect l="-5556" b="-118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877433" y="3429000"/>
                <a:ext cx="3423245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𝒍𝒏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𝟏𝟕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7433" y="3429000"/>
                <a:ext cx="3423245" cy="124482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26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924846" y="859713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2770875" y="2394696"/>
                <a:ext cx="6127575" cy="18681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0875" y="2394696"/>
                <a:ext cx="6127575" cy="18681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Овал 8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9707592" y="177017"/>
            <a:ext cx="2319971" cy="230739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2355" y="247655"/>
            <a:ext cx="2160602" cy="216199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22505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2751823" y="505844"/>
            <a:ext cx="6688353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585316" y="557960"/>
            <a:ext cx="50786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25591" y="1627245"/>
                <a:ext cx="10798084" cy="19604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ru-RU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d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591" y="1627245"/>
                <a:ext cx="10798084" cy="19604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714054" y="3441315"/>
                <a:ext cx="7682296" cy="19075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</a:rPr>
                                            <m:t>𝟒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𝟒</m:t>
                                      </m:r>
                                    </m:den>
                                  </m:f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𝟖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𝟑𝟐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4054" y="3441315"/>
                <a:ext cx="7682296" cy="19075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504567" y="5720411"/>
                <a:ext cx="259237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𝟑𝟐</m:t>
                    </m:r>
                  </m:oMath>
                </a14:m>
                <a:endParaRPr lang="ru-RU" sz="4000" dirty="0">
                  <a:solidFill>
                    <a:srgbClr val="99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567" y="5720411"/>
                <a:ext cx="2592376" cy="707886"/>
              </a:xfrm>
              <a:prstGeom prst="rect">
                <a:avLst/>
              </a:prstGeom>
              <a:blipFill>
                <a:blip r:embed="rId5"/>
                <a:stretch>
                  <a:fillRect l="-8471" t="-15385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0354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924846" y="859713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4091354" y="2367816"/>
                <a:ext cx="3941528" cy="2146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𝒙𝒄𝒐𝒔𝒙𝒅𝒙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1354" y="2367816"/>
                <a:ext cx="3941528" cy="2146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Овал 8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9707592" y="177017"/>
            <a:ext cx="2319971" cy="230739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2355" y="247655"/>
            <a:ext cx="2160602" cy="216199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330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2751823" y="505844"/>
            <a:ext cx="6688353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585316" y="557960"/>
            <a:ext cx="50786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792047" y="1809270"/>
                <a:ext cx="10607904" cy="21144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𝒙𝒄𝒐𝒔𝒙𝒅𝒙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ru-RU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047" y="1809270"/>
                <a:ext cx="10607904" cy="21144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252194" y="4112243"/>
                <a:ext cx="7740965" cy="20546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𝟒</m:t>
                                      </m:r>
                                    </m:den>
                                  </m:f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𝟔</m:t>
                                      </m:r>
                                    </m:den>
                                  </m:f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𝟔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b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2194" y="4112243"/>
                <a:ext cx="7740965" cy="20546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95512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442444" y="654668"/>
                <a:ext cx="8523167" cy="14754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2444" y="654668"/>
                <a:ext cx="8523167" cy="14754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442444" y="2537085"/>
                <a:ext cx="6376297" cy="12490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2444" y="2537085"/>
                <a:ext cx="6376297" cy="12490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056892" y="5082236"/>
                <a:ext cx="228620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4000" dirty="0">
                  <a:solidFill>
                    <a:srgbClr val="99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6892" y="5082236"/>
                <a:ext cx="2286203" cy="707886"/>
              </a:xfrm>
              <a:prstGeom prst="rect">
                <a:avLst/>
              </a:prstGeom>
              <a:blipFill>
                <a:blip r:embed="rId5"/>
                <a:stretch>
                  <a:fillRect l="-9600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893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924846" y="859713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9707592" y="177017"/>
            <a:ext cx="2319971" cy="230739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2355" y="247655"/>
            <a:ext cx="2160602" cy="2161990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A8BA88E-7BFD-4AB2-AA96-67AB3D8E8380}"/>
              </a:ext>
            </a:extLst>
          </p:cNvPr>
          <p:cNvSpPr txBox="1"/>
          <p:nvPr/>
        </p:nvSpPr>
        <p:spPr>
          <a:xfrm>
            <a:off x="3264650" y="2168504"/>
            <a:ext cx="6005739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53209BF-C013-464B-BD5F-71170176546A}"/>
                  </a:ext>
                </a:extLst>
              </p:cNvPr>
              <p:cNvSpPr txBox="1"/>
              <p:nvPr/>
            </p:nvSpPr>
            <p:spPr>
              <a:xfrm>
                <a:off x="3659018" y="3328774"/>
                <a:ext cx="4873963" cy="21144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𝒔𝒊𝒏𝒙</m:t>
                                  </m:r>
                                </m:e>
                              </m:d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𝒄𝒐𝒔𝒙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𝒔𝒊𝒏𝒙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53209BF-C013-464B-BD5F-7117017654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9018" y="3328774"/>
                <a:ext cx="4873963" cy="21144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0033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2751823" y="505844"/>
            <a:ext cx="6688353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585316" y="557960"/>
            <a:ext cx="50786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970601" y="1535380"/>
                <a:ext cx="5399555" cy="21144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ru-RU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ru-RU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𝒔𝒊𝒏𝒙</m:t>
                                  </m:r>
                                </m:e>
                              </m:d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𝒄𝒐𝒔𝒙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𝒔𝒊𝒏𝒙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601" y="1535380"/>
                <a:ext cx="5399555" cy="21144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Двойные круглые скобки 7">
            <a:extLst>
              <a:ext uri="{FF2B5EF4-FFF2-40B4-BE49-F238E27FC236}">
                <a16:creationId xmlns:a16="http://schemas.microsoft.com/office/drawing/2014/main" id="{50461CAA-02C0-4CE5-80A0-4A15EFCB3C32}"/>
              </a:ext>
            </a:extLst>
          </p:cNvPr>
          <p:cNvSpPr/>
          <p:nvPr/>
        </p:nvSpPr>
        <p:spPr>
          <a:xfrm>
            <a:off x="6457837" y="2065900"/>
            <a:ext cx="3925585" cy="1255556"/>
          </a:xfrm>
          <a:prstGeom prst="bracketPair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56D0AA6-A2AC-4590-9250-CABA87E97C31}"/>
                  </a:ext>
                </a:extLst>
              </p:cNvPr>
              <p:cNvSpPr/>
              <p:nvPr/>
            </p:nvSpPr>
            <p:spPr>
              <a:xfrm>
                <a:off x="7180005" y="1917727"/>
                <a:ext cx="226017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𝒔𝒊𝒏𝒙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dirty="0">
                  <a:solidFill>
                    <a:srgbClr val="FF0066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56D0AA6-A2AC-4590-9250-CABA87E97C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0005" y="1917727"/>
                <a:ext cx="2260171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D6443690-AF57-4DAF-AA52-B980D352FF80}"/>
                  </a:ext>
                </a:extLst>
              </p:cNvPr>
              <p:cNvSpPr/>
              <p:nvPr/>
            </p:nvSpPr>
            <p:spPr>
              <a:xfrm>
                <a:off x="6751376" y="2589422"/>
                <a:ext cx="325082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𝒄𝒐𝒔𝒙𝒅𝒙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ru-RU" sz="4000" dirty="0">
                  <a:solidFill>
                    <a:srgbClr val="FF0066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D6443690-AF57-4DAF-AA52-B980D352FF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1376" y="2589422"/>
                <a:ext cx="3250826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2756269" y="3844978"/>
                <a:ext cx="7235507" cy="21144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ru-RU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ru-RU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ru-RU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limLoc m:val="undOvr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ru-RU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ru-RU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6269" y="3844978"/>
                <a:ext cx="7235507" cy="21144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0376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873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3071974" y="0"/>
            <a:ext cx="63081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8847" y="918198"/>
            <a:ext cx="11802823" cy="5778437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Скругленная прямоугольная выноска 10"/>
              <p:cNvSpPr/>
              <p:nvPr/>
            </p:nvSpPr>
            <p:spPr>
              <a:xfrm>
                <a:off x="942355" y="1331617"/>
                <a:ext cx="10355806" cy="2597511"/>
              </a:xfrm>
              <a:prstGeom prst="wedgeRoundRectCallout">
                <a:avLst>
                  <a:gd name="adj1" fmla="val 34830"/>
                  <a:gd name="adj2" fmla="val 36911"/>
                  <a:gd name="adj3" fmla="val 16667"/>
                </a:avLst>
              </a:prstGeom>
              <a:gradFill flip="none" rotWithShape="1">
                <a:gsLst>
                  <a:gs pos="0">
                    <a:srgbClr val="92D050">
                      <a:tint val="66000"/>
                      <a:satMod val="160000"/>
                    </a:srgbClr>
                  </a:gs>
                  <a:gs pos="50000">
                    <a:srgbClr val="92D050">
                      <a:tint val="44500"/>
                      <a:satMod val="160000"/>
                    </a:srgbClr>
                  </a:gs>
                  <a:gs pos="100000">
                    <a:srgbClr val="92D050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  <m:d>
                                <m:dPr>
                                  <m:ctrlP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</m:sSubSup>
                      <m:r>
                        <a:rPr lang="en-US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Скругленная прямоугольная выноска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355" y="1331617"/>
                <a:ext cx="10355806" cy="2597511"/>
              </a:xfrm>
              <a:prstGeom prst="wedgeRoundRectCallout">
                <a:avLst>
                  <a:gd name="adj1" fmla="val 34830"/>
                  <a:gd name="adj2" fmla="val 36911"/>
                  <a:gd name="adj3" fmla="val 16667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Овал 8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156094" y="4613156"/>
            <a:ext cx="2133600" cy="211046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b="14884"/>
          <a:stretch/>
        </p:blipFill>
        <p:spPr>
          <a:xfrm>
            <a:off x="218847" y="4675695"/>
            <a:ext cx="2020738" cy="199219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747288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1545363" y="672242"/>
                <a:ext cx="9101274" cy="12854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𝒔𝒊𝒏𝒙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ru-RU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ru-RU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b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𝒔𝒊𝒏𝒙</m:t>
                              </m:r>
                            </m:e>
                          </m:d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5363" y="672242"/>
                <a:ext cx="9101274" cy="12854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76AC72E-61CC-4352-AAAB-A7093B9CA283}"/>
                  </a:ext>
                </a:extLst>
              </p:cNvPr>
              <p:cNvSpPr txBox="1"/>
              <p:nvPr/>
            </p:nvSpPr>
            <p:spPr>
              <a:xfrm>
                <a:off x="985562" y="2713768"/>
                <a:ext cx="10220875" cy="10550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76AC72E-61CC-4352-AAAB-A7093B9CA2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562" y="2713768"/>
                <a:ext cx="10220875" cy="10550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4700F95E-6939-4CC1-9841-484BA2695A40}"/>
                  </a:ext>
                </a:extLst>
              </p:cNvPr>
              <p:cNvSpPr/>
              <p:nvPr/>
            </p:nvSpPr>
            <p:spPr>
              <a:xfrm>
                <a:off x="4952897" y="4959537"/>
                <a:ext cx="266932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4000" dirty="0">
                  <a:solidFill>
                    <a:srgbClr val="99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4700F95E-6939-4CC1-9841-484BA2695A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2897" y="4959537"/>
                <a:ext cx="2669320" cy="707886"/>
              </a:xfrm>
              <a:prstGeom prst="rect">
                <a:avLst/>
              </a:prstGeom>
              <a:blipFill>
                <a:blip r:embed="rId5"/>
                <a:stretch>
                  <a:fillRect l="-7991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905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256479" y="1303485"/>
            <a:ext cx="11686478" cy="5331490"/>
          </a:xfrm>
          <a:prstGeom prst="roundRect">
            <a:avLst>
              <a:gd name="adj" fmla="val 23367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9152135" y="3922325"/>
            <a:ext cx="2790822" cy="2733674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284424759"/>
              </p:ext>
            </p:extLst>
          </p:nvPr>
        </p:nvGraphicFramePr>
        <p:xfrm>
          <a:off x="708025" y="1819946"/>
          <a:ext cx="8128000" cy="4204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01101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924846" y="859713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9707592" y="177017"/>
            <a:ext cx="2319971" cy="230739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977227-5854-4759-9C7D-4E2ACA4C380E}"/>
              </a:ext>
            </a:extLst>
          </p:cNvPr>
          <p:cNvSpPr txBox="1"/>
          <p:nvPr/>
        </p:nvSpPr>
        <p:spPr>
          <a:xfrm>
            <a:off x="910875" y="2265228"/>
            <a:ext cx="10370249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4814478" y="3441315"/>
                <a:ext cx="2330318" cy="18698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4478" y="3441315"/>
                <a:ext cx="2330318" cy="18698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2355" y="247655"/>
            <a:ext cx="2160602" cy="216199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87882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2755541" y="461369"/>
            <a:ext cx="6688353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589034" y="513485"/>
            <a:ext cx="50786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1455691" y="1564908"/>
                <a:ext cx="2566857" cy="16827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691" y="1564908"/>
                <a:ext cx="2566857" cy="16827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867835" y="1867157"/>
                <a:ext cx="188038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600" b="1" dirty="0">
                  <a:solidFill>
                    <a:srgbClr val="FF0066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7835" y="1867157"/>
                <a:ext cx="1880387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886948" y="2608349"/>
                <a:ext cx="272350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d>
                        <m:dPr>
                          <m:ctrlP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US" sz="3600" b="1" i="1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rgbClr val="FF0066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6948" y="2608349"/>
                <a:ext cx="2723501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915835" y="1848229"/>
                <a:ext cx="200862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36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600" b="1" dirty="0">
                  <a:solidFill>
                    <a:srgbClr val="FF0066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5835" y="1848229"/>
                <a:ext cx="2008627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867835" y="2608348"/>
                <a:ext cx="249747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36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rgbClr val="FF0066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7835" y="2608348"/>
                <a:ext cx="2497479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Двойные круглые скобки 2"/>
          <p:cNvSpPr/>
          <p:nvPr/>
        </p:nvSpPr>
        <p:spPr>
          <a:xfrm>
            <a:off x="4561042" y="1790463"/>
            <a:ext cx="6544236" cy="1539020"/>
          </a:xfrm>
          <a:prstGeom prst="bracketPair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23968" y="3446611"/>
                <a:ext cx="9518375" cy="16911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rgbClr val="FF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rgbClr val="FF0066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  <m: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′(</m:t>
                          </m:r>
                          <m: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solidFill>
                                    <a:srgbClr val="FF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solidFill>
                                    <a:srgbClr val="FF0066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3600" b="1" i="1">
                                      <a:solidFill>
                                        <a:srgbClr val="FF0066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solidFill>
                                        <a:srgbClr val="FF0066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3600" b="1" i="1">
                                  <a:solidFill>
                                    <a:srgbClr val="FF0066"/>
                                  </a:solidFill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  <m:d>
                                <m:dPr>
                                  <m:ctrlPr>
                                    <a:rPr lang="en-US" sz="3600" b="1" i="1">
                                      <a:solidFill>
                                        <a:srgbClr val="FF0066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solidFill>
                                        <a:srgbClr val="FF0066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</m:sSubSup>
                      <m:r>
                        <a:rPr lang="en-US" sz="36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limLoc m:val="undOvr"/>
                          <m:ctrlP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rgbClr val="FF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rgbClr val="FF0066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rgbClr val="FF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rgbClr val="FF0066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6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ru-RU" sz="3600" b="1" dirty="0">
                  <a:solidFill>
                    <a:srgbClr val="FF0066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3968" y="3446611"/>
                <a:ext cx="9518375" cy="169116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2093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13081" y="506774"/>
                <a:ext cx="11722440" cy="16827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sSubSup>
                        <m:sSub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limLoc m:val="undOvr"/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081" y="506774"/>
                <a:ext cx="11722440" cy="16827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49043" y="2690611"/>
                <a:ext cx="11686276" cy="10499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 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den>
                      </m:f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043" y="2690611"/>
                <a:ext cx="11686276" cy="10499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4652826" y="4982731"/>
            <a:ext cx="18373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490188" y="4700659"/>
                <a:ext cx="199214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4000" b="1" i="1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den>
                      </m:f>
                      <m:r>
                        <a:rPr lang="en-US" sz="4000" b="1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0188" y="4700659"/>
                <a:ext cx="1992148" cy="12488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259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924846" y="859713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977227-5854-4759-9C7D-4E2ACA4C380E}"/>
              </a:ext>
            </a:extLst>
          </p:cNvPr>
          <p:cNvSpPr txBox="1"/>
          <p:nvPr/>
        </p:nvSpPr>
        <p:spPr>
          <a:xfrm>
            <a:off x="910875" y="2265228"/>
            <a:ext cx="10370249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4646659" y="3429000"/>
                <a:ext cx="2898679" cy="18698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6659" y="3429000"/>
                <a:ext cx="2898679" cy="18698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9707592" y="177017"/>
            <a:ext cx="2319971" cy="230739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2355" y="247655"/>
            <a:ext cx="2160602" cy="216199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81280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2751823" y="505844"/>
            <a:ext cx="6688353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585316" y="557960"/>
            <a:ext cx="50786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680221" y="1642948"/>
                <a:ext cx="10831555" cy="16827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ru-RU" sz="36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ru-RU" sz="36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221" y="1642948"/>
                <a:ext cx="10831555" cy="16827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3379414" y="3441315"/>
                <a:ext cx="6060762" cy="16351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9414" y="3441315"/>
                <a:ext cx="6060762" cy="16351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4874832" y="5526719"/>
            <a:ext cx="18373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585254" y="5242899"/>
                <a:ext cx="1074846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5254" y="5242899"/>
                <a:ext cx="1074846" cy="12448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2755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924846" y="859713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977227-5854-4759-9C7D-4E2ACA4C380E}"/>
                  </a:ext>
                </a:extLst>
              </p:cNvPr>
              <p:cNvSpPr txBox="1"/>
              <p:nvPr/>
            </p:nvSpPr>
            <p:spPr>
              <a:xfrm>
                <a:off x="5884984" y="2876563"/>
                <a:ext cx="4936150" cy="9015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bo‘lsa,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977227-5854-4759-9C7D-4E2ACA4C3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4984" y="2876563"/>
                <a:ext cx="4936150" cy="901593"/>
              </a:xfrm>
              <a:prstGeom prst="rect">
                <a:avLst/>
              </a:prstGeom>
              <a:blipFill>
                <a:blip r:embed="rId3"/>
                <a:stretch>
                  <a:fillRect l="-1728" r="-1728" b="-283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1607466" y="2528208"/>
                <a:ext cx="4277518" cy="18015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p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7466" y="2528208"/>
                <a:ext cx="4277518" cy="18015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9707592" y="177017"/>
            <a:ext cx="2319971" cy="230739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2355" y="247655"/>
            <a:ext cx="2160602" cy="216199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01706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2751823" y="505844"/>
            <a:ext cx="6688353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585316" y="557960"/>
            <a:ext cx="50786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728728" y="1528643"/>
                <a:ext cx="4277518" cy="18015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p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728" y="1528643"/>
                <a:ext cx="4277518" cy="18015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6074919" y="1841118"/>
                <a:ext cx="3837140" cy="10659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4919" y="1841118"/>
                <a:ext cx="3837140" cy="10659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6027272" y="3871046"/>
                <a:ext cx="380315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ru-RU"/>
                </a:defPPr>
                <a:lvl1pPr>
                  <a:defRPr sz="4000" b="1"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ru-RU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7272" y="3871046"/>
                <a:ext cx="3803157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5105161" y="3126581"/>
                <a:ext cx="4725268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161" y="3126581"/>
                <a:ext cx="4725268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074919" y="4657913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4919" y="4657913"/>
                <a:ext cx="1654364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176065" y="4643092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6065" y="4643092"/>
                <a:ext cx="1654364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Стрелка вправо 2"/>
          <p:cNvSpPr/>
          <p:nvPr/>
        </p:nvSpPr>
        <p:spPr>
          <a:xfrm>
            <a:off x="5255559" y="2303928"/>
            <a:ext cx="522194" cy="251012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567038" y="5592154"/>
                <a:ext cx="342645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ru-RU" sz="40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4000" b="1" dirty="0">
                    <a:solidFill>
                      <a:srgbClr val="9900CC"/>
                    </a:solidFill>
                  </a:rPr>
                  <a:t> </a:t>
                </a:r>
                <a:r>
                  <a:rPr lang="en-US" sz="4000" b="1" dirty="0" err="1">
                    <a:solidFill>
                      <a:srgbClr val="9900CC"/>
                    </a:solidFill>
                  </a:rPr>
                  <a:t>va</a:t>
                </a:r>
                <a:r>
                  <a:rPr lang="en-US" sz="4000" b="1" dirty="0">
                    <a:solidFill>
                      <a:srgbClr val="9900CC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4000" b="1" dirty="0">
                    <a:solidFill>
                      <a:srgbClr val="9900CC"/>
                    </a:solidFill>
                  </a:rPr>
                  <a:t> </a:t>
                </a:r>
                <a:endParaRPr lang="ru-RU" sz="4000" b="1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7038" y="5592154"/>
                <a:ext cx="3426451" cy="707886"/>
              </a:xfrm>
              <a:prstGeom prst="rect">
                <a:avLst/>
              </a:prstGeom>
              <a:blipFill>
                <a:blip r:embed="rId9"/>
                <a:stretch>
                  <a:fillRect l="-6228" t="-17241" b="-37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111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159</Words>
  <Application>Microsoft Office PowerPoint</Application>
  <PresentationFormat>Широкоэкранный</PresentationFormat>
  <Paragraphs>79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34</cp:revision>
  <dcterms:created xsi:type="dcterms:W3CDTF">2020-12-27T06:03:11Z</dcterms:created>
  <dcterms:modified xsi:type="dcterms:W3CDTF">2021-01-26T18:04:21Z</dcterms:modified>
</cp:coreProperties>
</file>