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22" r:id="rId3"/>
    <p:sldId id="302" r:id="rId4"/>
    <p:sldId id="301" r:id="rId5"/>
    <p:sldId id="321" r:id="rId6"/>
    <p:sldId id="303" r:id="rId7"/>
    <p:sldId id="304" r:id="rId8"/>
    <p:sldId id="305" r:id="rId9"/>
    <p:sldId id="306" r:id="rId10"/>
    <p:sldId id="307" r:id="rId11"/>
    <p:sldId id="308" r:id="rId12"/>
    <p:sldId id="324" r:id="rId13"/>
    <p:sldId id="309" r:id="rId14"/>
    <p:sldId id="310" r:id="rId15"/>
    <p:sldId id="323" r:id="rId16"/>
    <p:sldId id="325" r:id="rId17"/>
    <p:sldId id="326" r:id="rId18"/>
    <p:sldId id="327" r:id="rId19"/>
    <p:sldId id="328" r:id="rId20"/>
    <p:sldId id="320" r:id="rId21"/>
    <p:sldId id="25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4A1D1-9AC0-4922-BCF1-5170828E21A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C81EC2-FA34-4406-9066-F875A6352410}">
      <dgm:prSet phldrT="[Текст]"/>
      <dgm:spPr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21-sahifa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958677-D4C4-4240-931F-26EF553E9245}" type="parTrans" cxnId="{B9579298-A9A9-4DDA-B675-75629EF2CB9D}">
      <dgm:prSet/>
      <dgm:spPr/>
      <dgm:t>
        <a:bodyPr/>
        <a:lstStyle/>
        <a:p>
          <a:endParaRPr lang="ru-RU"/>
        </a:p>
      </dgm:t>
    </dgm:pt>
    <dgm:pt modelId="{E285ABDB-5B84-4DD2-8459-C28ECF8EACEF}" type="sibTrans" cxnId="{B9579298-A9A9-4DDA-B675-75629EF2CB9D}">
      <dgm:prSet/>
      <dgm:spPr/>
      <dgm:t>
        <a:bodyPr/>
        <a:lstStyle/>
        <a:p>
          <a:endParaRPr lang="ru-RU"/>
        </a:p>
      </dgm:t>
    </dgm:pt>
    <dgm:pt modelId="{E1E46E7D-70C7-403D-926F-DC53C8A8E288}">
      <dgm:prSet phldrT="[Текст]"/>
      <dgm:spPr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97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2FE6E-1D2E-42A4-96AC-B64B122809B0}" type="parTrans" cxnId="{48218AFC-2871-46A2-A2F4-D8E2F3B956B0}">
      <dgm:prSet/>
      <dgm:spPr>
        <a:solidFill>
          <a:srgbClr val="9900CC"/>
        </a:solidFill>
      </dgm:spPr>
      <dgm:t>
        <a:bodyPr/>
        <a:lstStyle/>
        <a:p>
          <a:endParaRPr lang="ru-RU"/>
        </a:p>
      </dgm:t>
    </dgm:pt>
    <dgm:pt modelId="{3E71090D-74A8-4BC4-B2A7-CABCDDA294BA}" type="sibTrans" cxnId="{48218AFC-2871-46A2-A2F4-D8E2F3B956B0}">
      <dgm:prSet/>
      <dgm:spPr/>
      <dgm:t>
        <a:bodyPr/>
        <a:lstStyle/>
        <a:p>
          <a:endParaRPr lang="ru-RU"/>
        </a:p>
      </dgm:t>
    </dgm:pt>
    <dgm:pt modelId="{4820C905-6893-4E30-BADA-36563C7F741D}">
      <dgm:prSet phldrT="[Текст]"/>
      <dgm:spPr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98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17F5EE-3199-4EBD-9439-0862F6B8C3F1}" type="parTrans" cxnId="{D9A775B0-EB9E-49C6-8366-9F3F8DAA5A95}">
      <dgm:prSet/>
      <dgm:spPr>
        <a:solidFill>
          <a:srgbClr val="9900CC"/>
        </a:solidFill>
      </dgm:spPr>
      <dgm:t>
        <a:bodyPr/>
        <a:lstStyle/>
        <a:p>
          <a:endParaRPr lang="ru-RU"/>
        </a:p>
      </dgm:t>
    </dgm:pt>
    <dgm:pt modelId="{74CD5963-D1A5-4DF9-B496-61DA1C7B457A}" type="sibTrans" cxnId="{D9A775B0-EB9E-49C6-8366-9F3F8DAA5A95}">
      <dgm:prSet/>
      <dgm:spPr/>
      <dgm:t>
        <a:bodyPr/>
        <a:lstStyle/>
        <a:p>
          <a:endParaRPr lang="ru-RU"/>
        </a:p>
      </dgm:t>
    </dgm:pt>
    <dgm:pt modelId="{0A3F8962-557A-4C86-B587-78B48F07456A}">
      <dgm:prSet phldrT="[Текст]"/>
      <dgm:spPr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99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D34E94-9BD0-40FE-862C-A169E6B9B532}" type="parTrans" cxnId="{9E3DA0D2-627E-4A13-941B-744771A6455B}">
      <dgm:prSet/>
      <dgm:spPr>
        <a:solidFill>
          <a:srgbClr val="9900CC"/>
        </a:solidFill>
      </dgm:spPr>
      <dgm:t>
        <a:bodyPr/>
        <a:lstStyle/>
        <a:p>
          <a:endParaRPr lang="ru-RU"/>
        </a:p>
      </dgm:t>
    </dgm:pt>
    <dgm:pt modelId="{50CBE492-1B9C-40AD-A17D-37D9AFBF3DA6}" type="sibTrans" cxnId="{9E3DA0D2-627E-4A13-941B-744771A6455B}">
      <dgm:prSet/>
      <dgm:spPr/>
      <dgm:t>
        <a:bodyPr/>
        <a:lstStyle/>
        <a:p>
          <a:endParaRPr lang="ru-RU"/>
        </a:p>
      </dgm:t>
    </dgm:pt>
    <dgm:pt modelId="{1EF121C0-A09B-4815-8F5C-9F1A1A541411}" type="pres">
      <dgm:prSet presAssocID="{4684A1D1-9AC0-4922-BCF1-5170828E21A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FE0744-D1EC-404B-B3D1-F076F6894351}" type="pres">
      <dgm:prSet presAssocID="{47C81EC2-FA34-4406-9066-F875A6352410}" presName="centerShape" presStyleLbl="node0" presStyleIdx="0" presStyleCnt="1" custScaleX="189696" custScaleY="58853"/>
      <dgm:spPr/>
      <dgm:t>
        <a:bodyPr/>
        <a:lstStyle/>
        <a:p>
          <a:endParaRPr lang="ru-RU"/>
        </a:p>
      </dgm:t>
    </dgm:pt>
    <dgm:pt modelId="{BA9B0CB2-C5FF-4103-B7DF-1C5D64A7266A}" type="pres">
      <dgm:prSet presAssocID="{BDE2FE6E-1D2E-42A4-96AC-B64B122809B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7DA7401-6BC5-46CD-A1BE-07FFD0A7539C}" type="pres">
      <dgm:prSet presAssocID="{E1E46E7D-70C7-403D-926F-DC53C8A8E2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057F4-9131-4FCD-A710-AFEEB3026C74}" type="pres">
      <dgm:prSet presAssocID="{5F17F5EE-3199-4EBD-9439-0862F6B8C3F1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ECA09A9-FA48-41CF-BB74-FD1D4F74A016}" type="pres">
      <dgm:prSet presAssocID="{4820C905-6893-4E30-BADA-36563C7F74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70888-07B3-47C2-A59C-376BF5F34AE4}" type="pres">
      <dgm:prSet presAssocID="{6CD34E94-9BD0-40FE-862C-A169E6B9B5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8B623EF-E004-47DF-B9D0-3B8D2454A343}" type="pres">
      <dgm:prSet presAssocID="{0A3F8962-557A-4C86-B587-78B48F0745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218AFC-2871-46A2-A2F4-D8E2F3B956B0}" srcId="{47C81EC2-FA34-4406-9066-F875A6352410}" destId="{E1E46E7D-70C7-403D-926F-DC53C8A8E288}" srcOrd="0" destOrd="0" parTransId="{BDE2FE6E-1D2E-42A4-96AC-B64B122809B0}" sibTransId="{3E71090D-74A8-4BC4-B2A7-CABCDDA294BA}"/>
    <dgm:cxn modelId="{D7B7E754-2A30-49D0-AA5D-61098169A5EA}" type="presOf" srcId="{E1E46E7D-70C7-403D-926F-DC53C8A8E288}" destId="{D7DA7401-6BC5-46CD-A1BE-07FFD0A7539C}" srcOrd="0" destOrd="0" presId="urn:microsoft.com/office/officeart/2005/8/layout/radial4"/>
    <dgm:cxn modelId="{BB04C8DA-BEBC-4B0A-ACA0-43F67A6D2F62}" type="presOf" srcId="{BDE2FE6E-1D2E-42A4-96AC-B64B122809B0}" destId="{BA9B0CB2-C5FF-4103-B7DF-1C5D64A7266A}" srcOrd="0" destOrd="0" presId="urn:microsoft.com/office/officeart/2005/8/layout/radial4"/>
    <dgm:cxn modelId="{546B264F-9625-4B4D-B1EA-CBBC13D9FAE5}" type="presOf" srcId="{5F17F5EE-3199-4EBD-9439-0862F6B8C3F1}" destId="{3C0057F4-9131-4FCD-A710-AFEEB3026C74}" srcOrd="0" destOrd="0" presId="urn:microsoft.com/office/officeart/2005/8/layout/radial4"/>
    <dgm:cxn modelId="{B9579298-A9A9-4DDA-B675-75629EF2CB9D}" srcId="{4684A1D1-9AC0-4922-BCF1-5170828E21A9}" destId="{47C81EC2-FA34-4406-9066-F875A6352410}" srcOrd="0" destOrd="0" parTransId="{C5958677-D4C4-4240-931F-26EF553E9245}" sibTransId="{E285ABDB-5B84-4DD2-8459-C28ECF8EACEF}"/>
    <dgm:cxn modelId="{08EBD3AB-AE5C-49BF-8457-4E809F46BC77}" type="presOf" srcId="{6CD34E94-9BD0-40FE-862C-A169E6B9B532}" destId="{14570888-07B3-47C2-A59C-376BF5F34AE4}" srcOrd="0" destOrd="0" presId="urn:microsoft.com/office/officeart/2005/8/layout/radial4"/>
    <dgm:cxn modelId="{3122520E-0BF9-4A01-8E94-27E8700EC4C7}" type="presOf" srcId="{0A3F8962-557A-4C86-B587-78B48F07456A}" destId="{E8B623EF-E004-47DF-B9D0-3B8D2454A343}" srcOrd="0" destOrd="0" presId="urn:microsoft.com/office/officeart/2005/8/layout/radial4"/>
    <dgm:cxn modelId="{C8520DF7-C27A-4DB1-8E50-48E5CB935DCE}" type="presOf" srcId="{4684A1D1-9AC0-4922-BCF1-5170828E21A9}" destId="{1EF121C0-A09B-4815-8F5C-9F1A1A541411}" srcOrd="0" destOrd="0" presId="urn:microsoft.com/office/officeart/2005/8/layout/radial4"/>
    <dgm:cxn modelId="{1F26A010-A2AC-4CAE-8DBE-C5DD20C0DBDD}" type="presOf" srcId="{47C81EC2-FA34-4406-9066-F875A6352410}" destId="{B0FE0744-D1EC-404B-B3D1-F076F6894351}" srcOrd="0" destOrd="0" presId="urn:microsoft.com/office/officeart/2005/8/layout/radial4"/>
    <dgm:cxn modelId="{9E3DA0D2-627E-4A13-941B-744771A6455B}" srcId="{47C81EC2-FA34-4406-9066-F875A6352410}" destId="{0A3F8962-557A-4C86-B587-78B48F07456A}" srcOrd="2" destOrd="0" parTransId="{6CD34E94-9BD0-40FE-862C-A169E6B9B532}" sibTransId="{50CBE492-1B9C-40AD-A17D-37D9AFBF3DA6}"/>
    <dgm:cxn modelId="{F8280DCF-A2E2-47F4-B74A-72299318FDB3}" type="presOf" srcId="{4820C905-6893-4E30-BADA-36563C7F741D}" destId="{6ECA09A9-FA48-41CF-BB74-FD1D4F74A016}" srcOrd="0" destOrd="0" presId="urn:microsoft.com/office/officeart/2005/8/layout/radial4"/>
    <dgm:cxn modelId="{D9A775B0-EB9E-49C6-8366-9F3F8DAA5A95}" srcId="{47C81EC2-FA34-4406-9066-F875A6352410}" destId="{4820C905-6893-4E30-BADA-36563C7F741D}" srcOrd="1" destOrd="0" parTransId="{5F17F5EE-3199-4EBD-9439-0862F6B8C3F1}" sibTransId="{74CD5963-D1A5-4DF9-B496-61DA1C7B457A}"/>
    <dgm:cxn modelId="{AF981AAE-1B74-4AAA-A5CD-C785D672A165}" type="presParOf" srcId="{1EF121C0-A09B-4815-8F5C-9F1A1A541411}" destId="{B0FE0744-D1EC-404B-B3D1-F076F6894351}" srcOrd="0" destOrd="0" presId="urn:microsoft.com/office/officeart/2005/8/layout/radial4"/>
    <dgm:cxn modelId="{E004CDA7-5140-471A-9152-2675AB43B12F}" type="presParOf" srcId="{1EF121C0-A09B-4815-8F5C-9F1A1A541411}" destId="{BA9B0CB2-C5FF-4103-B7DF-1C5D64A7266A}" srcOrd="1" destOrd="0" presId="urn:microsoft.com/office/officeart/2005/8/layout/radial4"/>
    <dgm:cxn modelId="{AB3E1FB9-5B90-4631-9B42-4CB1FC7BA728}" type="presParOf" srcId="{1EF121C0-A09B-4815-8F5C-9F1A1A541411}" destId="{D7DA7401-6BC5-46CD-A1BE-07FFD0A7539C}" srcOrd="2" destOrd="0" presId="urn:microsoft.com/office/officeart/2005/8/layout/radial4"/>
    <dgm:cxn modelId="{FA3B973E-0BD1-4533-8FCC-5BB777D1D9C4}" type="presParOf" srcId="{1EF121C0-A09B-4815-8F5C-9F1A1A541411}" destId="{3C0057F4-9131-4FCD-A710-AFEEB3026C74}" srcOrd="3" destOrd="0" presId="urn:microsoft.com/office/officeart/2005/8/layout/radial4"/>
    <dgm:cxn modelId="{FB8CCBFF-8FD5-442A-ABA9-A91FF41B0FEF}" type="presParOf" srcId="{1EF121C0-A09B-4815-8F5C-9F1A1A541411}" destId="{6ECA09A9-FA48-41CF-BB74-FD1D4F74A016}" srcOrd="4" destOrd="0" presId="urn:microsoft.com/office/officeart/2005/8/layout/radial4"/>
    <dgm:cxn modelId="{57F8F209-F7F4-4660-9FC8-361CE3A7250F}" type="presParOf" srcId="{1EF121C0-A09B-4815-8F5C-9F1A1A541411}" destId="{14570888-07B3-47C2-A59C-376BF5F34AE4}" srcOrd="5" destOrd="0" presId="urn:microsoft.com/office/officeart/2005/8/layout/radial4"/>
    <dgm:cxn modelId="{A01F37BA-5710-4FF9-B231-19C3791EEC18}" type="presParOf" srcId="{1EF121C0-A09B-4815-8F5C-9F1A1A541411}" destId="{E8B623EF-E004-47DF-B9D0-3B8D2454A34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E0744-D1EC-404B-B3D1-F076F6894351}">
      <dsp:nvSpPr>
        <dsp:cNvPr id="0" name=""/>
        <dsp:cNvSpPr/>
      </dsp:nvSpPr>
      <dsp:spPr>
        <a:xfrm>
          <a:off x="2244723" y="2878296"/>
          <a:ext cx="3638553" cy="1128857"/>
        </a:xfrm>
        <a:prstGeom prst="ellipse">
          <a:avLst/>
        </a:prstGeom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21-sahifa</a:t>
          </a:r>
          <a:endParaRPr lang="ru-RU" sz="4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7577" y="3043613"/>
        <a:ext cx="2572845" cy="798223"/>
      </dsp:txXfrm>
    </dsp:sp>
    <dsp:sp modelId="{BA9B0CB2-C5FF-4103-B7DF-1C5D64A7266A}">
      <dsp:nvSpPr>
        <dsp:cNvPr id="0" name=""/>
        <dsp:cNvSpPr/>
      </dsp:nvSpPr>
      <dsp:spPr>
        <a:xfrm rot="12900000">
          <a:off x="1864678" y="2164247"/>
          <a:ext cx="1527641" cy="546657"/>
        </a:xfrm>
        <a:prstGeom prst="leftArrow">
          <a:avLst>
            <a:gd name="adj1" fmla="val 60000"/>
            <a:gd name="adj2" fmla="val 50000"/>
          </a:avLst>
        </a:prstGeom>
        <a:solidFill>
          <a:srgbClr val="9900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A7401-6BC5-46CD-A1BE-07FFD0A7539C}">
      <dsp:nvSpPr>
        <dsp:cNvPr id="0" name=""/>
        <dsp:cNvSpPr/>
      </dsp:nvSpPr>
      <dsp:spPr>
        <a:xfrm>
          <a:off x="1091717" y="1270589"/>
          <a:ext cx="1822192" cy="14577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97</a:t>
          </a:r>
          <a:endParaRPr lang="ru-RU" sz="6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4413" y="1313285"/>
        <a:ext cx="1736800" cy="1372361"/>
      </dsp:txXfrm>
    </dsp:sp>
    <dsp:sp modelId="{3C0057F4-9131-4FCD-A710-AFEEB3026C74}">
      <dsp:nvSpPr>
        <dsp:cNvPr id="0" name=""/>
        <dsp:cNvSpPr/>
      </dsp:nvSpPr>
      <dsp:spPr>
        <a:xfrm rot="16200000">
          <a:off x="3141767" y="1575384"/>
          <a:ext cx="1844465" cy="546657"/>
        </a:xfrm>
        <a:prstGeom prst="leftArrow">
          <a:avLst>
            <a:gd name="adj1" fmla="val 60000"/>
            <a:gd name="adj2" fmla="val 50000"/>
          </a:avLst>
        </a:prstGeom>
        <a:solidFill>
          <a:srgbClr val="9900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A09A9-FA48-41CF-BB74-FD1D4F74A016}">
      <dsp:nvSpPr>
        <dsp:cNvPr id="0" name=""/>
        <dsp:cNvSpPr/>
      </dsp:nvSpPr>
      <dsp:spPr>
        <a:xfrm>
          <a:off x="3152903" y="197604"/>
          <a:ext cx="1822192" cy="14577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98</a:t>
          </a:r>
          <a:endParaRPr lang="ru-RU" sz="6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5599" y="240300"/>
        <a:ext cx="1736800" cy="1372361"/>
      </dsp:txXfrm>
    </dsp:sp>
    <dsp:sp modelId="{14570888-07B3-47C2-A59C-376BF5F34AE4}">
      <dsp:nvSpPr>
        <dsp:cNvPr id="0" name=""/>
        <dsp:cNvSpPr/>
      </dsp:nvSpPr>
      <dsp:spPr>
        <a:xfrm rot="19500000">
          <a:off x="4735680" y="2164247"/>
          <a:ext cx="1527641" cy="546657"/>
        </a:xfrm>
        <a:prstGeom prst="leftArrow">
          <a:avLst>
            <a:gd name="adj1" fmla="val 60000"/>
            <a:gd name="adj2" fmla="val 50000"/>
          </a:avLst>
        </a:prstGeom>
        <a:solidFill>
          <a:srgbClr val="9900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623EF-E004-47DF-B9D0-3B8D2454A343}">
      <dsp:nvSpPr>
        <dsp:cNvPr id="0" name=""/>
        <dsp:cNvSpPr/>
      </dsp:nvSpPr>
      <dsp:spPr>
        <a:xfrm>
          <a:off x="5214090" y="1270589"/>
          <a:ext cx="1822192" cy="145775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FF0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99</a:t>
          </a:r>
          <a:endParaRPr lang="ru-RU" sz="6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6786" y="1313285"/>
        <a:ext cx="1736800" cy="1372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7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2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6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10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3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7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1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9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5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2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0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3B6F-AA3D-4442-83CD-4843002FCD5C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295526"/>
            <a:ext cx="10159017" cy="41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integralni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hisoblashga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altLang="ru-RU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altLang="ru-RU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420089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924846" y="859713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7227-5854-4759-9C7D-4E2ACA4C380E}"/>
                  </a:ext>
                </a:extLst>
              </p:cNvPr>
              <p:cNvSpPr txBox="1"/>
              <p:nvPr/>
            </p:nvSpPr>
            <p:spPr>
              <a:xfrm>
                <a:off x="6603475" y="2893436"/>
                <a:ext cx="4936150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bo‘lsa,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7227-5854-4759-9C7D-4E2ACA4C3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475" y="2893436"/>
                <a:ext cx="4936150" cy="901593"/>
              </a:xfrm>
              <a:prstGeom prst="rect">
                <a:avLst/>
              </a:prstGeom>
              <a:blipFill>
                <a:blip r:embed="rId3"/>
                <a:stretch>
                  <a:fillRect l="-1728" r="-1728" b="-283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737935" y="2540523"/>
                <a:ext cx="5776133" cy="1868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5" y="2540523"/>
                <a:ext cx="5776133" cy="1868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707592" y="177017"/>
            <a:ext cx="2319971" cy="230739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355" y="247655"/>
            <a:ext cx="2160602" cy="21619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55756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2751823" y="505844"/>
            <a:ext cx="6688353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585316" y="557960"/>
            <a:ext cx="5078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353309" y="1637377"/>
                <a:ext cx="11538800" cy="1681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3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09" y="1637377"/>
                <a:ext cx="11538800" cy="1681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2969556" y="3819344"/>
                <a:ext cx="8017644" cy="1021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56" y="3819344"/>
                <a:ext cx="8017644" cy="10219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60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2223968" y="585984"/>
                <a:ext cx="7409566" cy="1594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ru-RU" sz="3600" b="1" i="1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𝒍𝒏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  <a:p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968" y="585984"/>
                <a:ext cx="7409566" cy="1594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2877433" y="2113742"/>
                <a:ext cx="7247641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𝒍𝒏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433" y="2113742"/>
                <a:ext cx="7247641" cy="1040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119689" y="5211010"/>
                <a:ext cx="3952621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sz="40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40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689" y="5211010"/>
                <a:ext cx="3952621" cy="978538"/>
              </a:xfrm>
              <a:prstGeom prst="rect">
                <a:avLst/>
              </a:prstGeom>
              <a:blipFill>
                <a:blip r:embed="rId5"/>
                <a:stretch>
                  <a:fillRect l="-5556" b="-118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877433" y="3429000"/>
                <a:ext cx="3423245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𝒍𝒏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433" y="3429000"/>
                <a:ext cx="3423245" cy="1244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924846" y="859713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2770875" y="2394696"/>
                <a:ext cx="6127575" cy="18681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875" y="2394696"/>
                <a:ext cx="6127575" cy="1868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707592" y="177017"/>
            <a:ext cx="2319971" cy="230739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355" y="247655"/>
            <a:ext cx="2160602" cy="21619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2505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2751823" y="505844"/>
            <a:ext cx="6688353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585316" y="557960"/>
            <a:ext cx="5078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25591" y="1627245"/>
                <a:ext cx="10798084" cy="1960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91" y="1627245"/>
                <a:ext cx="10798084" cy="1960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714054" y="3441315"/>
                <a:ext cx="7682296" cy="1907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054" y="3441315"/>
                <a:ext cx="7682296" cy="1907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504567" y="5720411"/>
                <a:ext cx="259237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𝟑𝟐</m:t>
                    </m:r>
                  </m:oMath>
                </a14:m>
                <a:endParaRPr lang="ru-RU" sz="40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567" y="5720411"/>
                <a:ext cx="2592376" cy="707886"/>
              </a:xfrm>
              <a:prstGeom prst="rect">
                <a:avLst/>
              </a:prstGeom>
              <a:blipFill>
                <a:blip r:embed="rId5"/>
                <a:stretch>
                  <a:fillRect l="-8471"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3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924846" y="859713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4091354" y="2367816"/>
                <a:ext cx="3941528" cy="2146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𝒙𝒄𝒐𝒔𝒙𝒅𝒙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54" y="2367816"/>
                <a:ext cx="3941528" cy="2146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707592" y="177017"/>
            <a:ext cx="2319971" cy="230739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355" y="247655"/>
            <a:ext cx="2160602" cy="21619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330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2751823" y="505844"/>
            <a:ext cx="6688353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585316" y="557960"/>
            <a:ext cx="5078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792047" y="1809270"/>
                <a:ext cx="10607904" cy="2114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𝒙𝒄𝒐𝒔𝒙𝒅𝒙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47" y="1809270"/>
                <a:ext cx="10607904" cy="2114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252194" y="4112243"/>
                <a:ext cx="7740965" cy="2054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𝟔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194" y="4112243"/>
                <a:ext cx="7740965" cy="20546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551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442444" y="654668"/>
                <a:ext cx="8523167" cy="1475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444" y="654668"/>
                <a:ext cx="8523167" cy="1475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442444" y="2537085"/>
                <a:ext cx="6376297" cy="1249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444" y="2537085"/>
                <a:ext cx="6376297" cy="1249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056892" y="5082236"/>
                <a:ext cx="22862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40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892" y="5082236"/>
                <a:ext cx="2286203" cy="707886"/>
              </a:xfrm>
              <a:prstGeom prst="rect">
                <a:avLst/>
              </a:prstGeom>
              <a:blipFill>
                <a:blip r:embed="rId5"/>
                <a:stretch>
                  <a:fillRect l="-9600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93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924846" y="859713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707592" y="177017"/>
            <a:ext cx="2319971" cy="230739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355" y="247655"/>
            <a:ext cx="2160602" cy="2161990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8BA88E-7BFD-4AB2-AA96-67AB3D8E8380}"/>
              </a:ext>
            </a:extLst>
          </p:cNvPr>
          <p:cNvSpPr txBox="1"/>
          <p:nvPr/>
        </p:nvSpPr>
        <p:spPr>
          <a:xfrm>
            <a:off x="3264650" y="2168504"/>
            <a:ext cx="600573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3209BF-C013-464B-BD5F-71170176546A}"/>
                  </a:ext>
                </a:extLst>
              </p:cNvPr>
              <p:cNvSpPr txBox="1"/>
              <p:nvPr/>
            </p:nvSpPr>
            <p:spPr>
              <a:xfrm>
                <a:off x="3659018" y="3328774"/>
                <a:ext cx="4873963" cy="2114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𝒔𝒊𝒏𝒙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𝒄𝒐𝒔𝒙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𝒔𝒊𝒏𝒙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3209BF-C013-464B-BD5F-711701765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018" y="3328774"/>
                <a:ext cx="4873963" cy="2114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033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2751823" y="505844"/>
            <a:ext cx="6688353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585316" y="557960"/>
            <a:ext cx="5078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970601" y="1535380"/>
                <a:ext cx="5399555" cy="2114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ru-RU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𝒔𝒊𝒏𝒙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𝒄𝒐𝒔𝒙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𝒔𝒊𝒏𝒙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01" y="1535380"/>
                <a:ext cx="5399555" cy="2114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Двойные круглые скобки 7">
            <a:extLst>
              <a:ext uri="{FF2B5EF4-FFF2-40B4-BE49-F238E27FC236}">
                <a16:creationId xmlns:a16="http://schemas.microsoft.com/office/drawing/2014/main" id="{50461CAA-02C0-4CE5-80A0-4A15EFCB3C32}"/>
              </a:ext>
            </a:extLst>
          </p:cNvPr>
          <p:cNvSpPr/>
          <p:nvPr/>
        </p:nvSpPr>
        <p:spPr>
          <a:xfrm>
            <a:off x="6457837" y="2065900"/>
            <a:ext cx="3925585" cy="1255556"/>
          </a:xfrm>
          <a:prstGeom prst="bracketPair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56D0AA6-A2AC-4590-9250-CABA87E97C31}"/>
                  </a:ext>
                </a:extLst>
              </p:cNvPr>
              <p:cNvSpPr/>
              <p:nvPr/>
            </p:nvSpPr>
            <p:spPr>
              <a:xfrm>
                <a:off x="7180005" y="1917727"/>
                <a:ext cx="22601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56D0AA6-A2AC-4590-9250-CABA87E97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005" y="1917727"/>
                <a:ext cx="226017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6443690-AF57-4DAF-AA52-B980D352FF80}"/>
                  </a:ext>
                </a:extLst>
              </p:cNvPr>
              <p:cNvSpPr/>
              <p:nvPr/>
            </p:nvSpPr>
            <p:spPr>
              <a:xfrm>
                <a:off x="6751376" y="2589422"/>
                <a:ext cx="325082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𝒄𝒐𝒔𝒙𝒅𝒙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ru-RU" sz="40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6443690-AF57-4DAF-AA52-B980D352FF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376" y="2589422"/>
                <a:ext cx="325082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2756269" y="3844978"/>
                <a:ext cx="7235507" cy="2114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269" y="3844978"/>
                <a:ext cx="7235507" cy="21144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37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873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3071974" y="0"/>
            <a:ext cx="6308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8847" y="918198"/>
            <a:ext cx="11802823" cy="5778437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ая прямоугольная выноска 10"/>
              <p:cNvSpPr/>
              <p:nvPr/>
            </p:nvSpPr>
            <p:spPr>
              <a:xfrm>
                <a:off x="942355" y="1331617"/>
                <a:ext cx="10355806" cy="2597511"/>
              </a:xfrm>
              <a:prstGeom prst="wedgeRoundRectCallout">
                <a:avLst>
                  <a:gd name="adj1" fmla="val 34830"/>
                  <a:gd name="adj2" fmla="val 36911"/>
                  <a:gd name="adj3" fmla="val 16667"/>
                </a:avLst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  <m:d>
                                <m:dPr>
                                  <m:ctrlP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b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ая прямоугольная выноска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55" y="1331617"/>
                <a:ext cx="10355806" cy="2597511"/>
              </a:xfrm>
              <a:prstGeom prst="wedgeRoundRectCallout">
                <a:avLst>
                  <a:gd name="adj1" fmla="val 34830"/>
                  <a:gd name="adj2" fmla="val 36911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156094" y="4613156"/>
            <a:ext cx="2133600" cy="211046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b="14884"/>
          <a:stretch/>
        </p:blipFill>
        <p:spPr>
          <a:xfrm>
            <a:off x="218847" y="4675695"/>
            <a:ext cx="2020738" cy="199219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74728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1545363" y="672242"/>
                <a:ext cx="9101274" cy="1285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𝒔𝒊𝒏𝒙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ru-RU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ru-RU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𝒔𝒊𝒏𝒙</m:t>
                              </m:r>
                            </m:e>
                          </m:d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63" y="672242"/>
                <a:ext cx="9101274" cy="1285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6AC72E-61CC-4352-AAAB-A7093B9CA283}"/>
                  </a:ext>
                </a:extLst>
              </p:cNvPr>
              <p:cNvSpPr txBox="1"/>
              <p:nvPr/>
            </p:nvSpPr>
            <p:spPr>
              <a:xfrm>
                <a:off x="985562" y="2713768"/>
                <a:ext cx="10220875" cy="1055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6AC72E-61CC-4352-AAAB-A7093B9CA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62" y="2713768"/>
                <a:ext cx="10220875" cy="10550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4700F95E-6939-4CC1-9841-484BA2695A40}"/>
                  </a:ext>
                </a:extLst>
              </p:cNvPr>
              <p:cNvSpPr/>
              <p:nvPr/>
            </p:nvSpPr>
            <p:spPr>
              <a:xfrm>
                <a:off x="4952897" y="4959537"/>
                <a:ext cx="26693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40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4700F95E-6939-4CC1-9841-484BA2695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897" y="4959537"/>
                <a:ext cx="2669320" cy="707886"/>
              </a:xfrm>
              <a:prstGeom prst="rect">
                <a:avLst/>
              </a:prstGeom>
              <a:blipFill>
                <a:blip r:embed="rId5"/>
                <a:stretch>
                  <a:fillRect l="-7991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0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56479" y="1303485"/>
            <a:ext cx="11686478" cy="5331490"/>
          </a:xfrm>
          <a:prstGeom prst="roundRect">
            <a:avLst>
              <a:gd name="adj" fmla="val 23367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9152135" y="3922325"/>
            <a:ext cx="2790822" cy="2733674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84424759"/>
              </p:ext>
            </p:extLst>
          </p:nvPr>
        </p:nvGraphicFramePr>
        <p:xfrm>
          <a:off x="708025" y="1819946"/>
          <a:ext cx="8128000" cy="420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110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924846" y="859713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707592" y="177017"/>
            <a:ext cx="2319971" cy="230739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77227-5854-4759-9C7D-4E2ACA4C380E}"/>
              </a:ext>
            </a:extLst>
          </p:cNvPr>
          <p:cNvSpPr txBox="1"/>
          <p:nvPr/>
        </p:nvSpPr>
        <p:spPr>
          <a:xfrm>
            <a:off x="910875" y="2265228"/>
            <a:ext cx="1037024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4814478" y="3441315"/>
                <a:ext cx="2330318" cy="1869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478" y="3441315"/>
                <a:ext cx="2330318" cy="1869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355" y="247655"/>
            <a:ext cx="2160602" cy="21619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8788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2755541" y="461369"/>
            <a:ext cx="6688353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589034" y="513485"/>
            <a:ext cx="5078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1455691" y="1564908"/>
                <a:ext cx="2566857" cy="1682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691" y="1564908"/>
                <a:ext cx="2566857" cy="1682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67835" y="1867157"/>
                <a:ext cx="18803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835" y="1867157"/>
                <a:ext cx="188038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86948" y="2608349"/>
                <a:ext cx="27235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948" y="2608349"/>
                <a:ext cx="272350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15835" y="1848229"/>
                <a:ext cx="200862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6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35" y="1848229"/>
                <a:ext cx="200862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67835" y="2608348"/>
                <a:ext cx="249747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6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835" y="2608348"/>
                <a:ext cx="249747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Двойные круглые скобки 2"/>
          <p:cNvSpPr/>
          <p:nvPr/>
        </p:nvSpPr>
        <p:spPr>
          <a:xfrm>
            <a:off x="4561042" y="1790463"/>
            <a:ext cx="6544236" cy="1539020"/>
          </a:xfrm>
          <a:prstGeom prst="bracketPair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23968" y="3446611"/>
                <a:ext cx="9518375" cy="1691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3600" b="1" i="1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600" b="1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3600" b="1" i="1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bSup>
                      <m:r>
                        <a:rPr lang="en-US" sz="3600" b="1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6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36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968" y="3446611"/>
                <a:ext cx="9518375" cy="16911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09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3081" y="506774"/>
                <a:ext cx="11722440" cy="1682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Sup>
                        <m:sSub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81" y="506774"/>
                <a:ext cx="11722440" cy="1682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9043" y="2690611"/>
                <a:ext cx="11686276" cy="1049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43" y="2690611"/>
                <a:ext cx="11686276" cy="10499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652826" y="4982731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490188" y="4700659"/>
                <a:ext cx="199214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4000" b="1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188" y="4700659"/>
                <a:ext cx="1992148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59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924846" y="859713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77227-5854-4759-9C7D-4E2ACA4C380E}"/>
              </a:ext>
            </a:extLst>
          </p:cNvPr>
          <p:cNvSpPr txBox="1"/>
          <p:nvPr/>
        </p:nvSpPr>
        <p:spPr>
          <a:xfrm>
            <a:off x="910875" y="2265228"/>
            <a:ext cx="1037024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4646659" y="3429000"/>
                <a:ext cx="2898679" cy="1869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659" y="3429000"/>
                <a:ext cx="2898679" cy="1869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707592" y="177017"/>
            <a:ext cx="2319971" cy="230739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355" y="247655"/>
            <a:ext cx="2160602" cy="21619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8128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2751823" y="505844"/>
            <a:ext cx="6688353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585316" y="557960"/>
            <a:ext cx="5078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680221" y="1642948"/>
                <a:ext cx="10831555" cy="1682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ru-RU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3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3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ru-RU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21" y="1642948"/>
                <a:ext cx="10831555" cy="1682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3379414" y="3441315"/>
                <a:ext cx="6060762" cy="1635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414" y="3441315"/>
                <a:ext cx="6060762" cy="1635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74832" y="5526719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585254" y="5242899"/>
                <a:ext cx="1074846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254" y="5242899"/>
                <a:ext cx="1074846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7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id="{DDB1DA20-6B5A-457B-8408-86983CFC97D5}"/>
              </a:ext>
            </a:extLst>
          </p:cNvPr>
          <p:cNvSpPr/>
          <p:nvPr/>
        </p:nvSpPr>
        <p:spPr>
          <a:xfrm>
            <a:off x="4091354" y="807597"/>
            <a:ext cx="4009292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CE6B2-5BCC-4481-9840-0B3B3A15BB25}"/>
              </a:ext>
            </a:extLst>
          </p:cNvPr>
          <p:cNvSpPr txBox="1"/>
          <p:nvPr/>
        </p:nvSpPr>
        <p:spPr>
          <a:xfrm>
            <a:off x="4924846" y="859713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0BAB2240-3DF0-41FE-842D-51897D52FCFE}"/>
              </a:ext>
            </a:extLst>
          </p:cNvPr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7227-5854-4759-9C7D-4E2ACA4C380E}"/>
                  </a:ext>
                </a:extLst>
              </p:cNvPr>
              <p:cNvSpPr txBox="1"/>
              <p:nvPr/>
            </p:nvSpPr>
            <p:spPr>
              <a:xfrm>
                <a:off x="5884984" y="2876563"/>
                <a:ext cx="4936150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bo‘lsa,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7227-5854-4759-9C7D-4E2ACA4C3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84" y="2876563"/>
                <a:ext cx="4936150" cy="901593"/>
              </a:xfrm>
              <a:prstGeom prst="rect">
                <a:avLst/>
              </a:prstGeom>
              <a:blipFill>
                <a:blip r:embed="rId3"/>
                <a:stretch>
                  <a:fillRect l="-1728" r="-1728" b="-283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1607466" y="2528208"/>
                <a:ext cx="4277518" cy="180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66" y="2528208"/>
                <a:ext cx="4277518" cy="18015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>
            <a:extLst>
              <a:ext uri="{FF2B5EF4-FFF2-40B4-BE49-F238E27FC236}">
                <a16:creationId xmlns:a16="http://schemas.microsoft.com/office/drawing/2014/main" id="{A6745A17-35C9-475F-84EE-E93E59C4A5B2}"/>
              </a:ext>
            </a:extLst>
          </p:cNvPr>
          <p:cNvSpPr/>
          <p:nvPr/>
        </p:nvSpPr>
        <p:spPr>
          <a:xfrm>
            <a:off x="9707592" y="177017"/>
            <a:ext cx="2319971" cy="230739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355" y="247655"/>
            <a:ext cx="2160602" cy="21619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0170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6479" y="247655"/>
            <a:ext cx="11686478" cy="6387320"/>
          </a:xfrm>
          <a:prstGeom prst="roundRect">
            <a:avLst>
              <a:gd name="adj" fmla="val 1511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8797" y="4612189"/>
            <a:ext cx="2133600" cy="21104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479" y="4700659"/>
            <a:ext cx="1967489" cy="1934316"/>
          </a:xfrm>
          <a:prstGeom prst="ellipse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3DE401D-4CAB-495D-82ED-783EEAF977CF}"/>
              </a:ext>
            </a:extLst>
          </p:cNvPr>
          <p:cNvSpPr/>
          <p:nvPr/>
        </p:nvSpPr>
        <p:spPr>
          <a:xfrm>
            <a:off x="2751823" y="505844"/>
            <a:ext cx="6688353" cy="949987"/>
          </a:xfrm>
          <a:prstGeom prst="roundRect">
            <a:avLst>
              <a:gd name="adj" fmla="val 24627"/>
            </a:avLst>
          </a:prstGeom>
          <a:gradFill>
            <a:gsLst>
              <a:gs pos="0">
                <a:srgbClr val="57D3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7D3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43359-A586-4B43-964F-13833F57385C}"/>
              </a:ext>
            </a:extLst>
          </p:cNvPr>
          <p:cNvSpPr txBox="1"/>
          <p:nvPr/>
        </p:nvSpPr>
        <p:spPr>
          <a:xfrm>
            <a:off x="3585316" y="557960"/>
            <a:ext cx="5078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728728" y="1528643"/>
                <a:ext cx="4277518" cy="180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28" y="1528643"/>
                <a:ext cx="4277518" cy="18015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6074919" y="1841118"/>
                <a:ext cx="3837140" cy="1065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19" y="1841118"/>
                <a:ext cx="3837140" cy="10659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6027272" y="3871046"/>
                <a:ext cx="380315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ru-RU"/>
                </a:defPPr>
                <a:lvl1pPr>
                  <a:defRPr sz="40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272" y="3871046"/>
                <a:ext cx="3803157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/>
              <p:nvPr/>
            </p:nvSpPr>
            <p:spPr>
              <a:xfrm>
                <a:off x="5105161" y="3126581"/>
                <a:ext cx="472526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5C6D45-812F-499E-8F52-8A6CD2C19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161" y="3126581"/>
                <a:ext cx="4725268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74919" y="4657913"/>
                <a:ext cx="16543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19" y="4657913"/>
                <a:ext cx="165436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76065" y="4643092"/>
                <a:ext cx="16543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065" y="4643092"/>
                <a:ext cx="1654364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 вправо 2"/>
          <p:cNvSpPr/>
          <p:nvPr/>
        </p:nvSpPr>
        <p:spPr>
          <a:xfrm>
            <a:off x="5255559" y="2303928"/>
            <a:ext cx="522194" cy="25101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67038" y="5592154"/>
                <a:ext cx="34264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99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solidFill>
                      <a:srgbClr val="9900CC"/>
                    </a:solidFill>
                  </a:rPr>
                  <a:t> </a:t>
                </a:r>
                <a:r>
                  <a:rPr lang="en-US" sz="4000" b="1" dirty="0" err="1">
                    <a:solidFill>
                      <a:srgbClr val="9900CC"/>
                    </a:solidFill>
                  </a:rPr>
                  <a:t>va</a:t>
                </a:r>
                <a:r>
                  <a:rPr lang="en-US" sz="4000" b="1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solidFill>
                      <a:srgbClr val="9900CC"/>
                    </a:solidFill>
                  </a:rPr>
                  <a:t> </a:t>
                </a:r>
                <a:endParaRPr lang="ru-RU" sz="4000" b="1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38" y="5592154"/>
                <a:ext cx="3426451" cy="707886"/>
              </a:xfrm>
              <a:prstGeom prst="rect">
                <a:avLst/>
              </a:prstGeom>
              <a:blipFill>
                <a:blip r:embed="rId9"/>
                <a:stretch>
                  <a:fillRect l="-6228" t="-17241" b="-37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1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159</Words>
  <Application>Microsoft Office PowerPoint</Application>
  <PresentationFormat>Широкоэкранный</PresentationFormat>
  <Paragraphs>79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34</cp:revision>
  <dcterms:created xsi:type="dcterms:W3CDTF">2020-12-27T06:03:11Z</dcterms:created>
  <dcterms:modified xsi:type="dcterms:W3CDTF">2021-01-26T18:04:21Z</dcterms:modified>
</cp:coreProperties>
</file>