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71" r:id="rId4"/>
    <p:sldId id="261" r:id="rId5"/>
    <p:sldId id="262" r:id="rId6"/>
    <p:sldId id="263" r:id="rId7"/>
    <p:sldId id="272" r:id="rId8"/>
    <p:sldId id="273" r:id="rId9"/>
    <p:sldId id="264" r:id="rId10"/>
    <p:sldId id="265" r:id="rId11"/>
    <p:sldId id="274" r:id="rId12"/>
    <p:sldId id="275" r:id="rId13"/>
    <p:sldId id="277" r:id="rId14"/>
    <p:sldId id="279" r:id="rId15"/>
    <p:sldId id="266" r:id="rId16"/>
    <p:sldId id="280" r:id="rId17"/>
    <p:sldId id="267" r:id="rId18"/>
    <p:sldId id="268" r:id="rId19"/>
    <p:sldId id="281" r:id="rId20"/>
    <p:sldId id="282" r:id="rId21"/>
    <p:sldId id="269" r:id="rId22"/>
    <p:sldId id="283" r:id="rId23"/>
    <p:sldId id="284" r:id="rId24"/>
    <p:sldId id="285" r:id="rId25"/>
    <p:sldId id="270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84A1D1-9AC0-4922-BCF1-5170828E21A9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C81EC2-FA34-4406-9066-F875A6352410}">
      <dgm:prSet phldrT="[Текст]"/>
      <dgm:spPr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23-24-sahifalar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958677-D4C4-4240-931F-26EF553E9245}" type="parTrans" cxnId="{B9579298-A9A9-4DDA-B675-75629EF2CB9D}">
      <dgm:prSet/>
      <dgm:spPr/>
      <dgm:t>
        <a:bodyPr/>
        <a:lstStyle/>
        <a:p>
          <a:endParaRPr lang="ru-RU"/>
        </a:p>
      </dgm:t>
    </dgm:pt>
    <dgm:pt modelId="{E285ABDB-5B84-4DD2-8459-C28ECF8EACEF}" type="sibTrans" cxnId="{B9579298-A9A9-4DDA-B675-75629EF2CB9D}">
      <dgm:prSet/>
      <dgm:spPr/>
      <dgm:t>
        <a:bodyPr/>
        <a:lstStyle/>
        <a:p>
          <a:endParaRPr lang="ru-RU"/>
        </a:p>
      </dgm:t>
    </dgm:pt>
    <dgm:pt modelId="{E1E46E7D-70C7-403D-926F-DC53C8A8E288}">
      <dgm:prSet phldrT="[Текст]"/>
      <dgm:spPr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113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E2FE6E-1D2E-42A4-96AC-B64B122809B0}" type="parTrans" cxnId="{48218AFC-2871-46A2-A2F4-D8E2F3B956B0}">
      <dgm:prSet/>
      <dgm:spPr>
        <a:solidFill>
          <a:srgbClr val="FF66CC"/>
        </a:solidFill>
      </dgm:spPr>
      <dgm:t>
        <a:bodyPr/>
        <a:lstStyle/>
        <a:p>
          <a:endParaRPr lang="ru-RU"/>
        </a:p>
      </dgm:t>
    </dgm:pt>
    <dgm:pt modelId="{3E71090D-74A8-4BC4-B2A7-CABCDDA294BA}" type="sibTrans" cxnId="{48218AFC-2871-46A2-A2F4-D8E2F3B956B0}">
      <dgm:prSet/>
      <dgm:spPr/>
      <dgm:t>
        <a:bodyPr/>
        <a:lstStyle/>
        <a:p>
          <a:endParaRPr lang="ru-RU"/>
        </a:p>
      </dgm:t>
    </dgm:pt>
    <dgm:pt modelId="{0A3F8962-557A-4C86-B587-78B48F07456A}">
      <dgm:prSet phldrT="[Текст]"/>
      <dgm:spPr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115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D34E94-9BD0-40FE-862C-A169E6B9B532}" type="parTrans" cxnId="{9E3DA0D2-627E-4A13-941B-744771A6455B}">
      <dgm:prSet/>
      <dgm:spPr>
        <a:solidFill>
          <a:srgbClr val="FF66CC"/>
        </a:solidFill>
      </dgm:spPr>
      <dgm:t>
        <a:bodyPr/>
        <a:lstStyle/>
        <a:p>
          <a:endParaRPr lang="ru-RU"/>
        </a:p>
      </dgm:t>
    </dgm:pt>
    <dgm:pt modelId="{50CBE492-1B9C-40AD-A17D-37D9AFBF3DA6}" type="sibTrans" cxnId="{9E3DA0D2-627E-4A13-941B-744771A6455B}">
      <dgm:prSet/>
      <dgm:spPr/>
      <dgm:t>
        <a:bodyPr/>
        <a:lstStyle/>
        <a:p>
          <a:endParaRPr lang="ru-RU"/>
        </a:p>
      </dgm:t>
    </dgm:pt>
    <dgm:pt modelId="{1EF121C0-A09B-4815-8F5C-9F1A1A541411}" type="pres">
      <dgm:prSet presAssocID="{4684A1D1-9AC0-4922-BCF1-5170828E21A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FE0744-D1EC-404B-B3D1-F076F6894351}" type="pres">
      <dgm:prSet presAssocID="{47C81EC2-FA34-4406-9066-F875A6352410}" presName="centerShape" presStyleLbl="node0" presStyleIdx="0" presStyleCnt="1" custScaleX="251265" custScaleY="58853" custLinFactNeighborX="987" custLinFactNeighborY="5046"/>
      <dgm:spPr/>
      <dgm:t>
        <a:bodyPr/>
        <a:lstStyle/>
        <a:p>
          <a:endParaRPr lang="ru-RU"/>
        </a:p>
      </dgm:t>
    </dgm:pt>
    <dgm:pt modelId="{BA9B0CB2-C5FF-4103-B7DF-1C5D64A7266A}" type="pres">
      <dgm:prSet presAssocID="{BDE2FE6E-1D2E-42A4-96AC-B64B122809B0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D7DA7401-6BC5-46CD-A1BE-07FFD0A7539C}" type="pres">
      <dgm:prSet presAssocID="{E1E46E7D-70C7-403D-926F-DC53C8A8E288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570888-07B3-47C2-A59C-376BF5F34AE4}" type="pres">
      <dgm:prSet presAssocID="{6CD34E94-9BD0-40FE-862C-A169E6B9B532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E8B623EF-E004-47DF-B9D0-3B8D2454A343}" type="pres">
      <dgm:prSet presAssocID="{0A3F8962-557A-4C86-B587-78B48F07456A}" presName="node" presStyleLbl="node1" presStyleIdx="1" presStyleCnt="2" custRadScaleRad="99121" custRadScaleInc="9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8218AFC-2871-46A2-A2F4-D8E2F3B956B0}" srcId="{47C81EC2-FA34-4406-9066-F875A6352410}" destId="{E1E46E7D-70C7-403D-926F-DC53C8A8E288}" srcOrd="0" destOrd="0" parTransId="{BDE2FE6E-1D2E-42A4-96AC-B64B122809B0}" sibTransId="{3E71090D-74A8-4BC4-B2A7-CABCDDA294BA}"/>
    <dgm:cxn modelId="{D7B7E754-2A30-49D0-AA5D-61098169A5EA}" type="presOf" srcId="{E1E46E7D-70C7-403D-926F-DC53C8A8E288}" destId="{D7DA7401-6BC5-46CD-A1BE-07FFD0A7539C}" srcOrd="0" destOrd="0" presId="urn:microsoft.com/office/officeart/2005/8/layout/radial4"/>
    <dgm:cxn modelId="{1F26A010-A2AC-4CAE-8DBE-C5DD20C0DBDD}" type="presOf" srcId="{47C81EC2-FA34-4406-9066-F875A6352410}" destId="{B0FE0744-D1EC-404B-B3D1-F076F6894351}" srcOrd="0" destOrd="0" presId="urn:microsoft.com/office/officeart/2005/8/layout/radial4"/>
    <dgm:cxn modelId="{9E3DA0D2-627E-4A13-941B-744771A6455B}" srcId="{47C81EC2-FA34-4406-9066-F875A6352410}" destId="{0A3F8962-557A-4C86-B587-78B48F07456A}" srcOrd="1" destOrd="0" parTransId="{6CD34E94-9BD0-40FE-862C-A169E6B9B532}" sibTransId="{50CBE492-1B9C-40AD-A17D-37D9AFBF3DA6}"/>
    <dgm:cxn modelId="{BB04C8DA-BEBC-4B0A-ACA0-43F67A6D2F62}" type="presOf" srcId="{BDE2FE6E-1D2E-42A4-96AC-B64B122809B0}" destId="{BA9B0CB2-C5FF-4103-B7DF-1C5D64A7266A}" srcOrd="0" destOrd="0" presId="urn:microsoft.com/office/officeart/2005/8/layout/radial4"/>
    <dgm:cxn modelId="{3122520E-0BF9-4A01-8E94-27E8700EC4C7}" type="presOf" srcId="{0A3F8962-557A-4C86-B587-78B48F07456A}" destId="{E8B623EF-E004-47DF-B9D0-3B8D2454A343}" srcOrd="0" destOrd="0" presId="urn:microsoft.com/office/officeart/2005/8/layout/radial4"/>
    <dgm:cxn modelId="{08EBD3AB-AE5C-49BF-8457-4E809F46BC77}" type="presOf" srcId="{6CD34E94-9BD0-40FE-862C-A169E6B9B532}" destId="{14570888-07B3-47C2-A59C-376BF5F34AE4}" srcOrd="0" destOrd="0" presId="urn:microsoft.com/office/officeart/2005/8/layout/radial4"/>
    <dgm:cxn modelId="{B9579298-A9A9-4DDA-B675-75629EF2CB9D}" srcId="{4684A1D1-9AC0-4922-BCF1-5170828E21A9}" destId="{47C81EC2-FA34-4406-9066-F875A6352410}" srcOrd="0" destOrd="0" parTransId="{C5958677-D4C4-4240-931F-26EF553E9245}" sibTransId="{E285ABDB-5B84-4DD2-8459-C28ECF8EACEF}"/>
    <dgm:cxn modelId="{C8520DF7-C27A-4DB1-8E50-48E5CB935DCE}" type="presOf" srcId="{4684A1D1-9AC0-4922-BCF1-5170828E21A9}" destId="{1EF121C0-A09B-4815-8F5C-9F1A1A541411}" srcOrd="0" destOrd="0" presId="urn:microsoft.com/office/officeart/2005/8/layout/radial4"/>
    <dgm:cxn modelId="{AF981AAE-1B74-4AAA-A5CD-C785D672A165}" type="presParOf" srcId="{1EF121C0-A09B-4815-8F5C-9F1A1A541411}" destId="{B0FE0744-D1EC-404B-B3D1-F076F6894351}" srcOrd="0" destOrd="0" presId="urn:microsoft.com/office/officeart/2005/8/layout/radial4"/>
    <dgm:cxn modelId="{E004CDA7-5140-471A-9152-2675AB43B12F}" type="presParOf" srcId="{1EF121C0-A09B-4815-8F5C-9F1A1A541411}" destId="{BA9B0CB2-C5FF-4103-B7DF-1C5D64A7266A}" srcOrd="1" destOrd="0" presId="urn:microsoft.com/office/officeart/2005/8/layout/radial4"/>
    <dgm:cxn modelId="{AB3E1FB9-5B90-4631-9B42-4CB1FC7BA728}" type="presParOf" srcId="{1EF121C0-A09B-4815-8F5C-9F1A1A541411}" destId="{D7DA7401-6BC5-46CD-A1BE-07FFD0A7539C}" srcOrd="2" destOrd="0" presId="urn:microsoft.com/office/officeart/2005/8/layout/radial4"/>
    <dgm:cxn modelId="{57F8F209-F7F4-4660-9FC8-361CE3A7250F}" type="presParOf" srcId="{1EF121C0-A09B-4815-8F5C-9F1A1A541411}" destId="{14570888-07B3-47C2-A59C-376BF5F34AE4}" srcOrd="3" destOrd="0" presId="urn:microsoft.com/office/officeart/2005/8/layout/radial4"/>
    <dgm:cxn modelId="{A01F37BA-5710-4FF9-B231-19C3791EEC18}" type="presParOf" srcId="{1EF121C0-A09B-4815-8F5C-9F1A1A541411}" destId="{E8B623EF-E004-47DF-B9D0-3B8D2454A343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FE0744-D1EC-404B-B3D1-F076F6894351}">
      <dsp:nvSpPr>
        <dsp:cNvPr id="0" name=""/>
        <dsp:cNvSpPr/>
      </dsp:nvSpPr>
      <dsp:spPr>
        <a:xfrm>
          <a:off x="909504" y="2870623"/>
          <a:ext cx="6445952" cy="1509814"/>
        </a:xfrm>
        <a:prstGeom prst="ellipse">
          <a:avLst/>
        </a:prstGeom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23-24-sahifalar</a:t>
          </a:r>
          <a:endParaRPr lang="ru-RU" sz="5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53492" y="3091730"/>
        <a:ext cx="4557976" cy="1067600"/>
      </dsp:txXfrm>
    </dsp:sp>
    <dsp:sp modelId="{BA9B0CB2-C5FF-4103-B7DF-1C5D64A7266A}">
      <dsp:nvSpPr>
        <dsp:cNvPr id="0" name=""/>
        <dsp:cNvSpPr/>
      </dsp:nvSpPr>
      <dsp:spPr>
        <a:xfrm rot="13113863">
          <a:off x="958435" y="1693800"/>
          <a:ext cx="2419293" cy="731139"/>
        </a:xfrm>
        <a:prstGeom prst="leftArrow">
          <a:avLst>
            <a:gd name="adj1" fmla="val 60000"/>
            <a:gd name="adj2" fmla="val 50000"/>
          </a:avLst>
        </a:prstGeom>
        <a:solidFill>
          <a:srgbClr val="FF66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DA7401-6BC5-46CD-A1BE-07FFD0A7539C}">
      <dsp:nvSpPr>
        <dsp:cNvPr id="0" name=""/>
        <dsp:cNvSpPr/>
      </dsp:nvSpPr>
      <dsp:spPr>
        <a:xfrm>
          <a:off x="3684" y="330431"/>
          <a:ext cx="2437130" cy="194970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113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789" y="387536"/>
        <a:ext cx="2322920" cy="1835494"/>
      </dsp:txXfrm>
    </dsp:sp>
    <dsp:sp modelId="{14570888-07B3-47C2-A59C-376BF5F34AE4}">
      <dsp:nvSpPr>
        <dsp:cNvPr id="0" name=""/>
        <dsp:cNvSpPr/>
      </dsp:nvSpPr>
      <dsp:spPr>
        <a:xfrm rot="19251583">
          <a:off x="4869821" y="1725024"/>
          <a:ext cx="2297376" cy="731139"/>
        </a:xfrm>
        <a:prstGeom prst="leftArrow">
          <a:avLst>
            <a:gd name="adj1" fmla="val 60000"/>
            <a:gd name="adj2" fmla="val 50000"/>
          </a:avLst>
        </a:prstGeom>
        <a:solidFill>
          <a:srgbClr val="FF66CC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B623EF-E004-47DF-B9D0-3B8D2454A343}">
      <dsp:nvSpPr>
        <dsp:cNvPr id="0" name=""/>
        <dsp:cNvSpPr/>
      </dsp:nvSpPr>
      <dsp:spPr>
        <a:xfrm>
          <a:off x="5690869" y="390665"/>
          <a:ext cx="2437130" cy="1949704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00B0F0"/>
            </a:gs>
            <a:gs pos="100000">
              <a:schemeClr val="bg1"/>
            </a:gs>
          </a:gsLst>
          <a:lin ang="5400000" scaled="1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artDeco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123825" rIns="123825" bIns="123825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115</a:t>
          </a:r>
          <a:endParaRPr lang="ru-RU" sz="6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47974" y="447770"/>
        <a:ext cx="2322920" cy="18354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07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782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966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9" indent="-152379">
              <a:buFont typeface="Arial" panose="020B0604020202020204" pitchFamily="34" charset="0"/>
              <a:buChar char="•"/>
              <a:defRPr sz="1399"/>
            </a:lvl2pPr>
            <a:lvl3pPr marL="304759" indent="-152379">
              <a:defRPr sz="1399"/>
            </a:lvl3pPr>
            <a:lvl4pPr marL="533328" indent="-228569">
              <a:defRPr sz="1399"/>
            </a:lvl4pPr>
            <a:lvl5pPr marL="761897" indent="-228569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51099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031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151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7778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018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0196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652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20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103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D63B6F-AA3D-4442-83CD-4843002FCD5C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B4FAE-299D-4935-B304-D2CCA87F714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94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11" Type="http://schemas.openxmlformats.org/officeDocument/2006/relationships/image" Target="../media/image52.png"/><Relationship Id="rId5" Type="http://schemas.openxmlformats.org/officeDocument/2006/relationships/image" Target="../media/image47.png"/><Relationship Id="rId10" Type="http://schemas.openxmlformats.org/officeDocument/2006/relationships/image" Target="../media/image55.png"/><Relationship Id="rId4" Type="http://schemas.openxmlformats.org/officeDocument/2006/relationships/image" Target="../media/image46.png"/><Relationship Id="rId9" Type="http://schemas.openxmlformats.org/officeDocument/2006/relationships/image" Target="../media/image5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46.png"/><Relationship Id="rId7" Type="http://schemas.openxmlformats.org/officeDocument/2006/relationships/image" Target="../media/image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10" Type="http://schemas.openxmlformats.org/officeDocument/2006/relationships/image" Target="../media/image52.png"/><Relationship Id="rId4" Type="http://schemas.openxmlformats.org/officeDocument/2006/relationships/image" Target="../media/image47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46.png"/><Relationship Id="rId7" Type="http://schemas.openxmlformats.org/officeDocument/2006/relationships/image" Target="../media/image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2.png"/><Relationship Id="rId5" Type="http://schemas.openxmlformats.org/officeDocument/2006/relationships/image" Target="../media/image61.png"/><Relationship Id="rId10" Type="http://schemas.openxmlformats.org/officeDocument/2006/relationships/image" Target="../media/image64.png"/><Relationship Id="rId4" Type="http://schemas.openxmlformats.org/officeDocument/2006/relationships/image" Target="../media/image47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1.png"/><Relationship Id="rId7" Type="http://schemas.openxmlformats.org/officeDocument/2006/relationships/image" Target="../media/image4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10" Type="http://schemas.openxmlformats.org/officeDocument/2006/relationships/image" Target="../media/image77.png"/><Relationship Id="rId4" Type="http://schemas.openxmlformats.org/officeDocument/2006/relationships/image" Target="../media/image72.png"/><Relationship Id="rId9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1.png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png"/><Relationship Id="rId4" Type="http://schemas.microsoft.com/office/2007/relationships/hdphoto" Target="../media/hdphoto1.wdp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3" Type="http://schemas.microsoft.com/office/2007/relationships/hdphoto" Target="../media/hdphoto1.wdp"/><Relationship Id="rId7" Type="http://schemas.openxmlformats.org/officeDocument/2006/relationships/image" Target="../media/image9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7.png"/><Relationship Id="rId5" Type="http://schemas.openxmlformats.org/officeDocument/2006/relationships/image" Target="../media/image96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.jpeg"/><Relationship Id="rId7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74EF5945-2687-4874-8197-9CC30207AEEA}"/>
              </a:ext>
            </a:extLst>
          </p:cNvPr>
          <p:cNvSpPr/>
          <p:nvPr/>
        </p:nvSpPr>
        <p:spPr>
          <a:xfrm>
            <a:off x="3175" y="-23813"/>
            <a:ext cx="12174538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3C21C0B5-1449-4C14-9519-64A409670570}"/>
              </a:ext>
            </a:extLst>
          </p:cNvPr>
          <p:cNvSpPr/>
          <p:nvPr/>
        </p:nvSpPr>
        <p:spPr>
          <a:xfrm>
            <a:off x="9369425" y="763588"/>
            <a:ext cx="2127250" cy="8826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3672C130-52B1-46CC-9FE9-0F9104E075B5}"/>
              </a:ext>
            </a:extLst>
          </p:cNvPr>
          <p:cNvSpPr/>
          <p:nvPr/>
        </p:nvSpPr>
        <p:spPr>
          <a:xfrm>
            <a:off x="9369425" y="682625"/>
            <a:ext cx="2127250" cy="9636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881B94F3-BD29-4138-B549-3907F35E2002}"/>
              </a:ext>
            </a:extLst>
          </p:cNvPr>
          <p:cNvSpPr txBox="1"/>
          <p:nvPr/>
        </p:nvSpPr>
        <p:spPr>
          <a:xfrm>
            <a:off x="9451975" y="812800"/>
            <a:ext cx="1962150" cy="649433"/>
          </a:xfrm>
          <a:prstGeom prst="rect">
            <a:avLst/>
          </a:prstGeom>
          <a:solidFill>
            <a:srgbClr val="00B050"/>
          </a:solidFill>
        </p:spPr>
        <p:txBody>
          <a:bodyPr lIns="0" tIns="33552" rIns="0" bIns="0">
            <a:spAutoFit/>
          </a:bodyPr>
          <a:lstStyle/>
          <a:p>
            <a:pPr algn="ctr">
              <a:spcBef>
                <a:spcPts val="264"/>
              </a:spcBef>
              <a:defRPr/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4" name="object 2">
            <a:extLst>
              <a:ext uri="{FF2B5EF4-FFF2-40B4-BE49-F238E27FC236}">
                <a16:creationId xmlns:a16="http://schemas.microsoft.com/office/drawing/2014/main" id="{82A0AD4A-BADB-4DB1-92BC-9753BC789B34}"/>
              </a:ext>
            </a:extLst>
          </p:cNvPr>
          <p:cNvSpPr txBox="1">
            <a:spLocks/>
          </p:cNvSpPr>
          <p:nvPr/>
        </p:nvSpPr>
        <p:spPr>
          <a:xfrm>
            <a:off x="3116263" y="498475"/>
            <a:ext cx="5059362" cy="1138238"/>
          </a:xfrm>
          <a:prstGeom prst="rect">
            <a:avLst/>
          </a:prstGeom>
        </p:spPr>
        <p:txBody>
          <a:bodyPr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32">
              <a:spcBef>
                <a:spcPts val="241"/>
              </a:spcBef>
              <a:defRPr/>
            </a:pPr>
            <a:r>
              <a:rPr lang="en-US" sz="7200" spc="11" dirty="0"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  <a:endParaRPr lang="en-US" sz="7197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35" name="object 6">
            <a:extLst>
              <a:ext uri="{FF2B5EF4-FFF2-40B4-BE49-F238E27FC236}">
                <a16:creationId xmlns:a16="http://schemas.microsoft.com/office/drawing/2014/main" id="{491EA0A7-6291-455E-9746-61F2AC50F352}"/>
              </a:ext>
            </a:extLst>
          </p:cNvPr>
          <p:cNvSpPr/>
          <p:nvPr/>
        </p:nvSpPr>
        <p:spPr>
          <a:xfrm>
            <a:off x="9302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7">
            <a:extLst>
              <a:ext uri="{FF2B5EF4-FFF2-40B4-BE49-F238E27FC236}">
                <a16:creationId xmlns:a16="http://schemas.microsoft.com/office/drawing/2014/main" id="{E3B78AEA-774A-4ACC-B51C-FB4773E14E45}"/>
              </a:ext>
            </a:extLst>
          </p:cNvPr>
          <p:cNvSpPr/>
          <p:nvPr/>
        </p:nvSpPr>
        <p:spPr>
          <a:xfrm>
            <a:off x="96520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8">
            <a:extLst>
              <a:ext uri="{FF2B5EF4-FFF2-40B4-BE49-F238E27FC236}">
                <a16:creationId xmlns:a16="http://schemas.microsoft.com/office/drawing/2014/main" id="{E8B71EC5-5CBA-43A9-9ACA-249B9E338E6D}"/>
              </a:ext>
            </a:extLst>
          </p:cNvPr>
          <p:cNvSpPr/>
          <p:nvPr/>
        </p:nvSpPr>
        <p:spPr>
          <a:xfrm>
            <a:off x="9302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9">
            <a:extLst>
              <a:ext uri="{FF2B5EF4-FFF2-40B4-BE49-F238E27FC236}">
                <a16:creationId xmlns:a16="http://schemas.microsoft.com/office/drawing/2014/main" id="{866425BF-DFC9-491C-A525-1DCC72A1E238}"/>
              </a:ext>
            </a:extLst>
          </p:cNvPr>
          <p:cNvSpPr/>
          <p:nvPr/>
        </p:nvSpPr>
        <p:spPr>
          <a:xfrm>
            <a:off x="1628775" y="1449388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10">
            <a:extLst>
              <a:ext uri="{FF2B5EF4-FFF2-40B4-BE49-F238E27FC236}">
                <a16:creationId xmlns:a16="http://schemas.microsoft.com/office/drawing/2014/main" id="{D69622C5-DC14-46EF-AB59-0C53F3E8DD7D}"/>
              </a:ext>
            </a:extLst>
          </p:cNvPr>
          <p:cNvSpPr/>
          <p:nvPr/>
        </p:nvSpPr>
        <p:spPr>
          <a:xfrm>
            <a:off x="1733550" y="752475"/>
            <a:ext cx="0" cy="696913"/>
          </a:xfrm>
          <a:custGeom>
            <a:avLst/>
            <a:gdLst/>
            <a:ahLst/>
            <a:cxnLst/>
            <a:rect l="l" t="t" r="r" b="b"/>
            <a:pathLst>
              <a:path h="328930">
                <a:moveTo>
                  <a:pt x="0" y="0"/>
                </a:moveTo>
                <a:lnTo>
                  <a:pt x="0" y="328930"/>
                </a:lnTo>
              </a:path>
            </a:pathLst>
          </a:custGeom>
          <a:ln w="32967">
            <a:solidFill>
              <a:schemeClr val="bg1"/>
            </a:solidFill>
          </a:ln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5" name="object 11">
            <a:extLst>
              <a:ext uri="{FF2B5EF4-FFF2-40B4-BE49-F238E27FC236}">
                <a16:creationId xmlns:a16="http://schemas.microsoft.com/office/drawing/2014/main" id="{F8B46637-06F3-4C79-AD5D-814D30F3D815}"/>
              </a:ext>
            </a:extLst>
          </p:cNvPr>
          <p:cNvSpPr/>
          <p:nvPr/>
        </p:nvSpPr>
        <p:spPr>
          <a:xfrm>
            <a:off x="1628775" y="682625"/>
            <a:ext cx="139700" cy="69850"/>
          </a:xfrm>
          <a:custGeom>
            <a:avLst/>
            <a:gdLst/>
            <a:ahLst/>
            <a:cxnLst/>
            <a:rect l="l" t="t" r="r" b="b"/>
            <a:pathLst>
              <a:path w="66040" h="33020">
                <a:moveTo>
                  <a:pt x="0" y="33019"/>
                </a:moveTo>
                <a:lnTo>
                  <a:pt x="65937" y="33019"/>
                </a:lnTo>
                <a:lnTo>
                  <a:pt x="65937" y="0"/>
                </a:lnTo>
                <a:lnTo>
                  <a:pt x="0" y="0"/>
                </a:lnTo>
                <a:lnTo>
                  <a:pt x="0" y="3301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12">
            <a:extLst>
              <a:ext uri="{FF2B5EF4-FFF2-40B4-BE49-F238E27FC236}">
                <a16:creationId xmlns:a16="http://schemas.microsoft.com/office/drawing/2014/main" id="{1ED5DCD1-F63A-4639-9270-C566B39F4AF4}"/>
              </a:ext>
            </a:extLst>
          </p:cNvPr>
          <p:cNvSpPr/>
          <p:nvPr/>
        </p:nvSpPr>
        <p:spPr>
          <a:xfrm>
            <a:off x="1139825" y="822325"/>
            <a:ext cx="419100" cy="558800"/>
          </a:xfrm>
          <a:custGeom>
            <a:avLst/>
            <a:gdLst/>
            <a:ahLst/>
            <a:cxnLst/>
            <a:rect l="l" t="t" r="r" b="b"/>
            <a:pathLst>
              <a:path w="198120" h="264159">
                <a:moveTo>
                  <a:pt x="197805" y="0"/>
                </a:moveTo>
                <a:lnTo>
                  <a:pt x="0" y="0"/>
                </a:lnTo>
                <a:lnTo>
                  <a:pt x="0" y="30758"/>
                </a:lnTo>
                <a:lnTo>
                  <a:pt x="85549" y="131871"/>
                </a:lnTo>
                <a:lnTo>
                  <a:pt x="0" y="232985"/>
                </a:lnTo>
                <a:lnTo>
                  <a:pt x="0" y="263743"/>
                </a:lnTo>
                <a:lnTo>
                  <a:pt x="197805" y="263743"/>
                </a:lnTo>
                <a:lnTo>
                  <a:pt x="197805" y="230774"/>
                </a:lnTo>
                <a:lnTo>
                  <a:pt x="45046" y="230774"/>
                </a:lnTo>
                <a:lnTo>
                  <a:pt x="128739" y="131871"/>
                </a:lnTo>
                <a:lnTo>
                  <a:pt x="45046" y="32969"/>
                </a:lnTo>
                <a:lnTo>
                  <a:pt x="197805" y="32969"/>
                </a:lnTo>
                <a:lnTo>
                  <a:pt x="197805" y="0"/>
                </a:lnTo>
                <a:close/>
              </a:path>
              <a:path w="198120" h="264159">
                <a:moveTo>
                  <a:pt x="197805" y="197808"/>
                </a:moveTo>
                <a:lnTo>
                  <a:pt x="164839" y="197808"/>
                </a:lnTo>
                <a:lnTo>
                  <a:pt x="164839" y="230774"/>
                </a:lnTo>
                <a:lnTo>
                  <a:pt x="197805" y="230774"/>
                </a:lnTo>
                <a:lnTo>
                  <a:pt x="197805" y="197808"/>
                </a:lnTo>
                <a:close/>
              </a:path>
              <a:path w="198120" h="264159">
                <a:moveTo>
                  <a:pt x="197805" y="32969"/>
                </a:moveTo>
                <a:lnTo>
                  <a:pt x="164839" y="32969"/>
                </a:lnTo>
                <a:lnTo>
                  <a:pt x="164839" y="65934"/>
                </a:lnTo>
                <a:lnTo>
                  <a:pt x="197805" y="65934"/>
                </a:lnTo>
                <a:lnTo>
                  <a:pt x="197805" y="32969"/>
                </a:lnTo>
                <a:close/>
              </a:path>
            </a:pathLst>
          </a:custGeom>
          <a:solidFill>
            <a:schemeClr val="bg1"/>
          </a:solidFill>
        </p:spPr>
        <p:txBody>
          <a:bodyPr lIns="0" tIns="0" rIns="0" bIns="0"/>
          <a:lstStyle/>
          <a:p>
            <a:pPr defTabSz="1935432">
              <a:defRPr/>
            </a:pPr>
            <a:endParaRPr sz="3811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10" name="object 4">
            <a:extLst>
              <a:ext uri="{FF2B5EF4-FFF2-40B4-BE49-F238E27FC236}">
                <a16:creationId xmlns:a16="http://schemas.microsoft.com/office/drawing/2014/main" id="{7CBF9C50-DBE9-4E0A-8A21-8042FA326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0125" y="2513603"/>
            <a:ext cx="10159017" cy="37692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50000"/>
              </a:lnSpc>
              <a:spcBef>
                <a:spcPts val="238"/>
              </a:spcBef>
              <a:spcAft>
                <a:spcPts val="600"/>
              </a:spcAft>
              <a:buFontTx/>
              <a:buNone/>
            </a:pPr>
            <a:r>
              <a:rPr lang="ru-RU" altLang="ru-RU" sz="5400" b="1" dirty="0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ru-RU" altLang="ru-RU" sz="5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altLang="ru-RU" sz="54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Yuzlarni</a:t>
            </a:r>
            <a:r>
              <a:rPr lang="en-US" altLang="ru-RU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</a:t>
            </a:r>
            <a:r>
              <a:rPr lang="en-US" altLang="ru-RU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integral </a:t>
            </a:r>
            <a:r>
              <a:rPr lang="en-US" altLang="ru-RU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altLang="ru-RU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hisoblashga</a:t>
            </a:r>
            <a:r>
              <a:rPr lang="en-US" altLang="ru-RU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altLang="ru-RU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altLang="ru-RU" sz="54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54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altLang="ru-RU" sz="54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FDBB6908-3FFD-4E1D-9E68-53829ECF5FB6}"/>
              </a:ext>
            </a:extLst>
          </p:cNvPr>
          <p:cNvSpPr/>
          <p:nvPr/>
        </p:nvSpPr>
        <p:spPr>
          <a:xfrm>
            <a:off x="374650" y="2725738"/>
            <a:ext cx="477838" cy="159553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/>
          <a:lstStyle/>
          <a:p>
            <a:pPr>
              <a:defRPr/>
            </a:pPr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447770CB-E3E7-442E-8993-45DEB6E62843}"/>
              </a:ext>
            </a:extLst>
          </p:cNvPr>
          <p:cNvSpPr/>
          <p:nvPr/>
        </p:nvSpPr>
        <p:spPr>
          <a:xfrm>
            <a:off x="374650" y="4750399"/>
            <a:ext cx="477838" cy="174328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1132"/>
          </a:p>
        </p:txBody>
      </p:sp>
    </p:spTree>
    <p:extLst>
      <p:ext uri="{BB962C8B-B14F-4D97-AF65-F5344CB8AC3E}">
        <p14:creationId xmlns:p14="http://schemas.microsoft.com/office/powerpoint/2010/main" val="42008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6479" y="484094"/>
            <a:ext cx="11686478" cy="6150881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3075674" y="159972"/>
            <a:ext cx="5590772" cy="735563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68840" y="12190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 flipV="1">
            <a:off x="9307362" y="2484061"/>
            <a:ext cx="23446" cy="35052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26874" y="427301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874" y="4273014"/>
                <a:ext cx="29655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31776" y="4236661"/>
                <a:ext cx="34464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776" y="4236661"/>
                <a:ext cx="34464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8079398" y="1436077"/>
            <a:ext cx="2121877" cy="333398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346641" y="2056558"/>
            <a:ext cx="841174" cy="13535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342367" y="2545836"/>
            <a:ext cx="646810" cy="105083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342367" y="2812153"/>
            <a:ext cx="558478" cy="8911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345984" y="3044529"/>
            <a:ext cx="476362" cy="7497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335633" y="3264660"/>
            <a:ext cx="390574" cy="6246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340877" y="3519032"/>
            <a:ext cx="280729" cy="46829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330164" y="3759702"/>
            <a:ext cx="171264" cy="30031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330164" y="4000214"/>
            <a:ext cx="68048" cy="128676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769649" y="4321780"/>
                <a:ext cx="169918" cy="4431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/>
                  <a:t> </a:t>
                </a:r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9649" y="4321780"/>
                <a:ext cx="169918" cy="443135"/>
              </a:xfrm>
              <a:prstGeom prst="rect">
                <a:avLst/>
              </a:prstGeom>
              <a:blipFill>
                <a:blip r:embed="rId5"/>
                <a:stretch>
                  <a:fillRect l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/>
          <p:cNvSpPr/>
          <p:nvPr/>
        </p:nvSpPr>
        <p:spPr>
          <a:xfrm>
            <a:off x="9812089" y="4172705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383186" y="1088288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186" y="1088288"/>
                <a:ext cx="2965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 стрелкой 29"/>
          <p:cNvCxnSpPr/>
          <p:nvPr/>
        </p:nvCxnSpPr>
        <p:spPr>
          <a:xfrm flipV="1">
            <a:off x="8306718" y="1219657"/>
            <a:ext cx="23446" cy="3505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лилиния 30"/>
          <p:cNvSpPr/>
          <p:nvPr/>
        </p:nvSpPr>
        <p:spPr>
          <a:xfrm>
            <a:off x="7814348" y="1949864"/>
            <a:ext cx="2051539" cy="2543907"/>
          </a:xfrm>
          <a:custGeom>
            <a:avLst/>
            <a:gdLst>
              <a:gd name="connsiteX0" fmla="*/ 0 w 2004646"/>
              <a:gd name="connsiteY0" fmla="*/ 2543907 h 2543907"/>
              <a:gd name="connsiteX1" fmla="*/ 855784 w 2004646"/>
              <a:gd name="connsiteY1" fmla="*/ 1992923 h 2543907"/>
              <a:gd name="connsiteX2" fmla="*/ 1524000 w 2004646"/>
              <a:gd name="connsiteY2" fmla="*/ 1219200 h 2543907"/>
              <a:gd name="connsiteX3" fmla="*/ 1887415 w 2004646"/>
              <a:gd name="connsiteY3" fmla="*/ 492369 h 2543907"/>
              <a:gd name="connsiteX4" fmla="*/ 2004646 w 2004646"/>
              <a:gd name="connsiteY4" fmla="*/ 0 h 2543907"/>
              <a:gd name="connsiteX5" fmla="*/ 2004646 w 2004646"/>
              <a:gd name="connsiteY5" fmla="*/ 0 h 254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04646" h="2543907">
                <a:moveTo>
                  <a:pt x="0" y="2543907"/>
                </a:moveTo>
                <a:cubicBezTo>
                  <a:pt x="300892" y="2378807"/>
                  <a:pt x="601784" y="2213707"/>
                  <a:pt x="855784" y="1992923"/>
                </a:cubicBezTo>
                <a:cubicBezTo>
                  <a:pt x="1109784" y="1772139"/>
                  <a:pt x="1352062" y="1469292"/>
                  <a:pt x="1524000" y="1219200"/>
                </a:cubicBezTo>
                <a:cubicBezTo>
                  <a:pt x="1695939" y="969108"/>
                  <a:pt x="1807307" y="695569"/>
                  <a:pt x="1887415" y="492369"/>
                </a:cubicBezTo>
                <a:cubicBezTo>
                  <a:pt x="1967523" y="289169"/>
                  <a:pt x="2004646" y="0"/>
                  <a:pt x="2004646" y="0"/>
                </a:cubicBezTo>
                <a:lnTo>
                  <a:pt x="2004646" y="0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954182" y="1763845"/>
                <a:ext cx="1142557" cy="4406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182" y="1763845"/>
                <a:ext cx="1142557" cy="4406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8259600" y="1735595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86820" y="1138135"/>
                <a:ext cx="5927279" cy="22285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kubik parabola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820" y="1138135"/>
                <a:ext cx="5927279" cy="2228559"/>
              </a:xfrm>
              <a:prstGeom prst="rect">
                <a:avLst/>
              </a:prstGeom>
              <a:blipFill>
                <a:blip r:embed="rId8"/>
                <a:stretch>
                  <a:fillRect l="-4625" t="-5753" r="-4625" b="-115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75938" y="3576970"/>
                <a:ext cx="1898790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5938" y="3576970"/>
                <a:ext cx="1898790" cy="70788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6" name="Прямая соединительная линия 35"/>
          <p:cNvCxnSpPr/>
          <p:nvPr/>
        </p:nvCxnSpPr>
        <p:spPr>
          <a:xfrm>
            <a:off x="9267418" y="3410066"/>
            <a:ext cx="0" cy="777124"/>
          </a:xfrm>
          <a:prstGeom prst="line">
            <a:avLst/>
          </a:prstGeom>
          <a:ln w="571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378362" y="2340684"/>
            <a:ext cx="709034" cy="114349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1073360" y="4032940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3360" y="4032940"/>
                <a:ext cx="29655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962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56479" y="263236"/>
            <a:ext cx="11686478" cy="6371739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cxnSp>
        <p:nvCxnSpPr>
          <p:cNvPr id="14" name="Прямая со стрелкой 13"/>
          <p:cNvCxnSpPr/>
          <p:nvPr/>
        </p:nvCxnSpPr>
        <p:spPr>
          <a:xfrm rot="5400000" flipV="1">
            <a:off x="9307362" y="2484061"/>
            <a:ext cx="23446" cy="35052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26874" y="427301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874" y="4273014"/>
                <a:ext cx="29655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31776" y="4236661"/>
                <a:ext cx="34464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776" y="4236661"/>
                <a:ext cx="34464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8079398" y="1436077"/>
            <a:ext cx="2121877" cy="333398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346641" y="2056558"/>
            <a:ext cx="841174" cy="13535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342367" y="2545836"/>
            <a:ext cx="646810" cy="105083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342367" y="2812153"/>
            <a:ext cx="558478" cy="8911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345984" y="3044529"/>
            <a:ext cx="476362" cy="7497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335633" y="3264660"/>
            <a:ext cx="390574" cy="6246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340877" y="3519032"/>
            <a:ext cx="280729" cy="46829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330164" y="3759702"/>
            <a:ext cx="171264" cy="30031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330164" y="4000214"/>
            <a:ext cx="68048" cy="128676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769649" y="4321780"/>
                <a:ext cx="169918" cy="4431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/>
                  <a:t> </a:t>
                </a:r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9649" y="4321780"/>
                <a:ext cx="169918" cy="443135"/>
              </a:xfrm>
              <a:prstGeom prst="rect">
                <a:avLst/>
              </a:prstGeom>
              <a:blipFill>
                <a:blip r:embed="rId5"/>
                <a:stretch>
                  <a:fillRect l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/>
          <p:cNvSpPr/>
          <p:nvPr/>
        </p:nvSpPr>
        <p:spPr>
          <a:xfrm>
            <a:off x="9812089" y="4172705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383186" y="1088288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186" y="1088288"/>
                <a:ext cx="29655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 стрелкой 29"/>
          <p:cNvCxnSpPr/>
          <p:nvPr/>
        </p:nvCxnSpPr>
        <p:spPr>
          <a:xfrm flipV="1">
            <a:off x="8306718" y="1219657"/>
            <a:ext cx="23446" cy="3505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лилиния 30"/>
          <p:cNvSpPr/>
          <p:nvPr/>
        </p:nvSpPr>
        <p:spPr>
          <a:xfrm>
            <a:off x="7814348" y="1949864"/>
            <a:ext cx="2051539" cy="2543907"/>
          </a:xfrm>
          <a:custGeom>
            <a:avLst/>
            <a:gdLst>
              <a:gd name="connsiteX0" fmla="*/ 0 w 2004646"/>
              <a:gd name="connsiteY0" fmla="*/ 2543907 h 2543907"/>
              <a:gd name="connsiteX1" fmla="*/ 855784 w 2004646"/>
              <a:gd name="connsiteY1" fmla="*/ 1992923 h 2543907"/>
              <a:gd name="connsiteX2" fmla="*/ 1524000 w 2004646"/>
              <a:gd name="connsiteY2" fmla="*/ 1219200 h 2543907"/>
              <a:gd name="connsiteX3" fmla="*/ 1887415 w 2004646"/>
              <a:gd name="connsiteY3" fmla="*/ 492369 h 2543907"/>
              <a:gd name="connsiteX4" fmla="*/ 2004646 w 2004646"/>
              <a:gd name="connsiteY4" fmla="*/ 0 h 2543907"/>
              <a:gd name="connsiteX5" fmla="*/ 2004646 w 2004646"/>
              <a:gd name="connsiteY5" fmla="*/ 0 h 254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04646" h="2543907">
                <a:moveTo>
                  <a:pt x="0" y="2543907"/>
                </a:moveTo>
                <a:cubicBezTo>
                  <a:pt x="300892" y="2378807"/>
                  <a:pt x="601784" y="2213707"/>
                  <a:pt x="855784" y="1992923"/>
                </a:cubicBezTo>
                <a:cubicBezTo>
                  <a:pt x="1109784" y="1772139"/>
                  <a:pt x="1352062" y="1469292"/>
                  <a:pt x="1524000" y="1219200"/>
                </a:cubicBezTo>
                <a:cubicBezTo>
                  <a:pt x="1695939" y="969108"/>
                  <a:pt x="1807307" y="695569"/>
                  <a:pt x="1887415" y="492369"/>
                </a:cubicBezTo>
                <a:cubicBezTo>
                  <a:pt x="1967523" y="289169"/>
                  <a:pt x="2004646" y="0"/>
                  <a:pt x="2004646" y="0"/>
                </a:cubicBezTo>
                <a:lnTo>
                  <a:pt x="2004646" y="0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954182" y="1763845"/>
                <a:ext cx="1142557" cy="4406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182" y="1763845"/>
                <a:ext cx="1142557" cy="4406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8259600" y="1735595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857905" y="583594"/>
            <a:ext cx="59272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68562" y="284353"/>
                <a:ext cx="7494359" cy="175432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;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o‘tuvchi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562" y="284353"/>
                <a:ext cx="7494359" cy="1754326"/>
              </a:xfrm>
              <a:prstGeom prst="rect">
                <a:avLst/>
              </a:prstGeom>
              <a:blipFill>
                <a:blip r:embed="rId8"/>
                <a:stretch>
                  <a:fillRect l="-2439" r="-1626" b="-66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475021" y="1996834"/>
                <a:ext cx="269304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021" y="1996834"/>
                <a:ext cx="2693045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35341" y="2666412"/>
                <a:ext cx="6714339" cy="14754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Bu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num>
                          <m:den>
                            <m:r>
                              <a:rPr lang="en-US" sz="36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341" y="2666412"/>
                <a:ext cx="6714339" cy="1475469"/>
              </a:xfrm>
              <a:prstGeom prst="rect">
                <a:avLst/>
              </a:prstGeom>
              <a:blipFill>
                <a:blip r:embed="rId10"/>
                <a:stretch>
                  <a:fillRect l="-2816" b="-14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>
            <a:off x="9267418" y="3410066"/>
            <a:ext cx="0" cy="777124"/>
          </a:xfrm>
          <a:prstGeom prst="line">
            <a:avLst/>
          </a:prstGeom>
          <a:ln w="571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8378362" y="2340684"/>
            <a:ext cx="709034" cy="114349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1073360" y="4032940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3360" y="4032940"/>
                <a:ext cx="29655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3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498763"/>
            <a:ext cx="11686478" cy="6136211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10" name="Скругленный прямоугольник 9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4346864" y="159972"/>
            <a:ext cx="3122504" cy="720370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4984626" y="110901"/>
            <a:ext cx="1846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1-usul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906073" y="1233506"/>
                <a:ext cx="10004085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 smtClean="0">
                                              <a:latin typeface="Cambria Math" panose="02040503050406030204" pitchFamily="18" charset="0"/>
                                            </a:rPr>
                                            <m:t>𝟒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den>
                                  </m:f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073" y="1233506"/>
                <a:ext cx="10004085" cy="168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862563" y="3322102"/>
                <a:ext cx="8152745" cy="11206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2563" y="3322102"/>
                <a:ext cx="8152745" cy="11206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627819" y="4964684"/>
                <a:ext cx="1025152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819" y="4964684"/>
                <a:ext cx="1025152" cy="124482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786428" y="5265856"/>
            <a:ext cx="2228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90457" y="5265856"/>
            <a:ext cx="183736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47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 стрелкой 13"/>
          <p:cNvCxnSpPr/>
          <p:nvPr/>
        </p:nvCxnSpPr>
        <p:spPr>
          <a:xfrm rot="5400000" flipV="1">
            <a:off x="9307362" y="2484061"/>
            <a:ext cx="23446" cy="35052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26874" y="427301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874" y="4273014"/>
                <a:ext cx="296555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31776" y="4236661"/>
                <a:ext cx="34464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776" y="4236661"/>
                <a:ext cx="34464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8079398" y="1436077"/>
            <a:ext cx="2121877" cy="333398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346641" y="2056558"/>
            <a:ext cx="841174" cy="13535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342367" y="2545836"/>
            <a:ext cx="646810" cy="105083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342367" y="2812153"/>
            <a:ext cx="558478" cy="8911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345984" y="3044529"/>
            <a:ext cx="476362" cy="7497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335633" y="3264660"/>
            <a:ext cx="390574" cy="6246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340877" y="3519032"/>
            <a:ext cx="280729" cy="46829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330164" y="3759702"/>
            <a:ext cx="171264" cy="30031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330164" y="4000214"/>
            <a:ext cx="68048" cy="128676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769649" y="4321780"/>
                <a:ext cx="169918" cy="4431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/>
                  <a:t> </a:t>
                </a:r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9649" y="4321780"/>
                <a:ext cx="169918" cy="443135"/>
              </a:xfrm>
              <a:prstGeom prst="rect">
                <a:avLst/>
              </a:prstGeom>
              <a:blipFill>
                <a:blip r:embed="rId4"/>
                <a:stretch>
                  <a:fillRect l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/>
          <p:cNvSpPr/>
          <p:nvPr/>
        </p:nvSpPr>
        <p:spPr>
          <a:xfrm>
            <a:off x="9812089" y="4172705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383186" y="1088288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186" y="1088288"/>
                <a:ext cx="2965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 стрелкой 29"/>
          <p:cNvCxnSpPr/>
          <p:nvPr/>
        </p:nvCxnSpPr>
        <p:spPr>
          <a:xfrm flipV="1">
            <a:off x="8306718" y="1219657"/>
            <a:ext cx="23446" cy="3505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лилиния 30"/>
          <p:cNvSpPr/>
          <p:nvPr/>
        </p:nvSpPr>
        <p:spPr>
          <a:xfrm>
            <a:off x="7814348" y="1949864"/>
            <a:ext cx="2051539" cy="2543907"/>
          </a:xfrm>
          <a:custGeom>
            <a:avLst/>
            <a:gdLst>
              <a:gd name="connsiteX0" fmla="*/ 0 w 2004646"/>
              <a:gd name="connsiteY0" fmla="*/ 2543907 h 2543907"/>
              <a:gd name="connsiteX1" fmla="*/ 855784 w 2004646"/>
              <a:gd name="connsiteY1" fmla="*/ 1992923 h 2543907"/>
              <a:gd name="connsiteX2" fmla="*/ 1524000 w 2004646"/>
              <a:gd name="connsiteY2" fmla="*/ 1219200 h 2543907"/>
              <a:gd name="connsiteX3" fmla="*/ 1887415 w 2004646"/>
              <a:gd name="connsiteY3" fmla="*/ 492369 h 2543907"/>
              <a:gd name="connsiteX4" fmla="*/ 2004646 w 2004646"/>
              <a:gd name="connsiteY4" fmla="*/ 0 h 2543907"/>
              <a:gd name="connsiteX5" fmla="*/ 2004646 w 2004646"/>
              <a:gd name="connsiteY5" fmla="*/ 0 h 254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04646" h="2543907">
                <a:moveTo>
                  <a:pt x="0" y="2543907"/>
                </a:moveTo>
                <a:cubicBezTo>
                  <a:pt x="300892" y="2378807"/>
                  <a:pt x="601784" y="2213707"/>
                  <a:pt x="855784" y="1992923"/>
                </a:cubicBezTo>
                <a:cubicBezTo>
                  <a:pt x="1109784" y="1772139"/>
                  <a:pt x="1352062" y="1469292"/>
                  <a:pt x="1524000" y="1219200"/>
                </a:cubicBezTo>
                <a:cubicBezTo>
                  <a:pt x="1695939" y="969108"/>
                  <a:pt x="1807307" y="695569"/>
                  <a:pt x="1887415" y="492369"/>
                </a:cubicBezTo>
                <a:cubicBezTo>
                  <a:pt x="1967523" y="289169"/>
                  <a:pt x="2004646" y="0"/>
                  <a:pt x="2004646" y="0"/>
                </a:cubicBezTo>
                <a:lnTo>
                  <a:pt x="2004646" y="0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954182" y="1763845"/>
                <a:ext cx="1142557" cy="4406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182" y="1763845"/>
                <a:ext cx="1142557" cy="4406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8259600" y="1735595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857905" y="583594"/>
            <a:ext cx="59272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56479" y="498763"/>
            <a:ext cx="11686478" cy="6136211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4346864" y="159972"/>
            <a:ext cx="3122504" cy="720370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4984626" y="110901"/>
            <a:ext cx="18469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2-usul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13970" y="965173"/>
                <a:ext cx="6776214" cy="3428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Uchlari</a:t>
                </a:r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𝑶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;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 (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;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sz="36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trapetsiya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yuzidan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chiziqlar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soha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ayiramiz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970" y="965173"/>
                <a:ext cx="6776214" cy="3428887"/>
              </a:xfrm>
              <a:prstGeom prst="rect">
                <a:avLst/>
              </a:prstGeom>
              <a:blipFill>
                <a:blip r:embed="rId8"/>
                <a:stretch>
                  <a:fillRect l="-2790" t="-2664" r="-180" b="-5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я соединительная линия 39"/>
          <p:cNvCxnSpPr/>
          <p:nvPr/>
        </p:nvCxnSpPr>
        <p:spPr>
          <a:xfrm>
            <a:off x="9267418" y="3410066"/>
            <a:ext cx="0" cy="777124"/>
          </a:xfrm>
          <a:prstGeom prst="line">
            <a:avLst/>
          </a:prstGeom>
          <a:ln w="571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>
            <a:off x="8378362" y="2340684"/>
            <a:ext cx="709034" cy="114349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894263" y="4726168"/>
            <a:ext cx="46219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Trapetsiyaning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3021684" y="5683088"/>
                <a:ext cx="3324564" cy="7975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𝑺</m:t>
                        </m:r>
                      </m:e>
                      <m:sub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1684" y="5683088"/>
                <a:ext cx="3324564" cy="79759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6278465" y="5716734"/>
            <a:ext cx="2381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073360" y="4032940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3360" y="4032940"/>
                <a:ext cx="29655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766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Прямая со стрелкой 13"/>
          <p:cNvCxnSpPr/>
          <p:nvPr/>
        </p:nvCxnSpPr>
        <p:spPr>
          <a:xfrm rot="5400000" flipV="1">
            <a:off x="9307362" y="2484061"/>
            <a:ext cx="23446" cy="35052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126874" y="427301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6874" y="4273014"/>
                <a:ext cx="296555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331776" y="4236661"/>
                <a:ext cx="34464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1776" y="4236661"/>
                <a:ext cx="34464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>
            <a:off x="8079398" y="1436077"/>
            <a:ext cx="2121877" cy="333398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8346641" y="2056558"/>
            <a:ext cx="841174" cy="13535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8342367" y="2545836"/>
            <a:ext cx="646810" cy="105083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342367" y="2812153"/>
            <a:ext cx="558478" cy="8911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8345984" y="3044529"/>
            <a:ext cx="476362" cy="7497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335633" y="3264660"/>
            <a:ext cx="390574" cy="6246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8340877" y="3519032"/>
            <a:ext cx="280729" cy="46829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8330164" y="3759702"/>
            <a:ext cx="171264" cy="30031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330164" y="4000214"/>
            <a:ext cx="68048" cy="128676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769649" y="4321780"/>
                <a:ext cx="169918" cy="4431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/>
                  <a:t> </a:t>
                </a:r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69649" y="4321780"/>
                <a:ext cx="169918" cy="443135"/>
              </a:xfrm>
              <a:prstGeom prst="rect">
                <a:avLst/>
              </a:prstGeom>
              <a:blipFill>
                <a:blip r:embed="rId4"/>
                <a:stretch>
                  <a:fillRect l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/>
          <p:cNvSpPr/>
          <p:nvPr/>
        </p:nvSpPr>
        <p:spPr>
          <a:xfrm>
            <a:off x="9812089" y="4172705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383186" y="1078190"/>
                <a:ext cx="293235" cy="4409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3186" y="1078190"/>
                <a:ext cx="293235" cy="4409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Прямая со стрелкой 29"/>
          <p:cNvCxnSpPr/>
          <p:nvPr/>
        </p:nvCxnSpPr>
        <p:spPr>
          <a:xfrm flipV="1">
            <a:off x="8306718" y="1219657"/>
            <a:ext cx="23446" cy="3505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олилиния 30"/>
          <p:cNvSpPr/>
          <p:nvPr/>
        </p:nvSpPr>
        <p:spPr>
          <a:xfrm>
            <a:off x="7814348" y="1949864"/>
            <a:ext cx="2051539" cy="2543907"/>
          </a:xfrm>
          <a:custGeom>
            <a:avLst/>
            <a:gdLst>
              <a:gd name="connsiteX0" fmla="*/ 0 w 2004646"/>
              <a:gd name="connsiteY0" fmla="*/ 2543907 h 2543907"/>
              <a:gd name="connsiteX1" fmla="*/ 855784 w 2004646"/>
              <a:gd name="connsiteY1" fmla="*/ 1992923 h 2543907"/>
              <a:gd name="connsiteX2" fmla="*/ 1524000 w 2004646"/>
              <a:gd name="connsiteY2" fmla="*/ 1219200 h 2543907"/>
              <a:gd name="connsiteX3" fmla="*/ 1887415 w 2004646"/>
              <a:gd name="connsiteY3" fmla="*/ 492369 h 2543907"/>
              <a:gd name="connsiteX4" fmla="*/ 2004646 w 2004646"/>
              <a:gd name="connsiteY4" fmla="*/ 0 h 2543907"/>
              <a:gd name="connsiteX5" fmla="*/ 2004646 w 2004646"/>
              <a:gd name="connsiteY5" fmla="*/ 0 h 254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04646" h="2543907">
                <a:moveTo>
                  <a:pt x="0" y="2543907"/>
                </a:moveTo>
                <a:cubicBezTo>
                  <a:pt x="300892" y="2378807"/>
                  <a:pt x="601784" y="2213707"/>
                  <a:pt x="855784" y="1992923"/>
                </a:cubicBezTo>
                <a:cubicBezTo>
                  <a:pt x="1109784" y="1772139"/>
                  <a:pt x="1352062" y="1469292"/>
                  <a:pt x="1524000" y="1219200"/>
                </a:cubicBezTo>
                <a:cubicBezTo>
                  <a:pt x="1695939" y="969108"/>
                  <a:pt x="1807307" y="695569"/>
                  <a:pt x="1887415" y="492369"/>
                </a:cubicBezTo>
                <a:cubicBezTo>
                  <a:pt x="1967523" y="289169"/>
                  <a:pt x="2004646" y="0"/>
                  <a:pt x="2004646" y="0"/>
                </a:cubicBezTo>
                <a:lnTo>
                  <a:pt x="2004646" y="0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954182" y="1763845"/>
                <a:ext cx="1142557" cy="4406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4182" y="1763845"/>
                <a:ext cx="1142557" cy="4406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8259600" y="1735595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/>
          <p:nvPr/>
        </p:nvSpPr>
        <p:spPr>
          <a:xfrm>
            <a:off x="857905" y="583594"/>
            <a:ext cx="5927279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269485" y="301215"/>
            <a:ext cx="11686478" cy="6330618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269485" y="4729143"/>
            <a:ext cx="1967489" cy="1934316"/>
          </a:xfrm>
          <a:prstGeom prst="ellipse">
            <a:avLst/>
          </a:prstGeom>
          <a:ln w="57150">
            <a:solidFill>
              <a:srgbClr val="00B0F0"/>
            </a:solidFill>
          </a:ln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9267418" y="3410066"/>
            <a:ext cx="0" cy="777124"/>
          </a:xfrm>
          <a:prstGeom prst="line">
            <a:avLst/>
          </a:prstGeom>
          <a:ln w="571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8378362" y="2340684"/>
            <a:ext cx="709034" cy="114349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253229" y="399657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2-yuz: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78599" y="1297295"/>
                <a:ext cx="5211107" cy="17751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𝟒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599" y="1297295"/>
                <a:ext cx="5211107" cy="17751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TextBox 43"/>
          <p:cNvSpPr txBox="1"/>
          <p:nvPr/>
        </p:nvSpPr>
        <p:spPr>
          <a:xfrm>
            <a:off x="5450536" y="1830292"/>
            <a:ext cx="23818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160038" y="3370708"/>
                <a:ext cx="5576719" cy="10371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0038" y="3370708"/>
                <a:ext cx="5576719" cy="10371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3330027" y="5261134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угольник 47"/>
              <p:cNvSpPr/>
              <p:nvPr/>
            </p:nvSpPr>
            <p:spPr>
              <a:xfrm>
                <a:off x="5234117" y="4965369"/>
                <a:ext cx="1025152" cy="124482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8" name="Прямоугольник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4117" y="4965369"/>
                <a:ext cx="1025152" cy="124482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TextBox 48"/>
          <p:cNvSpPr txBox="1"/>
          <p:nvPr/>
        </p:nvSpPr>
        <p:spPr>
          <a:xfrm>
            <a:off x="6392726" y="5266541"/>
            <a:ext cx="2228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1073360" y="4032940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73360" y="4032940"/>
                <a:ext cx="296555" cy="43088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7611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683664" y="835442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141" y="303412"/>
            <a:ext cx="1964206" cy="19644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BD6B5D-3FCF-4285-B580-E170E8C48B8A}"/>
              </a:ext>
            </a:extLst>
          </p:cNvPr>
          <p:cNvSpPr txBox="1"/>
          <p:nvPr/>
        </p:nvSpPr>
        <p:spPr>
          <a:xfrm>
            <a:off x="1868046" y="2119921"/>
            <a:ext cx="8072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Shtrixlangan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3821089" y="5593976"/>
            <a:ext cx="4548360" cy="145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08055" y="2806006"/>
                <a:ext cx="293235" cy="4409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055" y="2806006"/>
                <a:ext cx="293235" cy="4409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 flipV="1">
            <a:off x="4831587" y="2947473"/>
            <a:ext cx="23446" cy="3505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430021" y="5393066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30021" y="5393066"/>
                <a:ext cx="2965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олилиния 13"/>
          <p:cNvSpPr/>
          <p:nvPr/>
        </p:nvSpPr>
        <p:spPr>
          <a:xfrm>
            <a:off x="3894199" y="4272330"/>
            <a:ext cx="2614182" cy="1625784"/>
          </a:xfrm>
          <a:custGeom>
            <a:avLst/>
            <a:gdLst>
              <a:gd name="connsiteX0" fmla="*/ 0 w 2614182"/>
              <a:gd name="connsiteY0" fmla="*/ 453201 h 1625784"/>
              <a:gd name="connsiteX1" fmla="*/ 408790 w 2614182"/>
              <a:gd name="connsiteY1" fmla="*/ 162744 h 1625784"/>
              <a:gd name="connsiteX2" fmla="*/ 935915 w 2614182"/>
              <a:gd name="connsiteY2" fmla="*/ 1380 h 1625784"/>
              <a:gd name="connsiteX3" fmla="*/ 1570616 w 2614182"/>
              <a:gd name="connsiteY3" fmla="*/ 248805 h 1625784"/>
              <a:gd name="connsiteX4" fmla="*/ 2130014 w 2614182"/>
              <a:gd name="connsiteY4" fmla="*/ 743657 h 1625784"/>
              <a:gd name="connsiteX5" fmla="*/ 2538805 w 2614182"/>
              <a:gd name="connsiteY5" fmla="*/ 1335328 h 1625784"/>
              <a:gd name="connsiteX6" fmla="*/ 2614108 w 2614182"/>
              <a:gd name="connsiteY6" fmla="*/ 1625784 h 1625784"/>
              <a:gd name="connsiteX7" fmla="*/ 2614108 w 2614182"/>
              <a:gd name="connsiteY7" fmla="*/ 1625784 h 162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14182" h="1625784">
                <a:moveTo>
                  <a:pt x="0" y="453201"/>
                </a:moveTo>
                <a:cubicBezTo>
                  <a:pt x="126402" y="345624"/>
                  <a:pt x="252804" y="238047"/>
                  <a:pt x="408790" y="162744"/>
                </a:cubicBezTo>
                <a:cubicBezTo>
                  <a:pt x="564776" y="87440"/>
                  <a:pt x="742277" y="-12963"/>
                  <a:pt x="935915" y="1380"/>
                </a:cubicBezTo>
                <a:cubicBezTo>
                  <a:pt x="1129553" y="15723"/>
                  <a:pt x="1371600" y="125092"/>
                  <a:pt x="1570616" y="248805"/>
                </a:cubicBezTo>
                <a:cubicBezTo>
                  <a:pt x="1769632" y="372518"/>
                  <a:pt x="1968649" y="562570"/>
                  <a:pt x="2130014" y="743657"/>
                </a:cubicBezTo>
                <a:cubicBezTo>
                  <a:pt x="2291379" y="924744"/>
                  <a:pt x="2458123" y="1188307"/>
                  <a:pt x="2538805" y="1335328"/>
                </a:cubicBezTo>
                <a:cubicBezTo>
                  <a:pt x="2619487" y="1482349"/>
                  <a:pt x="2614108" y="1625784"/>
                  <a:pt x="2614108" y="1625784"/>
                </a:cubicBezTo>
                <a:lnTo>
                  <a:pt x="2614108" y="1625784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4841880" y="4259657"/>
            <a:ext cx="3130475" cy="1619454"/>
          </a:xfrm>
          <a:custGeom>
            <a:avLst/>
            <a:gdLst>
              <a:gd name="connsiteX0" fmla="*/ 0 w 3130475"/>
              <a:gd name="connsiteY0" fmla="*/ 1328997 h 1619454"/>
              <a:gd name="connsiteX1" fmla="*/ 225911 w 3130475"/>
              <a:gd name="connsiteY1" fmla="*/ 834145 h 1619454"/>
              <a:gd name="connsiteX2" fmla="*/ 742278 w 3130475"/>
              <a:gd name="connsiteY2" fmla="*/ 307021 h 1619454"/>
              <a:gd name="connsiteX3" fmla="*/ 1387737 w 3130475"/>
              <a:gd name="connsiteY3" fmla="*/ 5807 h 1619454"/>
              <a:gd name="connsiteX4" fmla="*/ 1979407 w 3130475"/>
              <a:gd name="connsiteY4" fmla="*/ 156414 h 1619454"/>
              <a:gd name="connsiteX5" fmla="*/ 2485017 w 3130475"/>
              <a:gd name="connsiteY5" fmla="*/ 715811 h 1619454"/>
              <a:gd name="connsiteX6" fmla="*/ 3130475 w 3130475"/>
              <a:gd name="connsiteY6" fmla="*/ 1608696 h 1619454"/>
              <a:gd name="connsiteX7" fmla="*/ 3130475 w 3130475"/>
              <a:gd name="connsiteY7" fmla="*/ 1608696 h 1619454"/>
              <a:gd name="connsiteX8" fmla="*/ 3108960 w 3130475"/>
              <a:gd name="connsiteY8" fmla="*/ 1619454 h 1619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0475" h="1619454">
                <a:moveTo>
                  <a:pt x="0" y="1328997"/>
                </a:moveTo>
                <a:cubicBezTo>
                  <a:pt x="51099" y="1166735"/>
                  <a:pt x="102198" y="1004474"/>
                  <a:pt x="225911" y="834145"/>
                </a:cubicBezTo>
                <a:cubicBezTo>
                  <a:pt x="349624" y="663816"/>
                  <a:pt x="548640" y="445077"/>
                  <a:pt x="742278" y="307021"/>
                </a:cubicBezTo>
                <a:cubicBezTo>
                  <a:pt x="935916" y="168965"/>
                  <a:pt x="1181549" y="30908"/>
                  <a:pt x="1387737" y="5807"/>
                </a:cubicBezTo>
                <a:cubicBezTo>
                  <a:pt x="1593925" y="-19294"/>
                  <a:pt x="1796527" y="38080"/>
                  <a:pt x="1979407" y="156414"/>
                </a:cubicBezTo>
                <a:cubicBezTo>
                  <a:pt x="2162287" y="274748"/>
                  <a:pt x="2293172" y="473764"/>
                  <a:pt x="2485017" y="715811"/>
                </a:cubicBezTo>
                <a:cubicBezTo>
                  <a:pt x="2676862" y="957858"/>
                  <a:pt x="3130475" y="1608696"/>
                  <a:pt x="3130475" y="1608696"/>
                </a:cubicBezTo>
                <a:lnTo>
                  <a:pt x="3130475" y="1608696"/>
                </a:lnTo>
                <a:lnTo>
                  <a:pt x="3108960" y="1619454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4952604" y="4737140"/>
            <a:ext cx="522071" cy="79533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5073354" y="4707624"/>
            <a:ext cx="560124" cy="850203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5221972" y="4788203"/>
            <a:ext cx="515574" cy="75694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5401850" y="4889410"/>
            <a:ext cx="427879" cy="638841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5535247" y="5020193"/>
            <a:ext cx="382178" cy="54794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5745004" y="5119092"/>
            <a:ext cx="270652" cy="40915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5902839" y="5240266"/>
            <a:ext cx="223853" cy="32038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6069084" y="5349520"/>
            <a:ext cx="135801" cy="19294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6210208" y="5441915"/>
            <a:ext cx="65664" cy="10658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468119" y="5633140"/>
                <a:ext cx="293235" cy="4409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8119" y="5633140"/>
                <a:ext cx="293235" cy="4409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221972" y="5929887"/>
                <a:ext cx="190203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1972" y="5929887"/>
                <a:ext cx="190203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7149628" y="5924583"/>
                <a:ext cx="190203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9628" y="5924583"/>
                <a:ext cx="1902036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7339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256479" y="484094"/>
            <a:ext cx="11686478" cy="6150881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6392266" y="4110864"/>
            <a:ext cx="4548360" cy="145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479232" y="1322894"/>
                <a:ext cx="293235" cy="4409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232" y="1322894"/>
                <a:ext cx="293235" cy="4409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 flipV="1">
            <a:off x="7402764" y="1464361"/>
            <a:ext cx="23446" cy="3505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001198" y="390995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1198" y="3909954"/>
                <a:ext cx="296555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олилиния 13"/>
          <p:cNvSpPr/>
          <p:nvPr/>
        </p:nvSpPr>
        <p:spPr>
          <a:xfrm>
            <a:off x="6465376" y="2789218"/>
            <a:ext cx="2614182" cy="1625784"/>
          </a:xfrm>
          <a:custGeom>
            <a:avLst/>
            <a:gdLst>
              <a:gd name="connsiteX0" fmla="*/ 0 w 2614182"/>
              <a:gd name="connsiteY0" fmla="*/ 453201 h 1625784"/>
              <a:gd name="connsiteX1" fmla="*/ 408790 w 2614182"/>
              <a:gd name="connsiteY1" fmla="*/ 162744 h 1625784"/>
              <a:gd name="connsiteX2" fmla="*/ 935915 w 2614182"/>
              <a:gd name="connsiteY2" fmla="*/ 1380 h 1625784"/>
              <a:gd name="connsiteX3" fmla="*/ 1570616 w 2614182"/>
              <a:gd name="connsiteY3" fmla="*/ 248805 h 1625784"/>
              <a:gd name="connsiteX4" fmla="*/ 2130014 w 2614182"/>
              <a:gd name="connsiteY4" fmla="*/ 743657 h 1625784"/>
              <a:gd name="connsiteX5" fmla="*/ 2538805 w 2614182"/>
              <a:gd name="connsiteY5" fmla="*/ 1335328 h 1625784"/>
              <a:gd name="connsiteX6" fmla="*/ 2614108 w 2614182"/>
              <a:gd name="connsiteY6" fmla="*/ 1625784 h 1625784"/>
              <a:gd name="connsiteX7" fmla="*/ 2614108 w 2614182"/>
              <a:gd name="connsiteY7" fmla="*/ 1625784 h 162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14182" h="1625784">
                <a:moveTo>
                  <a:pt x="0" y="453201"/>
                </a:moveTo>
                <a:cubicBezTo>
                  <a:pt x="126402" y="345624"/>
                  <a:pt x="252804" y="238047"/>
                  <a:pt x="408790" y="162744"/>
                </a:cubicBezTo>
                <a:cubicBezTo>
                  <a:pt x="564776" y="87440"/>
                  <a:pt x="742277" y="-12963"/>
                  <a:pt x="935915" y="1380"/>
                </a:cubicBezTo>
                <a:cubicBezTo>
                  <a:pt x="1129553" y="15723"/>
                  <a:pt x="1371600" y="125092"/>
                  <a:pt x="1570616" y="248805"/>
                </a:cubicBezTo>
                <a:cubicBezTo>
                  <a:pt x="1769632" y="372518"/>
                  <a:pt x="1968649" y="562570"/>
                  <a:pt x="2130014" y="743657"/>
                </a:cubicBezTo>
                <a:cubicBezTo>
                  <a:pt x="2291379" y="924744"/>
                  <a:pt x="2458123" y="1188307"/>
                  <a:pt x="2538805" y="1335328"/>
                </a:cubicBezTo>
                <a:cubicBezTo>
                  <a:pt x="2619487" y="1482349"/>
                  <a:pt x="2614108" y="1625784"/>
                  <a:pt x="2614108" y="1625784"/>
                </a:cubicBezTo>
                <a:lnTo>
                  <a:pt x="2614108" y="1625784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олилиния 14"/>
          <p:cNvSpPr/>
          <p:nvPr/>
        </p:nvSpPr>
        <p:spPr>
          <a:xfrm>
            <a:off x="7413057" y="2776545"/>
            <a:ext cx="3130475" cy="1619454"/>
          </a:xfrm>
          <a:custGeom>
            <a:avLst/>
            <a:gdLst>
              <a:gd name="connsiteX0" fmla="*/ 0 w 3130475"/>
              <a:gd name="connsiteY0" fmla="*/ 1328997 h 1619454"/>
              <a:gd name="connsiteX1" fmla="*/ 225911 w 3130475"/>
              <a:gd name="connsiteY1" fmla="*/ 834145 h 1619454"/>
              <a:gd name="connsiteX2" fmla="*/ 742278 w 3130475"/>
              <a:gd name="connsiteY2" fmla="*/ 307021 h 1619454"/>
              <a:gd name="connsiteX3" fmla="*/ 1387737 w 3130475"/>
              <a:gd name="connsiteY3" fmla="*/ 5807 h 1619454"/>
              <a:gd name="connsiteX4" fmla="*/ 1979407 w 3130475"/>
              <a:gd name="connsiteY4" fmla="*/ 156414 h 1619454"/>
              <a:gd name="connsiteX5" fmla="*/ 2485017 w 3130475"/>
              <a:gd name="connsiteY5" fmla="*/ 715811 h 1619454"/>
              <a:gd name="connsiteX6" fmla="*/ 3130475 w 3130475"/>
              <a:gd name="connsiteY6" fmla="*/ 1608696 h 1619454"/>
              <a:gd name="connsiteX7" fmla="*/ 3130475 w 3130475"/>
              <a:gd name="connsiteY7" fmla="*/ 1608696 h 1619454"/>
              <a:gd name="connsiteX8" fmla="*/ 3108960 w 3130475"/>
              <a:gd name="connsiteY8" fmla="*/ 1619454 h 1619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0475" h="1619454">
                <a:moveTo>
                  <a:pt x="0" y="1328997"/>
                </a:moveTo>
                <a:cubicBezTo>
                  <a:pt x="51099" y="1166735"/>
                  <a:pt x="102198" y="1004474"/>
                  <a:pt x="225911" y="834145"/>
                </a:cubicBezTo>
                <a:cubicBezTo>
                  <a:pt x="349624" y="663816"/>
                  <a:pt x="548640" y="445077"/>
                  <a:pt x="742278" y="307021"/>
                </a:cubicBezTo>
                <a:cubicBezTo>
                  <a:pt x="935916" y="168965"/>
                  <a:pt x="1181549" y="30908"/>
                  <a:pt x="1387737" y="5807"/>
                </a:cubicBezTo>
                <a:cubicBezTo>
                  <a:pt x="1593925" y="-19294"/>
                  <a:pt x="1796527" y="38080"/>
                  <a:pt x="1979407" y="156414"/>
                </a:cubicBezTo>
                <a:cubicBezTo>
                  <a:pt x="2162287" y="274748"/>
                  <a:pt x="2293172" y="473764"/>
                  <a:pt x="2485017" y="715811"/>
                </a:cubicBezTo>
                <a:cubicBezTo>
                  <a:pt x="2676862" y="957858"/>
                  <a:pt x="3130475" y="1608696"/>
                  <a:pt x="3130475" y="1608696"/>
                </a:cubicBezTo>
                <a:lnTo>
                  <a:pt x="3130475" y="1608696"/>
                </a:lnTo>
                <a:lnTo>
                  <a:pt x="3108960" y="1619454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7523781" y="3254028"/>
            <a:ext cx="522071" cy="79533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7644531" y="3224512"/>
            <a:ext cx="560124" cy="850203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7793149" y="3305091"/>
            <a:ext cx="515574" cy="75694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7973027" y="3406298"/>
            <a:ext cx="427879" cy="638841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8106424" y="3537081"/>
            <a:ext cx="382178" cy="54794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8316181" y="3635980"/>
            <a:ext cx="270652" cy="40915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8474016" y="3757154"/>
            <a:ext cx="223853" cy="32038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H="1">
            <a:off x="8640261" y="3866408"/>
            <a:ext cx="135801" cy="19294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8781385" y="3958803"/>
            <a:ext cx="65664" cy="10658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7039296" y="4150028"/>
                <a:ext cx="293235" cy="4409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9296" y="4150028"/>
                <a:ext cx="293235" cy="4409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611677" y="1020065"/>
                <a:ext cx="5584338" cy="22159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/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𝒄𝒐𝒔𝒙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𝒔𝒊𝒏𝒙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funksiyalar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grafiklarining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kesishish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677" y="1020065"/>
                <a:ext cx="5584338" cy="2215991"/>
              </a:xfrm>
              <a:prstGeom prst="rect">
                <a:avLst/>
              </a:prstGeom>
              <a:blipFill>
                <a:blip r:embed="rId5"/>
                <a:stretch>
                  <a:fillRect l="-4913" t="-6319" r="-5022" b="-11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9720805" y="4441471"/>
                <a:ext cx="190203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𝒔𝒊𝒏𝒙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0805" y="4441471"/>
                <a:ext cx="1902036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Овал 27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32" name="Скругленный прямоугольник 31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3117389" y="143370"/>
            <a:ext cx="5590772" cy="735563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7825044" y="4460725"/>
                <a:ext cx="1902036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𝒄𝒐𝒔𝒙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5044" y="4460725"/>
                <a:ext cx="1902036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869365" y="3248638"/>
                <a:ext cx="2003754" cy="14573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;</m:t>
                          </m:r>
                          <m:f>
                            <m:f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40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69365" y="3248638"/>
                <a:ext cx="2003754" cy="145732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656473" y="124367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982594" y="5096785"/>
                <a:ext cx="1615763" cy="11473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2594" y="5096785"/>
                <a:ext cx="1615763" cy="11473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888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90036" y="435081"/>
                <a:ext cx="11019363" cy="19948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𝒔𝒊𝒏𝒙𝒅𝒙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𝒄𝒐𝒔𝒙</m:t>
                              </m:r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f>
                            <m:fPr>
                              <m:ctrlPr>
                                <a:rPr lang="ru-RU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f>
                            <m:f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𝒄𝒐𝒔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036" y="435081"/>
                <a:ext cx="11019363" cy="19948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1574137" y="2617348"/>
                <a:ext cx="8806706" cy="14039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ad>
                                <m:radPr>
                                  <m:degHide m:val="on"/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e>
                              </m:rad>
                            </m:num>
                            <m:den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4137" y="2617348"/>
                <a:ext cx="8806706" cy="14039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096287" y="4961601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977490" y="4871662"/>
                <a:ext cx="1887696" cy="780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7490" y="4871662"/>
                <a:ext cx="1887696" cy="7804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7952868" y="4931674"/>
            <a:ext cx="2228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248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684395" y="83886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141" y="303412"/>
            <a:ext cx="1964206" cy="19644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FBD6B5D-3FCF-4285-B580-E170E8C48B8A}"/>
                  </a:ext>
                </a:extLst>
              </p:cNvPr>
              <p:cNvSpPr txBox="1"/>
              <p:nvPr/>
            </p:nvSpPr>
            <p:spPr>
              <a:xfrm>
                <a:off x="569249" y="2317526"/>
                <a:ext cx="5106722" cy="3799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Ushbu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rasmda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𝒇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funksiya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qismi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chizilgan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Shtrixlangan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soha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FBD6B5D-3FCF-4285-B580-E170E8C48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249" y="2317526"/>
                <a:ext cx="5106722" cy="3799566"/>
              </a:xfrm>
              <a:prstGeom prst="rect">
                <a:avLst/>
              </a:prstGeom>
              <a:blipFill>
                <a:blip r:embed="rId3"/>
                <a:stretch>
                  <a:fillRect l="-4177" t="-2889" r="-4296" b="-59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/>
          <p:cNvCxnSpPr/>
          <p:nvPr/>
        </p:nvCxnSpPr>
        <p:spPr>
          <a:xfrm flipV="1">
            <a:off x="6625364" y="3818396"/>
            <a:ext cx="4548360" cy="1453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752927" y="1868477"/>
                <a:ext cx="293235" cy="4409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2927" y="1868477"/>
                <a:ext cx="293235" cy="4409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 flipH="1" flipV="1">
            <a:off x="8699905" y="2009945"/>
            <a:ext cx="14412" cy="376455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1135509" y="3673243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5509" y="3673243"/>
                <a:ext cx="2965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46527" y="3832930"/>
                <a:ext cx="293235" cy="44098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6527" y="3832930"/>
                <a:ext cx="293235" cy="4409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/>
          <p:cNvCxnSpPr/>
          <p:nvPr/>
        </p:nvCxnSpPr>
        <p:spPr>
          <a:xfrm flipH="1">
            <a:off x="7549376" y="3055806"/>
            <a:ext cx="754" cy="762590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9880114" y="3818396"/>
            <a:ext cx="25810" cy="1622107"/>
          </a:xfrm>
          <a:prstGeom prst="line">
            <a:avLst/>
          </a:prstGeom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H="1">
            <a:off x="7597528" y="3176339"/>
            <a:ext cx="163937" cy="24834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7597528" y="3243733"/>
            <a:ext cx="275705" cy="392796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7673331" y="3337588"/>
            <a:ext cx="301195" cy="439895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7831910" y="3412824"/>
            <a:ext cx="265042" cy="37435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H="1">
            <a:off x="7997385" y="3473034"/>
            <a:ext cx="221577" cy="309821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8161901" y="3547196"/>
            <a:ext cx="159167" cy="23565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flipH="1">
            <a:off x="8321068" y="3639176"/>
            <a:ext cx="103232" cy="138307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8470017" y="3701508"/>
            <a:ext cx="53898" cy="75975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flipH="1">
            <a:off x="8952064" y="3856824"/>
            <a:ext cx="43005" cy="13595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9055211" y="3861321"/>
            <a:ext cx="63551" cy="24280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9178904" y="3856678"/>
            <a:ext cx="92545" cy="41723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9299816" y="3864152"/>
            <a:ext cx="102023" cy="501074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9364675" y="3864152"/>
            <a:ext cx="208807" cy="63432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9496238" y="3873324"/>
            <a:ext cx="227702" cy="793446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9621597" y="3992783"/>
            <a:ext cx="227702" cy="793446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flipH="1">
            <a:off x="9698841" y="4429900"/>
            <a:ext cx="159120" cy="5653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H="1">
            <a:off x="9778401" y="4915846"/>
            <a:ext cx="79788" cy="243581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/>
              <p:cNvSpPr txBox="1"/>
              <p:nvPr/>
            </p:nvSpPr>
            <p:spPr>
              <a:xfrm>
                <a:off x="7255286" y="3876297"/>
                <a:ext cx="35426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6" name="TextBox 6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5286" y="3876297"/>
                <a:ext cx="354264" cy="276999"/>
              </a:xfrm>
              <a:prstGeom prst="rect">
                <a:avLst/>
              </a:prstGeom>
              <a:blipFill>
                <a:blip r:embed="rId7"/>
                <a:stretch>
                  <a:fillRect l="-1724" r="-1724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/>
              <p:cNvSpPr txBox="1"/>
              <p:nvPr/>
            </p:nvSpPr>
            <p:spPr>
              <a:xfrm>
                <a:off x="9751906" y="3413523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7" name="Text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1906" y="3413523"/>
                <a:ext cx="253274" cy="369332"/>
              </a:xfrm>
              <a:prstGeom prst="rect">
                <a:avLst/>
              </a:prstGeom>
              <a:blipFill>
                <a:blip r:embed="rId8"/>
                <a:stretch>
                  <a:fillRect l="-29268" r="-29268"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/>
              <p:cNvSpPr txBox="1"/>
              <p:nvPr/>
            </p:nvSpPr>
            <p:spPr>
              <a:xfrm>
                <a:off x="10199594" y="5440503"/>
                <a:ext cx="900888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𝒇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68" name="TextBox 6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9594" y="5440503"/>
                <a:ext cx="900888" cy="492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9" name="Полилиния 68"/>
          <p:cNvSpPr/>
          <p:nvPr/>
        </p:nvSpPr>
        <p:spPr>
          <a:xfrm>
            <a:off x="6894149" y="2827807"/>
            <a:ext cx="3149271" cy="3128224"/>
          </a:xfrm>
          <a:custGeom>
            <a:avLst/>
            <a:gdLst>
              <a:gd name="connsiteX0" fmla="*/ 0 w 3131507"/>
              <a:gd name="connsiteY0" fmla="*/ 0 h 3181611"/>
              <a:gd name="connsiteX1" fmla="*/ 889348 w 3131507"/>
              <a:gd name="connsiteY1" fmla="*/ 363255 h 3181611"/>
              <a:gd name="connsiteX2" fmla="*/ 1766170 w 3131507"/>
              <a:gd name="connsiteY2" fmla="*/ 951978 h 3181611"/>
              <a:gd name="connsiteX3" fmla="*/ 2417523 w 3131507"/>
              <a:gd name="connsiteY3" fmla="*/ 1678488 h 3181611"/>
              <a:gd name="connsiteX4" fmla="*/ 2843408 w 3131507"/>
              <a:gd name="connsiteY4" fmla="*/ 2455102 h 3181611"/>
              <a:gd name="connsiteX5" fmla="*/ 3131507 w 3131507"/>
              <a:gd name="connsiteY5" fmla="*/ 3181611 h 3181611"/>
              <a:gd name="connsiteX6" fmla="*/ 3131507 w 3131507"/>
              <a:gd name="connsiteY6" fmla="*/ 3181611 h 31816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31507" h="3181611">
                <a:moveTo>
                  <a:pt x="0" y="0"/>
                </a:moveTo>
                <a:cubicBezTo>
                  <a:pt x="297493" y="102296"/>
                  <a:pt x="594986" y="204592"/>
                  <a:pt x="889348" y="363255"/>
                </a:cubicBezTo>
                <a:cubicBezTo>
                  <a:pt x="1183710" y="521918"/>
                  <a:pt x="1511474" y="732773"/>
                  <a:pt x="1766170" y="951978"/>
                </a:cubicBezTo>
                <a:cubicBezTo>
                  <a:pt x="2020866" y="1171183"/>
                  <a:pt x="2237983" y="1427967"/>
                  <a:pt x="2417523" y="1678488"/>
                </a:cubicBezTo>
                <a:cubicBezTo>
                  <a:pt x="2597063" y="1929009"/>
                  <a:pt x="2724411" y="2204582"/>
                  <a:pt x="2843408" y="2455102"/>
                </a:cubicBezTo>
                <a:cubicBezTo>
                  <a:pt x="2962405" y="2705622"/>
                  <a:pt x="3131507" y="3181611"/>
                  <a:pt x="3131507" y="3181611"/>
                </a:cubicBezTo>
                <a:lnTo>
                  <a:pt x="3131507" y="3181611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02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711030" y="946882"/>
                <a:ext cx="10403489" cy="17751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m:rPr>
                                  <m:nor/>
                                </m:rPr>
                                <a:rPr lang="en-US" sz="3600" b="1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</m:d>
                            </m:e>
                          </m:d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030" y="946882"/>
                <a:ext cx="10403489" cy="17751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256478" y="2721983"/>
                <a:ext cx="11634403" cy="172752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8" y="2721983"/>
                <a:ext cx="11634403" cy="172752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4026327" y="5667423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5931012" y="5683875"/>
                <a:ext cx="63350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012" y="5683875"/>
                <a:ext cx="633507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6593428" y="5667423"/>
            <a:ext cx="2228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741150" y="4612189"/>
                <a:ext cx="4665060" cy="8925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</m:oMath>
                </a14:m>
                <a:r>
                  <a:rPr lang="en-US" sz="3600" b="1" dirty="0" smtClean="0"/>
                  <a:t> </a:t>
                </a:r>
                <a:endParaRPr lang="ru-RU" sz="36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1150" y="4612189"/>
                <a:ext cx="4665060" cy="8925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Скругленный прямоугольник 10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3117389" y="143370"/>
            <a:ext cx="5590772" cy="735563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656473" y="124367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29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684395" y="86276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141" y="303412"/>
            <a:ext cx="1964206" cy="19644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FBD6B5D-3FCF-4285-B580-E170E8C48B8A}"/>
                  </a:ext>
                </a:extLst>
              </p:cNvPr>
              <p:cNvSpPr txBox="1"/>
              <p:nvPr/>
            </p:nvSpPr>
            <p:spPr>
              <a:xfrm>
                <a:off x="916531" y="2335924"/>
                <a:ext cx="5629310" cy="34932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/>
                  <a:t>	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parabolaning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</a:t>
                </a:r>
                <a:r>
                  <a:rPr lang="en-US" sz="44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𝑴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;</m:t>
                    </m:r>
                    <m:sSub>
                      <m:sSub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shtrixlangan</a:t>
                </a:r>
                <a:endParaRPr lang="en-US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soha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4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FBD6B5D-3FCF-4285-B580-E170E8C48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531" y="2335924"/>
                <a:ext cx="5629310" cy="3493200"/>
              </a:xfrm>
              <a:prstGeom prst="rect">
                <a:avLst/>
              </a:prstGeom>
              <a:blipFill>
                <a:blip r:embed="rId3"/>
                <a:stretch>
                  <a:fillRect l="-4329" r="-4329" b="-73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7530" y="2385610"/>
            <a:ext cx="3490493" cy="3244738"/>
          </a:xfrm>
          <a:prstGeom prst="rect">
            <a:avLst/>
          </a:prstGeom>
        </p:spPr>
      </p:pic>
      <p:sp>
        <p:nvSpPr>
          <p:cNvPr id="10" name="Равнобедренный треугольник 9"/>
          <p:cNvSpPr/>
          <p:nvPr/>
        </p:nvSpPr>
        <p:spPr>
          <a:xfrm rot="5400000">
            <a:off x="10348652" y="5167905"/>
            <a:ext cx="118742" cy="57393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436720" y="5063012"/>
                <a:ext cx="165109" cy="2462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16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6720" y="5063012"/>
                <a:ext cx="165109" cy="246221"/>
              </a:xfrm>
              <a:prstGeom prst="rect">
                <a:avLst/>
              </a:prstGeom>
              <a:blipFill>
                <a:blip r:embed="rId5"/>
                <a:stretch>
                  <a:fillRect l="-14815" r="-185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Прямая соединительная линия 11"/>
          <p:cNvCxnSpPr/>
          <p:nvPr/>
        </p:nvCxnSpPr>
        <p:spPr>
          <a:xfrm>
            <a:off x="8894840" y="4311259"/>
            <a:ext cx="0" cy="885342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8508238" y="4183708"/>
            <a:ext cx="355705" cy="3439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8863943" y="4272497"/>
            <a:ext cx="61793" cy="56407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8508237" y="4300700"/>
            <a:ext cx="355705" cy="3439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8508236" y="4418815"/>
            <a:ext cx="355705" cy="3439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8508235" y="4532009"/>
            <a:ext cx="355705" cy="3439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8508235" y="4635688"/>
            <a:ext cx="355705" cy="3439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508234" y="4744176"/>
            <a:ext cx="355705" cy="3439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508233" y="4843325"/>
            <a:ext cx="355705" cy="343937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508232" y="4960707"/>
            <a:ext cx="222241" cy="217606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508231" y="5063012"/>
            <a:ext cx="111121" cy="11048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735042" y="4304504"/>
            <a:ext cx="111121" cy="11048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916020" y="4286559"/>
                <a:ext cx="26289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𝑴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16020" y="4286559"/>
                <a:ext cx="262892" cy="276999"/>
              </a:xfrm>
              <a:prstGeom prst="rect">
                <a:avLst/>
              </a:prstGeom>
              <a:blipFill>
                <a:blip r:embed="rId6"/>
                <a:stretch>
                  <a:fillRect l="-23256" r="-20930" b="-65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466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684395" y="817361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141" y="303412"/>
            <a:ext cx="1964206" cy="19644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489864" y="2250652"/>
            <a:ext cx="5141742" cy="3507228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D6B5D-3FCF-4285-B580-E170E8C48B8A}"/>
                  </a:ext>
                </a:extLst>
              </p:cNvPr>
              <p:cNvSpPr txBox="1"/>
              <p:nvPr/>
            </p:nvSpPr>
            <p:spPr>
              <a:xfrm>
                <a:off x="437915" y="2317526"/>
                <a:ext cx="6207335" cy="3799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𝑶𝒙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𝒚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sSup>
                      <m:sSup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parabola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nuqtasida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o‘tka-zilgan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soha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</a:t>
                </a:r>
                <a:r>
                  <a:rPr lang="en-US" sz="4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FBD6B5D-3FCF-4285-B580-E170E8C48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15" y="2317526"/>
                <a:ext cx="6207335" cy="3799566"/>
              </a:xfrm>
              <a:prstGeom prst="rect">
                <a:avLst/>
              </a:prstGeom>
              <a:blipFill>
                <a:blip r:embed="rId5"/>
                <a:stretch>
                  <a:fillRect l="-3536" t="-2568" r="-3438" b="-59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434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6479" y="484094"/>
            <a:ext cx="11686478" cy="6150881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19278" y="1386209"/>
            <a:ext cx="4555269" cy="3507228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sp>
        <p:nvSpPr>
          <p:cNvPr id="9" name="Овал 8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3" name="Скругленный прямоугольник 12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3117389" y="143370"/>
            <a:ext cx="5590772" cy="735563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89319" y="1001578"/>
                <a:ext cx="6888511" cy="24929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 smtClean="0"/>
                  <a:t>	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chiziqqa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sSub>
                          <m:sSub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𝒚</m:t>
                            </m:r>
                          </m:e>
                          <m:sub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urinma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319" y="1001578"/>
                <a:ext cx="6888511" cy="2492990"/>
              </a:xfrm>
              <a:prstGeom prst="rect">
                <a:avLst/>
              </a:prstGeom>
              <a:blipFill>
                <a:blip r:embed="rId5"/>
                <a:stretch>
                  <a:fillRect l="-3982" r="-4071" b="-61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656473" y="124367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3470" y="3617213"/>
                <a:ext cx="591155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p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70" y="3617213"/>
                <a:ext cx="5911554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70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6479" y="237996"/>
            <a:ext cx="11686478" cy="639698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19278" y="717458"/>
            <a:ext cx="4555269" cy="3507228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p:sp>
        <p:nvSpPr>
          <p:cNvPr id="9" name="Овал 8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834389" y="2767127"/>
                <a:ext cx="432503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389" y="2767127"/>
                <a:ext cx="4325030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78373" y="449652"/>
                <a:ext cx="6875030" cy="22159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𝒚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𝟎</m:t>
                        </m:r>
                      </m:sub>
                    </m:sSub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36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parabolaga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d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nuqtasida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urinma </a:t>
                </a:r>
                <a:r>
                  <a:rPr lang="en-US" sz="36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373" y="449652"/>
                <a:ext cx="6875030" cy="2215991"/>
              </a:xfrm>
              <a:prstGeom prst="rect">
                <a:avLst/>
              </a:prstGeom>
              <a:blipFill>
                <a:blip r:embed="rId6"/>
                <a:stretch>
                  <a:fillRect l="-4082" t="-6336" b="-1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490029" y="3484164"/>
                <a:ext cx="260968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0029" y="3484164"/>
                <a:ext cx="2609689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828856" y="4645386"/>
                <a:ext cx="8845691" cy="14439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Urinma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o‘qini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nuqtada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8856" y="4645386"/>
                <a:ext cx="8845691" cy="1443921"/>
              </a:xfrm>
              <a:prstGeom prst="rect">
                <a:avLst/>
              </a:prstGeom>
              <a:blipFill>
                <a:blip r:embed="rId8"/>
                <a:stretch>
                  <a:fillRect l="-2068" b="-151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7868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6479" y="237996"/>
            <a:ext cx="11686478" cy="639698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19278" y="717458"/>
            <a:ext cx="4555269" cy="3507228"/>
          </a:xfrm>
          <a:prstGeom prst="rect">
            <a:avLst/>
          </a:prstGeom>
          <a:scene3d>
            <a:camera prst="perspectiveFront"/>
            <a:lightRig rig="threePt" dir="t"/>
          </a:scene3d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77400" y="4777552"/>
                <a:ext cx="3956661" cy="115249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sz="4000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400" y="4777552"/>
                <a:ext cx="3956661" cy="115249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702347" y="149957"/>
                <a:ext cx="6448526" cy="45204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Bo‘yalgan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soha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katetlari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yuzidan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egri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chiziqli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uchburchak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yuzining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ayirmasiga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2347" y="149957"/>
                <a:ext cx="6448526" cy="4520405"/>
              </a:xfrm>
              <a:prstGeom prst="rect">
                <a:avLst/>
              </a:prstGeom>
              <a:blipFill>
                <a:blip r:embed="rId5"/>
                <a:stretch>
                  <a:fillRect l="-4253" r="-4348" b="-2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7602430" y="5138176"/>
            <a:ext cx="1685461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 err="1" smtClean="0"/>
              <a:t>kv.birlik</a:t>
            </a:r>
            <a:endParaRPr lang="ru-RU" sz="4000" b="1" dirty="0"/>
          </a:p>
        </p:txBody>
      </p:sp>
      <p:sp>
        <p:nvSpPr>
          <p:cNvPr id="10" name="Овал 9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65236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6479" y="237996"/>
            <a:ext cx="11686478" cy="639698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033654" y="326557"/>
                <a:ext cx="8737648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𝟒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𝒅𝒙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f>
                                    <m:f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</m:e>
                                        <m:sup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den>
                                  </m:f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en-US" sz="3600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654" y="326557"/>
                <a:ext cx="8737648" cy="16827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Овал 9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697418" y="2184999"/>
                <a:ext cx="7383303" cy="11257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7418" y="2184999"/>
                <a:ext cx="7383303" cy="112575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026327" y="5667423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944156" y="5708805"/>
            <a:ext cx="2228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2723668" y="3571183"/>
                <a:ext cx="4656916" cy="11443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668" y="3571183"/>
                <a:ext cx="4656916" cy="11443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939949" y="5422091"/>
                <a:ext cx="840295" cy="1125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sz="36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600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9949" y="5422091"/>
                <a:ext cx="840295" cy="112588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880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/>
          <p:cNvSpPr/>
          <p:nvPr/>
        </p:nvSpPr>
        <p:spPr>
          <a:xfrm>
            <a:off x="256479" y="1303485"/>
            <a:ext cx="11686478" cy="5331490"/>
          </a:xfrm>
          <a:prstGeom prst="roundRect">
            <a:avLst>
              <a:gd name="adj" fmla="val 23367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9152135" y="3922325"/>
            <a:ext cx="2790822" cy="2733674"/>
          </a:xfrm>
          <a:prstGeom prst="ellipse">
            <a:avLst/>
          </a:prstGeom>
          <a:ln w="63500" cap="rnd">
            <a:solidFill>
              <a:srgbClr val="00B0F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1431384893"/>
              </p:ext>
            </p:extLst>
          </p:nvPr>
        </p:nvGraphicFramePr>
        <p:xfrm>
          <a:off x="686236" y="1581951"/>
          <a:ext cx="8128000" cy="4380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91234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462789"/>
            <a:ext cx="11686478" cy="6172186"/>
          </a:xfrm>
          <a:prstGeom prst="roundRect">
            <a:avLst>
              <a:gd name="adj" fmla="val 15115"/>
            </a:avLst>
          </a:prstGeom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505" y="1072387"/>
            <a:ext cx="4552302" cy="4952990"/>
          </a:xfrm>
          <a:prstGeom prst="rect">
            <a:avLst/>
          </a:prstGeom>
        </p:spPr>
      </p:pic>
      <p:sp>
        <p:nvSpPr>
          <p:cNvPr id="15" name="Равнобедренный треугольник 14"/>
          <p:cNvSpPr/>
          <p:nvPr/>
        </p:nvSpPr>
        <p:spPr>
          <a:xfrm rot="5400000">
            <a:off x="11043640" y="5343010"/>
            <a:ext cx="114546" cy="45719"/>
          </a:xfrm>
          <a:prstGeom prst="triangl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1148775" y="5215399"/>
                <a:ext cx="185948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8775" y="5215399"/>
                <a:ext cx="185948" cy="276999"/>
              </a:xfrm>
              <a:prstGeom prst="rect">
                <a:avLst/>
              </a:prstGeom>
              <a:blipFill>
                <a:blip r:embed="rId4"/>
                <a:stretch>
                  <a:fillRect l="-20000" r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Прямая соединительная линия 17"/>
          <p:cNvCxnSpPr/>
          <p:nvPr/>
        </p:nvCxnSpPr>
        <p:spPr>
          <a:xfrm flipH="1">
            <a:off x="9149749" y="3969739"/>
            <a:ext cx="5751" cy="1358684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8666446" y="4009283"/>
            <a:ext cx="425892" cy="49017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8650913" y="3789103"/>
            <a:ext cx="452863" cy="519448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Овал 35"/>
          <p:cNvSpPr/>
          <p:nvPr/>
        </p:nvSpPr>
        <p:spPr>
          <a:xfrm>
            <a:off x="9109592" y="3969739"/>
            <a:ext cx="80317" cy="79088"/>
          </a:xfrm>
          <a:prstGeom prst="ellipse">
            <a:avLst/>
          </a:prstGeom>
          <a:solidFill>
            <a:srgbClr val="0000CC"/>
          </a:solidFill>
          <a:ln>
            <a:solidFill>
              <a:srgbClr val="00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3075674" y="159972"/>
            <a:ext cx="5590772" cy="735563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68840" y="12190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8675073" y="4198453"/>
            <a:ext cx="425892" cy="49017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8655901" y="4367103"/>
            <a:ext cx="425892" cy="49017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8664528" y="4559168"/>
            <a:ext cx="425892" cy="49017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659453" y="4742387"/>
            <a:ext cx="425892" cy="490172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664528" y="4958768"/>
            <a:ext cx="347200" cy="3794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8654378" y="5144352"/>
            <a:ext cx="183750" cy="18970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16318" y="3087613"/>
            <a:ext cx="4679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Integrallash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16318" y="1715335"/>
                <a:ext cx="6508127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318" y="1715335"/>
                <a:ext cx="6508127" cy="5665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962296" y="2449977"/>
                <a:ext cx="14682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96" y="2449977"/>
                <a:ext cx="1468287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200933" y="2396899"/>
                <a:ext cx="146828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933" y="2396899"/>
                <a:ext cx="146828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8324857" y="5286321"/>
                <a:ext cx="33214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1400" b="1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4857" y="5286321"/>
                <a:ext cx="332142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819376" y="1072387"/>
            <a:ext cx="6702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Parabola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uchining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koordinatalari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62296" y="3687957"/>
                <a:ext cx="1267975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2296" y="3687957"/>
                <a:ext cx="1267975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3200933" y="3670472"/>
                <a:ext cx="1261564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0933" y="3670472"/>
                <a:ext cx="1261564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44410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75055" y="570873"/>
                <a:ext cx="10649326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55" y="570873"/>
                <a:ext cx="10649326" cy="168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775055" y="2342111"/>
                <a:ext cx="10393551" cy="163519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𝒙</m:t>
                                          </m:r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3600" b="1" i="1">
                                              <a:latin typeface="Cambria Math" panose="02040503050406030204" pitchFamily="18" charset="0"/>
                                            </a:rPr>
                                            <m:t>𝟏</m:t>
                                          </m:r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055" y="2342111"/>
                <a:ext cx="10393551" cy="163519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924448" y="4991548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842164" y="4690376"/>
                <a:ext cx="1025152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2164" y="4690376"/>
                <a:ext cx="1025152" cy="124880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7000773" y="4991548"/>
            <a:ext cx="2228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068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091354" y="807597"/>
            <a:ext cx="4009292" cy="949987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6" name="Скругленный прямоугольник 6">
            <a:extLst>
              <a:ext uri="{FF2B5EF4-FFF2-40B4-BE49-F238E27FC236}">
                <a16:creationId xmlns:a16="http://schemas.microsoft.com/office/drawing/2014/main" id="{0BAB2240-3DF0-41FE-842D-51897D52FCFE}"/>
              </a:ext>
            </a:extLst>
          </p:cNvPr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141" y="303412"/>
            <a:ext cx="1964206" cy="19644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FBD6B5D-3FCF-4285-B580-E170E8C48B8A}"/>
                  </a:ext>
                </a:extLst>
              </p:cNvPr>
              <p:cNvSpPr txBox="1"/>
              <p:nvPr/>
            </p:nvSpPr>
            <p:spPr>
              <a:xfrm>
                <a:off x="748348" y="2543087"/>
                <a:ext cx="10695304" cy="34437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/>
                  <a:t>	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𝒇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ru-RU" sz="4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parabola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𝑶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d>
                      <m:d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e>
                    </m:d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nuqtalarda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kesib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o‘tadi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Bu parabola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1" i="1">
                        <a:latin typeface="Cambria Math" panose="02040503050406030204" pitchFamily="18" charset="0"/>
                      </a:rPr>
                      <m:t>𝑶𝒙</m:t>
                    </m:r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chegaralangan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soha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yuzi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𝟑𝟐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birlikka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parabola </a:t>
                </a:r>
                <a:r>
                  <a:rPr lang="en-US" sz="4000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FBD6B5D-3FCF-4285-B580-E170E8C48B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348" y="2543087"/>
                <a:ext cx="10695304" cy="3443700"/>
              </a:xfrm>
              <a:prstGeom prst="rect">
                <a:avLst/>
              </a:prstGeom>
              <a:blipFill>
                <a:blip r:embed="rId3"/>
                <a:stretch>
                  <a:fillRect l="-2052" t="-3540" r="-1995" b="-65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684395" y="86276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5740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484094"/>
            <a:ext cx="11686478" cy="6150881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68287CE-BA13-4A63-B23B-C38CA955647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5" r="15961" b="9399"/>
          <a:stretch/>
        </p:blipFill>
        <p:spPr>
          <a:xfrm>
            <a:off x="229511" y="4670362"/>
            <a:ext cx="2007308" cy="1996379"/>
          </a:xfrm>
          <a:prstGeom prst="ellipse">
            <a:avLst/>
          </a:prstGeom>
          <a:solidFill>
            <a:srgbClr val="00B0F0"/>
          </a:solidFill>
          <a:ln>
            <a:noFill/>
          </a:ln>
        </p:spPr>
      </p:pic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73DE401D-4CAB-495D-82ED-783EEAF977CF}"/>
              </a:ext>
            </a:extLst>
          </p:cNvPr>
          <p:cNvSpPr/>
          <p:nvPr/>
        </p:nvSpPr>
        <p:spPr>
          <a:xfrm>
            <a:off x="3075674" y="159972"/>
            <a:ext cx="5590772" cy="735563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5B43359-A586-4B43-964F-13833F57385C}"/>
              </a:ext>
            </a:extLst>
          </p:cNvPr>
          <p:cNvSpPr txBox="1"/>
          <p:nvPr/>
        </p:nvSpPr>
        <p:spPr>
          <a:xfrm>
            <a:off x="3568840" y="121900"/>
            <a:ext cx="46297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Misolning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7530353" y="1912778"/>
            <a:ext cx="0" cy="370271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936598" y="4830936"/>
            <a:ext cx="4369689" cy="315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олилиния 18"/>
          <p:cNvSpPr/>
          <p:nvPr/>
        </p:nvSpPr>
        <p:spPr>
          <a:xfrm>
            <a:off x="7218380" y="3255707"/>
            <a:ext cx="3420932" cy="2166147"/>
          </a:xfrm>
          <a:custGeom>
            <a:avLst/>
            <a:gdLst>
              <a:gd name="connsiteX0" fmla="*/ 0 w 3420932"/>
              <a:gd name="connsiteY0" fmla="*/ 2166147 h 2166147"/>
              <a:gd name="connsiteX1" fmla="*/ 1118796 w 3420932"/>
              <a:gd name="connsiteY1" fmla="*/ 423409 h 2166147"/>
              <a:gd name="connsiteX2" fmla="*/ 1818043 w 3420932"/>
              <a:gd name="connsiteY2" fmla="*/ 3860 h 2166147"/>
              <a:gd name="connsiteX3" fmla="*/ 2366683 w 3420932"/>
              <a:gd name="connsiteY3" fmla="*/ 262044 h 2166147"/>
              <a:gd name="connsiteX4" fmla="*/ 2926080 w 3420932"/>
              <a:gd name="connsiteY4" fmla="*/ 1015079 h 2166147"/>
              <a:gd name="connsiteX5" fmla="*/ 3420932 w 3420932"/>
              <a:gd name="connsiteY5" fmla="*/ 2112359 h 2166147"/>
              <a:gd name="connsiteX6" fmla="*/ 3420932 w 3420932"/>
              <a:gd name="connsiteY6" fmla="*/ 2112359 h 2166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20932" h="2166147">
                <a:moveTo>
                  <a:pt x="0" y="2166147"/>
                </a:moveTo>
                <a:cubicBezTo>
                  <a:pt x="407894" y="1474968"/>
                  <a:pt x="815789" y="783790"/>
                  <a:pt x="1118796" y="423409"/>
                </a:cubicBezTo>
                <a:cubicBezTo>
                  <a:pt x="1421803" y="63028"/>
                  <a:pt x="1610062" y="30754"/>
                  <a:pt x="1818043" y="3860"/>
                </a:cubicBezTo>
                <a:cubicBezTo>
                  <a:pt x="2026024" y="-23034"/>
                  <a:pt x="2182010" y="93507"/>
                  <a:pt x="2366683" y="262044"/>
                </a:cubicBezTo>
                <a:cubicBezTo>
                  <a:pt x="2551356" y="430581"/>
                  <a:pt x="2750372" y="706693"/>
                  <a:pt x="2926080" y="1015079"/>
                </a:cubicBezTo>
                <a:cubicBezTo>
                  <a:pt x="3101788" y="1323465"/>
                  <a:pt x="3420932" y="2112359"/>
                  <a:pt x="3420932" y="2112359"/>
                </a:cubicBezTo>
                <a:lnTo>
                  <a:pt x="3420932" y="2112359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7468560" y="3172946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0349231" y="4788140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277079" y="1648271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77079" y="1648271"/>
                <a:ext cx="253274" cy="369332"/>
              </a:xfrm>
              <a:prstGeom prst="rect">
                <a:avLst/>
              </a:prstGeom>
              <a:blipFill>
                <a:blip r:embed="rId3"/>
                <a:stretch>
                  <a:fillRect l="-31707" r="-31707" b="-262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1325895" y="4720585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25895" y="4720585"/>
                <a:ext cx="253274" cy="369332"/>
              </a:xfrm>
              <a:prstGeom prst="rect">
                <a:avLst/>
              </a:prstGeom>
              <a:blipFill>
                <a:blip r:embed="rId4"/>
                <a:stretch>
                  <a:fillRect l="-17073" r="-170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095957" y="4860041"/>
                <a:ext cx="27251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𝑨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5957" y="4860041"/>
                <a:ext cx="272510" cy="369332"/>
              </a:xfrm>
              <a:prstGeom prst="rect">
                <a:avLst/>
              </a:prstGeom>
              <a:blipFill>
                <a:blip r:embed="rId5"/>
                <a:stretch>
                  <a:fillRect l="-24444" r="-26667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572538" y="4860041"/>
                <a:ext cx="29495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2538" y="4860041"/>
                <a:ext cx="294953" cy="369332"/>
              </a:xfrm>
              <a:prstGeom prst="rect">
                <a:avLst/>
              </a:prstGeom>
              <a:blipFill>
                <a:blip r:embed="rId6"/>
                <a:stretch>
                  <a:fillRect l="-22449" r="-24490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181339" y="3058417"/>
                <a:ext cx="2532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339" y="3058417"/>
                <a:ext cx="253274" cy="369332"/>
              </a:xfrm>
              <a:prstGeom prst="rect">
                <a:avLst/>
              </a:prstGeom>
              <a:blipFill>
                <a:blip r:embed="rId7"/>
                <a:stretch>
                  <a:fillRect l="-26190" r="-28571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0311066" y="4307657"/>
                <a:ext cx="64517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2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1066" y="4307657"/>
                <a:ext cx="645177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946991" y="1004910"/>
                <a:ext cx="447725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991" y="1004910"/>
                <a:ext cx="4477251" cy="55399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89534" y="973577"/>
                <a:ext cx="4900316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𝒇</m:t>
                    </m:r>
                    <m:d>
                      <m:d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e>
                    </m:d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534" y="973577"/>
                <a:ext cx="4900316" cy="55399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37607" y="1832937"/>
                <a:ext cx="5222392" cy="566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3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Bundan  </a:t>
                </a:r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36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𝒙</m:t>
                            </m:r>
                          </m:e>
                          <m:sub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sz="36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𝒃</m:t>
                    </m:r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b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607" y="1832937"/>
                <a:ext cx="5222392" cy="566565"/>
              </a:xfrm>
              <a:prstGeom prst="rect">
                <a:avLst/>
              </a:prstGeom>
              <a:blipFill>
                <a:blip r:embed="rId11"/>
                <a:stretch>
                  <a:fillRect l="-5374" t="-22581" b="-473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 стрелкой 33"/>
          <p:cNvCxnSpPr/>
          <p:nvPr/>
        </p:nvCxnSpPr>
        <p:spPr>
          <a:xfrm>
            <a:off x="2590800" y="1312686"/>
            <a:ext cx="630948" cy="0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8453390" y="1312686"/>
            <a:ext cx="630948" cy="0"/>
          </a:xfrm>
          <a:prstGeom prst="straightConnector1">
            <a:avLst/>
          </a:prstGeom>
          <a:ln w="57150">
            <a:solidFill>
              <a:srgbClr val="0000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угольник 35"/>
              <p:cNvSpPr/>
              <p:nvPr/>
            </p:nvSpPr>
            <p:spPr>
              <a:xfrm>
                <a:off x="3033186" y="2557865"/>
                <a:ext cx="1657762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𝒃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6" name="Прямоугольник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3186" y="2557865"/>
                <a:ext cx="1657762" cy="64633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894197" y="3265751"/>
            <a:ext cx="574516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Parabolaning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tenglamasi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2263787" y="4016360"/>
                <a:ext cx="4293098" cy="65889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36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3787" y="4016360"/>
                <a:ext cx="4293098" cy="65889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730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82773" y="565186"/>
                <a:ext cx="11633890" cy="16827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𝑺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  <m:r>
                                <m:rPr>
                                  <m:nor/>
                                </m:rPr>
                                <a:rPr lang="ru-RU" sz="3600" b="1" dirty="0">
                                  <a:latin typeface="Arial" panose="020B0604020202020204" pitchFamily="34" charset="0"/>
                                  <a:cs typeface="Arial" panose="020B0604020202020204" pitchFamily="34" charset="0"/>
                                </a:rPr>
                                <m:t> 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limLoc m:val="undOvr"/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sup>
                        <m:e>
                          <m:d>
                            <m:d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</m:d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𝒅𝒙</m:t>
                          </m:r>
                        </m:e>
                      </m:nary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2773" y="565186"/>
                <a:ext cx="11633890" cy="168276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1947" y="2654400"/>
                <a:ext cx="8734699" cy="157382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sSubSup>
                        <m:sSubSup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"/>
                              <m:endChr m:val="|"/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𝟎</m:t>
                                  </m:r>
                                </m:sub>
                              </m:s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f>
                                <m:f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𝒙</m:t>
                                      </m:r>
                                    </m:e>
                                    <m:sup>
                                      <m:r>
                                        <a:rPr lang="en-US" sz="3600" b="1" i="1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𝟐</m:t>
                                  </m:r>
                                </m:den>
                              </m:f>
                            </m:e>
                          </m:d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  <m:sup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sup>
                      </m:sSubSup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600" b="1" i="1" smtClean="0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36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947" y="2654400"/>
                <a:ext cx="8734699" cy="15738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4531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6479" y="247655"/>
            <a:ext cx="11686478" cy="6387320"/>
          </a:xfrm>
          <a:prstGeom prst="roundRect">
            <a:avLst>
              <a:gd name="adj" fmla="val 15115"/>
            </a:avLst>
          </a:prstGeom>
          <a:noFill/>
          <a:ln w="57150"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68797" y="4612189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56479" y="4700659"/>
            <a:ext cx="1967489" cy="1934316"/>
          </a:xfrm>
          <a:prstGeom prst="ellipse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35597" y="565186"/>
                <a:ext cx="2183803" cy="12509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𝟑𝟐</m:t>
                          </m:r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den>
                      </m:f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en-US" sz="4000" b="1" i="1">
                                      <a:latin typeface="Cambria Math" panose="02040503050406030204" pitchFamily="18" charset="0"/>
                                    </a:rPr>
                                    <m:t>𝟎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en-US" sz="4000" b="1" i="1" smtClean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r>
                            <a:rPr lang="en-US" sz="40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597" y="565186"/>
                <a:ext cx="2183803" cy="12509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3800505" y="4346716"/>
            <a:ext cx="18373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918329" y="4336433"/>
                <a:ext cx="1816587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</a:endParaRPr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8329" y="4336433"/>
                <a:ext cx="1816587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386882" y="949208"/>
                <a:ext cx="2183803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US" sz="4000" b="1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en-US" sz="4000" b="1" i="1"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b>
                          </m:sSub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𝟔𝟒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6882" y="949208"/>
                <a:ext cx="2183803" cy="6294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399358" y="918195"/>
                <a:ext cx="163192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9358" y="918195"/>
                <a:ext cx="1631922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053129" y="2405442"/>
                <a:ext cx="7561172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𝟎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129" y="2405442"/>
                <a:ext cx="7561172" cy="7218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763931" y="5117845"/>
                <a:ext cx="414549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𝒇</m:t>
                      </m:r>
                      <m:d>
                        <m:d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sSup>
                        <m:sSupPr>
                          <m:ctrlP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000" b="1" i="1">
                              <a:solidFill>
                                <a:srgbClr val="0000C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𝟒</m:t>
                      </m:r>
                      <m:r>
                        <a:rPr lang="en-US" sz="4000" b="1" i="1">
                          <a:solidFill>
                            <a:srgbClr val="0000CC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ru-RU" sz="4000" b="1" dirty="0">
                  <a:solidFill>
                    <a:srgbClr val="0000CC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3931" y="5117845"/>
                <a:ext cx="4145494" cy="72180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49591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Скругленный прямоугольник 6">
                <a:extLst>
                  <a:ext uri="{FF2B5EF4-FFF2-40B4-BE49-F238E27FC236}">
                    <a16:creationId xmlns:a16="http://schemas.microsoft.com/office/drawing/2014/main" id="{0BAB2240-3DF0-41FE-842D-51897D52FCFE}"/>
                  </a:ext>
                </a:extLst>
              </p:cNvPr>
              <p:cNvSpPr/>
              <p:nvPr/>
            </p:nvSpPr>
            <p:spPr>
              <a:xfrm>
                <a:off x="256479" y="247655"/>
                <a:ext cx="11686478" cy="6387320"/>
              </a:xfrm>
              <a:prstGeom prst="roundRect">
                <a:avLst>
                  <a:gd name="adj" fmla="val 15115"/>
                </a:avLst>
              </a:prstGeom>
              <a:noFill/>
              <a:ln w="57150">
                <a:solidFill>
                  <a:srgbClr val="00B0F0"/>
                </a:solidFill>
              </a:ln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6" name="Скругленный прямоугольник 6">
                <a:extLst>
                  <a:ext uri="{FF2B5EF4-FFF2-40B4-BE49-F238E27FC236}">
                    <a16:creationId xmlns:a16="http://schemas.microsoft.com/office/drawing/2014/main" id="{0BAB2240-3DF0-41FE-842D-51897D52FC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479" y="247655"/>
                <a:ext cx="11686478" cy="6387320"/>
              </a:xfrm>
              <a:prstGeom prst="roundRect">
                <a:avLst>
                  <a:gd name="adj" fmla="val 15115"/>
                </a:avLst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B0F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Скругленный прямоугольник 9">
            <a:extLst>
              <a:ext uri="{FF2B5EF4-FFF2-40B4-BE49-F238E27FC236}">
                <a16:creationId xmlns:a16="http://schemas.microsoft.com/office/drawing/2014/main" id="{DDB1DA20-6B5A-457B-8408-86983CFC97D5}"/>
              </a:ext>
            </a:extLst>
          </p:cNvPr>
          <p:cNvSpPr/>
          <p:nvPr/>
        </p:nvSpPr>
        <p:spPr>
          <a:xfrm>
            <a:off x="4428347" y="801826"/>
            <a:ext cx="3285364" cy="983449"/>
          </a:xfrm>
          <a:prstGeom prst="roundRect">
            <a:avLst>
              <a:gd name="adj" fmla="val 24627"/>
            </a:avLst>
          </a:prstGeom>
          <a:gradFill>
            <a:gsLst>
              <a:gs pos="0">
                <a:srgbClr val="57D3FF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57D3FF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A6745A17-35C9-475F-84EE-E93E59C4A5B2}"/>
              </a:ext>
            </a:extLst>
          </p:cNvPr>
          <p:cNvSpPr/>
          <p:nvPr/>
        </p:nvSpPr>
        <p:spPr>
          <a:xfrm>
            <a:off x="9859458" y="223025"/>
            <a:ext cx="2133600" cy="2110469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 descr="23 3d Book Education Question Mark On The Book Stock Photos, Pictures &amp;  Royalty-Free Images - iStock">
            <a:extLst>
              <a:ext uri="{FF2B5EF4-FFF2-40B4-BE49-F238E27FC236}">
                <a16:creationId xmlns:a16="http://schemas.microsoft.com/office/drawing/2014/main" id="{7C96B3C3-A77C-472F-89E0-409A9D9CC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0141" y="303412"/>
            <a:ext cx="1964206" cy="1964453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FBD6B5D-3FCF-4285-B580-E170E8C48B8A}"/>
              </a:ext>
            </a:extLst>
          </p:cNvPr>
          <p:cNvSpPr txBox="1"/>
          <p:nvPr/>
        </p:nvSpPr>
        <p:spPr>
          <a:xfrm>
            <a:off x="1868046" y="1711675"/>
            <a:ext cx="80720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Shtrixlangan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soha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V="1">
            <a:off x="5811687" y="4084261"/>
            <a:ext cx="23446" cy="350520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436359" y="3225871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359" y="3225871"/>
                <a:ext cx="296555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631199" y="5873214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199" y="5873214"/>
                <a:ext cx="296555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836101" y="5836861"/>
                <a:ext cx="34464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6101" y="5836861"/>
                <a:ext cx="344645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859483" y="2733692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9483" y="2733692"/>
                <a:ext cx="296555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9" name="Прямая соединительная линия 18"/>
          <p:cNvCxnSpPr/>
          <p:nvPr/>
        </p:nvCxnSpPr>
        <p:spPr>
          <a:xfrm>
            <a:off x="4828400" y="3409249"/>
            <a:ext cx="951076" cy="150604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H="1">
            <a:off x="4783015" y="3364182"/>
            <a:ext cx="23446" cy="246095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4783015" y="2865061"/>
            <a:ext cx="23446" cy="350520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олилиния 26"/>
          <p:cNvSpPr/>
          <p:nvPr/>
        </p:nvSpPr>
        <p:spPr>
          <a:xfrm>
            <a:off x="4290645" y="3595268"/>
            <a:ext cx="2051539" cy="2543907"/>
          </a:xfrm>
          <a:custGeom>
            <a:avLst/>
            <a:gdLst>
              <a:gd name="connsiteX0" fmla="*/ 0 w 2004646"/>
              <a:gd name="connsiteY0" fmla="*/ 2543907 h 2543907"/>
              <a:gd name="connsiteX1" fmla="*/ 855784 w 2004646"/>
              <a:gd name="connsiteY1" fmla="*/ 1992923 h 2543907"/>
              <a:gd name="connsiteX2" fmla="*/ 1524000 w 2004646"/>
              <a:gd name="connsiteY2" fmla="*/ 1219200 h 2543907"/>
              <a:gd name="connsiteX3" fmla="*/ 1887415 w 2004646"/>
              <a:gd name="connsiteY3" fmla="*/ 492369 h 2543907"/>
              <a:gd name="connsiteX4" fmla="*/ 2004646 w 2004646"/>
              <a:gd name="connsiteY4" fmla="*/ 0 h 2543907"/>
              <a:gd name="connsiteX5" fmla="*/ 2004646 w 2004646"/>
              <a:gd name="connsiteY5" fmla="*/ 0 h 25439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04646" h="2543907">
                <a:moveTo>
                  <a:pt x="0" y="2543907"/>
                </a:moveTo>
                <a:cubicBezTo>
                  <a:pt x="300892" y="2378807"/>
                  <a:pt x="601784" y="2213707"/>
                  <a:pt x="855784" y="1992923"/>
                </a:cubicBezTo>
                <a:cubicBezTo>
                  <a:pt x="1109784" y="1772139"/>
                  <a:pt x="1352062" y="1469292"/>
                  <a:pt x="1524000" y="1219200"/>
                </a:cubicBezTo>
                <a:cubicBezTo>
                  <a:pt x="1695939" y="969108"/>
                  <a:pt x="1807307" y="695569"/>
                  <a:pt x="1887415" y="492369"/>
                </a:cubicBezTo>
                <a:cubicBezTo>
                  <a:pt x="1967523" y="289169"/>
                  <a:pt x="2004646" y="0"/>
                  <a:pt x="2004646" y="0"/>
                </a:cubicBezTo>
                <a:lnTo>
                  <a:pt x="2004646" y="0"/>
                </a:lnTo>
              </a:path>
            </a:pathLst>
          </a:cu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4583723" y="3036277"/>
            <a:ext cx="2121877" cy="3333984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5779476" y="5010266"/>
            <a:ext cx="0" cy="777124"/>
          </a:xfrm>
          <a:prstGeom prst="line">
            <a:avLst/>
          </a:prstGeom>
          <a:ln w="571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850966" y="3656758"/>
            <a:ext cx="841174" cy="13535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4841726" y="3878956"/>
            <a:ext cx="754849" cy="1231896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4846692" y="4146036"/>
            <a:ext cx="646810" cy="105083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846692" y="4412353"/>
            <a:ext cx="558478" cy="891108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4850309" y="4644729"/>
            <a:ext cx="476362" cy="7497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4839958" y="4864860"/>
            <a:ext cx="390574" cy="62462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845202" y="5119232"/>
            <a:ext cx="280729" cy="468299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834489" y="5359902"/>
            <a:ext cx="171264" cy="300310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>
            <a:off x="4834489" y="5600414"/>
            <a:ext cx="68048" cy="128676"/>
          </a:xfrm>
          <a:prstGeom prst="line">
            <a:avLst/>
          </a:prstGeom>
          <a:ln w="57150">
            <a:solidFill>
              <a:srgbClr val="00B0F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6430479" y="3409249"/>
                <a:ext cx="1142557" cy="44063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0479" y="3409249"/>
                <a:ext cx="1142557" cy="4406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6273974" y="5921980"/>
                <a:ext cx="169918" cy="4431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000" b="1" dirty="0" smtClean="0"/>
                  <a:t> </a:t>
                </a:r>
                <a:endParaRPr lang="ru-RU" sz="2000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974" y="5921980"/>
                <a:ext cx="169918" cy="44313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Овал 59"/>
          <p:cNvSpPr/>
          <p:nvPr/>
        </p:nvSpPr>
        <p:spPr>
          <a:xfrm>
            <a:off x="4735897" y="3324302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6316414" y="5772905"/>
            <a:ext cx="123586" cy="117111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7586723" y="5587531"/>
                <a:ext cx="2965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6723" y="5587531"/>
                <a:ext cx="296555" cy="43088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F79CE6B2-5BCC-4481-9840-0B3B3A15BB25}"/>
              </a:ext>
            </a:extLst>
          </p:cNvPr>
          <p:cNvSpPr txBox="1"/>
          <p:nvPr/>
        </p:nvSpPr>
        <p:spPr>
          <a:xfrm>
            <a:off x="4684395" y="862760"/>
            <a:ext cx="28232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97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Широкоэкранный</PresentationFormat>
  <Paragraphs>175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39</cp:revision>
  <dcterms:created xsi:type="dcterms:W3CDTF">2020-12-27T06:03:11Z</dcterms:created>
  <dcterms:modified xsi:type="dcterms:W3CDTF">2021-03-04T06:35:48Z</dcterms:modified>
</cp:coreProperties>
</file>