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1" r:id="rId4"/>
    <p:sldId id="261" r:id="rId5"/>
    <p:sldId id="262" r:id="rId6"/>
    <p:sldId id="263" r:id="rId7"/>
    <p:sldId id="272" r:id="rId8"/>
    <p:sldId id="273" r:id="rId9"/>
    <p:sldId id="264" r:id="rId10"/>
    <p:sldId id="265" r:id="rId11"/>
    <p:sldId id="274" r:id="rId12"/>
    <p:sldId id="275" r:id="rId13"/>
    <p:sldId id="277" r:id="rId14"/>
    <p:sldId id="279" r:id="rId15"/>
    <p:sldId id="266" r:id="rId16"/>
    <p:sldId id="280" r:id="rId17"/>
    <p:sldId id="267" r:id="rId18"/>
    <p:sldId id="268" r:id="rId19"/>
    <p:sldId id="281" r:id="rId20"/>
    <p:sldId id="282" r:id="rId21"/>
    <p:sldId id="269" r:id="rId22"/>
    <p:sldId id="283" r:id="rId23"/>
    <p:sldId id="284" r:id="rId24"/>
    <p:sldId id="285" r:id="rId25"/>
    <p:sldId id="27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4A1D1-9AC0-4922-BCF1-5170828E21A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81EC2-FA34-4406-9066-F875A6352410}">
      <dgm:prSet phldrT="[Текст]"/>
      <dgm:spPr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23-24-sahifalar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58677-D4C4-4240-931F-26EF553E9245}" type="parTrans" cxnId="{B9579298-A9A9-4DDA-B675-75629EF2CB9D}">
      <dgm:prSet/>
      <dgm:spPr/>
      <dgm:t>
        <a:bodyPr/>
        <a:lstStyle/>
        <a:p>
          <a:endParaRPr lang="ru-RU"/>
        </a:p>
      </dgm:t>
    </dgm:pt>
    <dgm:pt modelId="{E285ABDB-5B84-4DD2-8459-C28ECF8EACEF}" type="sibTrans" cxnId="{B9579298-A9A9-4DDA-B675-75629EF2CB9D}">
      <dgm:prSet/>
      <dgm:spPr/>
      <dgm:t>
        <a:bodyPr/>
        <a:lstStyle/>
        <a:p>
          <a:endParaRPr lang="ru-RU"/>
        </a:p>
      </dgm:t>
    </dgm:pt>
    <dgm:pt modelId="{E1E46E7D-70C7-403D-926F-DC53C8A8E288}">
      <dgm:prSet phldrT="[Текст]"/>
      <dgm:spPr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113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2FE6E-1D2E-42A4-96AC-B64B122809B0}" type="parTrans" cxnId="{48218AFC-2871-46A2-A2F4-D8E2F3B956B0}">
      <dgm:prSet/>
      <dgm:spPr>
        <a:solidFill>
          <a:srgbClr val="FF66CC"/>
        </a:solidFill>
      </dgm:spPr>
      <dgm:t>
        <a:bodyPr/>
        <a:lstStyle/>
        <a:p>
          <a:endParaRPr lang="ru-RU"/>
        </a:p>
      </dgm:t>
    </dgm:pt>
    <dgm:pt modelId="{3E71090D-74A8-4BC4-B2A7-CABCDDA294BA}" type="sibTrans" cxnId="{48218AFC-2871-46A2-A2F4-D8E2F3B956B0}">
      <dgm:prSet/>
      <dgm:spPr/>
      <dgm:t>
        <a:bodyPr/>
        <a:lstStyle/>
        <a:p>
          <a:endParaRPr lang="ru-RU"/>
        </a:p>
      </dgm:t>
    </dgm:pt>
    <dgm:pt modelId="{0A3F8962-557A-4C86-B587-78B48F07456A}">
      <dgm:prSet phldrT="[Текст]"/>
      <dgm:spPr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115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34E94-9BD0-40FE-862C-A169E6B9B532}" type="parTrans" cxnId="{9E3DA0D2-627E-4A13-941B-744771A6455B}">
      <dgm:prSet/>
      <dgm:spPr>
        <a:solidFill>
          <a:srgbClr val="FF66CC"/>
        </a:solidFill>
      </dgm:spPr>
      <dgm:t>
        <a:bodyPr/>
        <a:lstStyle/>
        <a:p>
          <a:endParaRPr lang="ru-RU"/>
        </a:p>
      </dgm:t>
    </dgm:pt>
    <dgm:pt modelId="{50CBE492-1B9C-40AD-A17D-37D9AFBF3DA6}" type="sibTrans" cxnId="{9E3DA0D2-627E-4A13-941B-744771A6455B}">
      <dgm:prSet/>
      <dgm:spPr/>
      <dgm:t>
        <a:bodyPr/>
        <a:lstStyle/>
        <a:p>
          <a:endParaRPr lang="ru-RU"/>
        </a:p>
      </dgm:t>
    </dgm:pt>
    <dgm:pt modelId="{1EF121C0-A09B-4815-8F5C-9F1A1A541411}" type="pres">
      <dgm:prSet presAssocID="{4684A1D1-9AC0-4922-BCF1-5170828E21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E0744-D1EC-404B-B3D1-F076F6894351}" type="pres">
      <dgm:prSet presAssocID="{47C81EC2-FA34-4406-9066-F875A6352410}" presName="centerShape" presStyleLbl="node0" presStyleIdx="0" presStyleCnt="1" custScaleX="251265" custScaleY="58853" custLinFactNeighborX="987" custLinFactNeighborY="5046"/>
      <dgm:spPr/>
      <dgm:t>
        <a:bodyPr/>
        <a:lstStyle/>
        <a:p>
          <a:endParaRPr lang="ru-RU"/>
        </a:p>
      </dgm:t>
    </dgm:pt>
    <dgm:pt modelId="{BA9B0CB2-C5FF-4103-B7DF-1C5D64A7266A}" type="pres">
      <dgm:prSet presAssocID="{BDE2FE6E-1D2E-42A4-96AC-B64B122809B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D7DA7401-6BC5-46CD-A1BE-07FFD0A7539C}" type="pres">
      <dgm:prSet presAssocID="{E1E46E7D-70C7-403D-926F-DC53C8A8E28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70888-07B3-47C2-A59C-376BF5F34AE4}" type="pres">
      <dgm:prSet presAssocID="{6CD34E94-9BD0-40FE-862C-A169E6B9B532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E8B623EF-E004-47DF-B9D0-3B8D2454A343}" type="pres">
      <dgm:prSet presAssocID="{0A3F8962-557A-4C86-B587-78B48F07456A}" presName="node" presStyleLbl="node1" presStyleIdx="1" presStyleCnt="2" custRadScaleRad="99121" custRadScaleInc="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18AFC-2871-46A2-A2F4-D8E2F3B956B0}" srcId="{47C81EC2-FA34-4406-9066-F875A6352410}" destId="{E1E46E7D-70C7-403D-926F-DC53C8A8E288}" srcOrd="0" destOrd="0" parTransId="{BDE2FE6E-1D2E-42A4-96AC-B64B122809B0}" sibTransId="{3E71090D-74A8-4BC4-B2A7-CABCDDA294BA}"/>
    <dgm:cxn modelId="{D7B7E754-2A30-49D0-AA5D-61098169A5EA}" type="presOf" srcId="{E1E46E7D-70C7-403D-926F-DC53C8A8E288}" destId="{D7DA7401-6BC5-46CD-A1BE-07FFD0A7539C}" srcOrd="0" destOrd="0" presId="urn:microsoft.com/office/officeart/2005/8/layout/radial4"/>
    <dgm:cxn modelId="{1F26A010-A2AC-4CAE-8DBE-C5DD20C0DBDD}" type="presOf" srcId="{47C81EC2-FA34-4406-9066-F875A6352410}" destId="{B0FE0744-D1EC-404B-B3D1-F076F6894351}" srcOrd="0" destOrd="0" presId="urn:microsoft.com/office/officeart/2005/8/layout/radial4"/>
    <dgm:cxn modelId="{9E3DA0D2-627E-4A13-941B-744771A6455B}" srcId="{47C81EC2-FA34-4406-9066-F875A6352410}" destId="{0A3F8962-557A-4C86-B587-78B48F07456A}" srcOrd="1" destOrd="0" parTransId="{6CD34E94-9BD0-40FE-862C-A169E6B9B532}" sibTransId="{50CBE492-1B9C-40AD-A17D-37D9AFBF3DA6}"/>
    <dgm:cxn modelId="{BB04C8DA-BEBC-4B0A-ACA0-43F67A6D2F62}" type="presOf" srcId="{BDE2FE6E-1D2E-42A4-96AC-B64B122809B0}" destId="{BA9B0CB2-C5FF-4103-B7DF-1C5D64A7266A}" srcOrd="0" destOrd="0" presId="urn:microsoft.com/office/officeart/2005/8/layout/radial4"/>
    <dgm:cxn modelId="{3122520E-0BF9-4A01-8E94-27E8700EC4C7}" type="presOf" srcId="{0A3F8962-557A-4C86-B587-78B48F07456A}" destId="{E8B623EF-E004-47DF-B9D0-3B8D2454A343}" srcOrd="0" destOrd="0" presId="urn:microsoft.com/office/officeart/2005/8/layout/radial4"/>
    <dgm:cxn modelId="{08EBD3AB-AE5C-49BF-8457-4E809F46BC77}" type="presOf" srcId="{6CD34E94-9BD0-40FE-862C-A169E6B9B532}" destId="{14570888-07B3-47C2-A59C-376BF5F34AE4}" srcOrd="0" destOrd="0" presId="urn:microsoft.com/office/officeart/2005/8/layout/radial4"/>
    <dgm:cxn modelId="{B9579298-A9A9-4DDA-B675-75629EF2CB9D}" srcId="{4684A1D1-9AC0-4922-BCF1-5170828E21A9}" destId="{47C81EC2-FA34-4406-9066-F875A6352410}" srcOrd="0" destOrd="0" parTransId="{C5958677-D4C4-4240-931F-26EF553E9245}" sibTransId="{E285ABDB-5B84-4DD2-8459-C28ECF8EACEF}"/>
    <dgm:cxn modelId="{C8520DF7-C27A-4DB1-8E50-48E5CB935DCE}" type="presOf" srcId="{4684A1D1-9AC0-4922-BCF1-5170828E21A9}" destId="{1EF121C0-A09B-4815-8F5C-9F1A1A541411}" srcOrd="0" destOrd="0" presId="urn:microsoft.com/office/officeart/2005/8/layout/radial4"/>
    <dgm:cxn modelId="{AF981AAE-1B74-4AAA-A5CD-C785D672A165}" type="presParOf" srcId="{1EF121C0-A09B-4815-8F5C-9F1A1A541411}" destId="{B0FE0744-D1EC-404B-B3D1-F076F6894351}" srcOrd="0" destOrd="0" presId="urn:microsoft.com/office/officeart/2005/8/layout/radial4"/>
    <dgm:cxn modelId="{E004CDA7-5140-471A-9152-2675AB43B12F}" type="presParOf" srcId="{1EF121C0-A09B-4815-8F5C-9F1A1A541411}" destId="{BA9B0CB2-C5FF-4103-B7DF-1C5D64A7266A}" srcOrd="1" destOrd="0" presId="urn:microsoft.com/office/officeart/2005/8/layout/radial4"/>
    <dgm:cxn modelId="{AB3E1FB9-5B90-4631-9B42-4CB1FC7BA728}" type="presParOf" srcId="{1EF121C0-A09B-4815-8F5C-9F1A1A541411}" destId="{D7DA7401-6BC5-46CD-A1BE-07FFD0A7539C}" srcOrd="2" destOrd="0" presId="urn:microsoft.com/office/officeart/2005/8/layout/radial4"/>
    <dgm:cxn modelId="{57F8F209-F7F4-4660-9FC8-361CE3A7250F}" type="presParOf" srcId="{1EF121C0-A09B-4815-8F5C-9F1A1A541411}" destId="{14570888-07B3-47C2-A59C-376BF5F34AE4}" srcOrd="3" destOrd="0" presId="urn:microsoft.com/office/officeart/2005/8/layout/radial4"/>
    <dgm:cxn modelId="{A01F37BA-5710-4FF9-B231-19C3791EEC18}" type="presParOf" srcId="{1EF121C0-A09B-4815-8F5C-9F1A1A541411}" destId="{E8B623EF-E004-47DF-B9D0-3B8D2454A34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E0744-D1EC-404B-B3D1-F076F6894351}">
      <dsp:nvSpPr>
        <dsp:cNvPr id="0" name=""/>
        <dsp:cNvSpPr/>
      </dsp:nvSpPr>
      <dsp:spPr>
        <a:xfrm>
          <a:off x="909504" y="2870623"/>
          <a:ext cx="6445952" cy="1509814"/>
        </a:xfrm>
        <a:prstGeom prst="ellipse">
          <a:avLst/>
        </a:prstGeom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23-24-sahifalar</a:t>
          </a:r>
          <a:endParaRPr lang="ru-RU" sz="5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3492" y="3091730"/>
        <a:ext cx="4557976" cy="1067600"/>
      </dsp:txXfrm>
    </dsp:sp>
    <dsp:sp modelId="{BA9B0CB2-C5FF-4103-B7DF-1C5D64A7266A}">
      <dsp:nvSpPr>
        <dsp:cNvPr id="0" name=""/>
        <dsp:cNvSpPr/>
      </dsp:nvSpPr>
      <dsp:spPr>
        <a:xfrm rot="13113863">
          <a:off x="958435" y="1693800"/>
          <a:ext cx="2419293" cy="731139"/>
        </a:xfrm>
        <a:prstGeom prst="leftArrow">
          <a:avLst>
            <a:gd name="adj1" fmla="val 60000"/>
            <a:gd name="adj2" fmla="val 50000"/>
          </a:avLst>
        </a:prstGeom>
        <a:solidFill>
          <a:srgbClr val="FF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A7401-6BC5-46CD-A1BE-07FFD0A7539C}">
      <dsp:nvSpPr>
        <dsp:cNvPr id="0" name=""/>
        <dsp:cNvSpPr/>
      </dsp:nvSpPr>
      <dsp:spPr>
        <a:xfrm>
          <a:off x="3684" y="330431"/>
          <a:ext cx="2437130" cy="19497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113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89" y="387536"/>
        <a:ext cx="2322920" cy="1835494"/>
      </dsp:txXfrm>
    </dsp:sp>
    <dsp:sp modelId="{14570888-07B3-47C2-A59C-376BF5F34AE4}">
      <dsp:nvSpPr>
        <dsp:cNvPr id="0" name=""/>
        <dsp:cNvSpPr/>
      </dsp:nvSpPr>
      <dsp:spPr>
        <a:xfrm rot="19251583">
          <a:off x="4869821" y="1725024"/>
          <a:ext cx="2297376" cy="731139"/>
        </a:xfrm>
        <a:prstGeom prst="leftArrow">
          <a:avLst>
            <a:gd name="adj1" fmla="val 60000"/>
            <a:gd name="adj2" fmla="val 50000"/>
          </a:avLst>
        </a:prstGeom>
        <a:solidFill>
          <a:srgbClr val="FF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623EF-E004-47DF-B9D0-3B8D2454A343}">
      <dsp:nvSpPr>
        <dsp:cNvPr id="0" name=""/>
        <dsp:cNvSpPr/>
      </dsp:nvSpPr>
      <dsp:spPr>
        <a:xfrm>
          <a:off x="5690869" y="390665"/>
          <a:ext cx="2437130" cy="19497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115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7974" y="447770"/>
        <a:ext cx="2322920" cy="183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5.png"/><Relationship Id="rId4" Type="http://schemas.openxmlformats.org/officeDocument/2006/relationships/image" Target="../media/image46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47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microsoft.com/office/2007/relationships/hdphoto" Target="../media/hdphoto1.wdp"/><Relationship Id="rId7" Type="http://schemas.openxmlformats.org/officeDocument/2006/relationships/image" Target="../media/image9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513603"/>
            <a:ext cx="10159017" cy="376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5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5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5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Yuzlarni</a:t>
            </a:r>
            <a:r>
              <a:rPr lang="en-US" altLang="ru-RU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en-US" altLang="ru-RU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altLang="ru-RU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altLang="ru-RU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altLang="ru-RU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altLang="ru-RU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5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6479" y="484094"/>
            <a:ext cx="11686478" cy="6150881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3075674" y="159972"/>
            <a:ext cx="5590772" cy="735563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68840" y="12190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V="1">
            <a:off x="9307362" y="2484061"/>
            <a:ext cx="23446" cy="3505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26874" y="427301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874" y="4273014"/>
                <a:ext cx="2965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31776" y="4236661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776" y="4236661"/>
                <a:ext cx="34464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8079398" y="1436077"/>
            <a:ext cx="2121877" cy="33339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46641" y="2056558"/>
            <a:ext cx="841174" cy="13535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342367" y="2545836"/>
            <a:ext cx="646810" cy="105083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42367" y="2812153"/>
            <a:ext cx="558478" cy="8911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45984" y="3044529"/>
            <a:ext cx="476362" cy="7497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35633" y="3264660"/>
            <a:ext cx="390574" cy="6246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40877" y="3519032"/>
            <a:ext cx="280729" cy="46829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330164" y="3759702"/>
            <a:ext cx="171264" cy="30031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30164" y="4000214"/>
            <a:ext cx="68048" cy="128676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69649" y="4321780"/>
                <a:ext cx="169918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649" y="4321780"/>
                <a:ext cx="169918" cy="443135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9812089" y="4172705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83186" y="1088288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86" y="1088288"/>
                <a:ext cx="2965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 flipV="1">
            <a:off x="8306718" y="1219657"/>
            <a:ext cx="23446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7814348" y="1949864"/>
            <a:ext cx="2051539" cy="2543907"/>
          </a:xfrm>
          <a:custGeom>
            <a:avLst/>
            <a:gdLst>
              <a:gd name="connsiteX0" fmla="*/ 0 w 2004646"/>
              <a:gd name="connsiteY0" fmla="*/ 2543907 h 2543907"/>
              <a:gd name="connsiteX1" fmla="*/ 855784 w 2004646"/>
              <a:gd name="connsiteY1" fmla="*/ 1992923 h 2543907"/>
              <a:gd name="connsiteX2" fmla="*/ 1524000 w 2004646"/>
              <a:gd name="connsiteY2" fmla="*/ 1219200 h 2543907"/>
              <a:gd name="connsiteX3" fmla="*/ 1887415 w 2004646"/>
              <a:gd name="connsiteY3" fmla="*/ 492369 h 2543907"/>
              <a:gd name="connsiteX4" fmla="*/ 2004646 w 2004646"/>
              <a:gd name="connsiteY4" fmla="*/ 0 h 2543907"/>
              <a:gd name="connsiteX5" fmla="*/ 2004646 w 2004646"/>
              <a:gd name="connsiteY5" fmla="*/ 0 h 254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646" h="2543907">
                <a:moveTo>
                  <a:pt x="0" y="2543907"/>
                </a:moveTo>
                <a:cubicBezTo>
                  <a:pt x="300892" y="2378807"/>
                  <a:pt x="601784" y="2213707"/>
                  <a:pt x="855784" y="1992923"/>
                </a:cubicBezTo>
                <a:cubicBezTo>
                  <a:pt x="1109784" y="1772139"/>
                  <a:pt x="1352062" y="1469292"/>
                  <a:pt x="1524000" y="1219200"/>
                </a:cubicBezTo>
                <a:cubicBezTo>
                  <a:pt x="1695939" y="969108"/>
                  <a:pt x="1807307" y="695569"/>
                  <a:pt x="1887415" y="492369"/>
                </a:cubicBezTo>
                <a:cubicBezTo>
                  <a:pt x="1967523" y="289169"/>
                  <a:pt x="2004646" y="0"/>
                  <a:pt x="2004646" y="0"/>
                </a:cubicBezTo>
                <a:lnTo>
                  <a:pt x="2004646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54182" y="1763845"/>
                <a:ext cx="114255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182" y="1763845"/>
                <a:ext cx="1142557" cy="44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8259600" y="1735595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86820" y="1138135"/>
                <a:ext cx="5927279" cy="2228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kubik parabola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kesishish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koordinatalari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20" y="1138135"/>
                <a:ext cx="5927279" cy="2228559"/>
              </a:xfrm>
              <a:prstGeom prst="rect">
                <a:avLst/>
              </a:prstGeom>
              <a:blipFill>
                <a:blip r:embed="rId8"/>
                <a:stretch>
                  <a:fillRect l="-4625" t="-5753" r="-4625" b="-11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75938" y="3576970"/>
                <a:ext cx="189879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38" y="3576970"/>
                <a:ext cx="189879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9267418" y="3410066"/>
            <a:ext cx="0" cy="777124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378362" y="2340684"/>
            <a:ext cx="709034" cy="114349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073360" y="4032940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360" y="4032940"/>
                <a:ext cx="2965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6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6479" y="263236"/>
            <a:ext cx="11686478" cy="6371739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cxnSp>
        <p:nvCxnSpPr>
          <p:cNvPr id="14" name="Прямая со стрелкой 13"/>
          <p:cNvCxnSpPr/>
          <p:nvPr/>
        </p:nvCxnSpPr>
        <p:spPr>
          <a:xfrm rot="5400000" flipV="1">
            <a:off x="9307362" y="2484061"/>
            <a:ext cx="23446" cy="3505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26874" y="427301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874" y="4273014"/>
                <a:ext cx="2965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31776" y="4236661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776" y="4236661"/>
                <a:ext cx="34464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8079398" y="1436077"/>
            <a:ext cx="2121877" cy="33339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46641" y="2056558"/>
            <a:ext cx="841174" cy="13535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342367" y="2545836"/>
            <a:ext cx="646810" cy="105083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42367" y="2812153"/>
            <a:ext cx="558478" cy="8911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45984" y="3044529"/>
            <a:ext cx="476362" cy="7497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35633" y="3264660"/>
            <a:ext cx="390574" cy="6246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40877" y="3519032"/>
            <a:ext cx="280729" cy="46829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330164" y="3759702"/>
            <a:ext cx="171264" cy="30031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30164" y="4000214"/>
            <a:ext cx="68048" cy="128676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69649" y="4321780"/>
                <a:ext cx="169918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649" y="4321780"/>
                <a:ext cx="169918" cy="443135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9812089" y="4172705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83186" y="1088288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86" y="1088288"/>
                <a:ext cx="2965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 flipV="1">
            <a:off x="8306718" y="1219657"/>
            <a:ext cx="23446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7814348" y="1949864"/>
            <a:ext cx="2051539" cy="2543907"/>
          </a:xfrm>
          <a:custGeom>
            <a:avLst/>
            <a:gdLst>
              <a:gd name="connsiteX0" fmla="*/ 0 w 2004646"/>
              <a:gd name="connsiteY0" fmla="*/ 2543907 h 2543907"/>
              <a:gd name="connsiteX1" fmla="*/ 855784 w 2004646"/>
              <a:gd name="connsiteY1" fmla="*/ 1992923 h 2543907"/>
              <a:gd name="connsiteX2" fmla="*/ 1524000 w 2004646"/>
              <a:gd name="connsiteY2" fmla="*/ 1219200 h 2543907"/>
              <a:gd name="connsiteX3" fmla="*/ 1887415 w 2004646"/>
              <a:gd name="connsiteY3" fmla="*/ 492369 h 2543907"/>
              <a:gd name="connsiteX4" fmla="*/ 2004646 w 2004646"/>
              <a:gd name="connsiteY4" fmla="*/ 0 h 2543907"/>
              <a:gd name="connsiteX5" fmla="*/ 2004646 w 2004646"/>
              <a:gd name="connsiteY5" fmla="*/ 0 h 254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646" h="2543907">
                <a:moveTo>
                  <a:pt x="0" y="2543907"/>
                </a:moveTo>
                <a:cubicBezTo>
                  <a:pt x="300892" y="2378807"/>
                  <a:pt x="601784" y="2213707"/>
                  <a:pt x="855784" y="1992923"/>
                </a:cubicBezTo>
                <a:cubicBezTo>
                  <a:pt x="1109784" y="1772139"/>
                  <a:pt x="1352062" y="1469292"/>
                  <a:pt x="1524000" y="1219200"/>
                </a:cubicBezTo>
                <a:cubicBezTo>
                  <a:pt x="1695939" y="969108"/>
                  <a:pt x="1807307" y="695569"/>
                  <a:pt x="1887415" y="492369"/>
                </a:cubicBezTo>
                <a:cubicBezTo>
                  <a:pt x="1967523" y="289169"/>
                  <a:pt x="2004646" y="0"/>
                  <a:pt x="2004646" y="0"/>
                </a:cubicBezTo>
                <a:lnTo>
                  <a:pt x="2004646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54182" y="1763845"/>
                <a:ext cx="114255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182" y="1763845"/>
                <a:ext cx="1142557" cy="44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8259600" y="1735595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57905" y="583594"/>
            <a:ext cx="59272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68562" y="284353"/>
                <a:ext cx="7494359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62" y="284353"/>
                <a:ext cx="7494359" cy="1754326"/>
              </a:xfrm>
              <a:prstGeom prst="rect">
                <a:avLst/>
              </a:prstGeom>
              <a:blipFill>
                <a:blip r:embed="rId8"/>
                <a:stretch>
                  <a:fillRect l="-2439" r="-1626" b="-6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75021" y="1996834"/>
                <a:ext cx="26930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21" y="1996834"/>
                <a:ext cx="2693045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5341" y="2666412"/>
                <a:ext cx="6714339" cy="1475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Bu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41" y="2666412"/>
                <a:ext cx="6714339" cy="1475469"/>
              </a:xfrm>
              <a:prstGeom prst="rect">
                <a:avLst/>
              </a:prstGeom>
              <a:blipFill>
                <a:blip r:embed="rId10"/>
                <a:stretch>
                  <a:fillRect l="-2816" b="-14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9267418" y="3410066"/>
            <a:ext cx="0" cy="777124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378362" y="2340684"/>
            <a:ext cx="709034" cy="114349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073360" y="4032940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360" y="4032940"/>
                <a:ext cx="2965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3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498763"/>
            <a:ext cx="11686478" cy="6136211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4346864" y="159972"/>
            <a:ext cx="3122504" cy="720370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4984626" y="110901"/>
            <a:ext cx="1846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1-usul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06073" y="1233506"/>
                <a:ext cx="10004085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73" y="1233506"/>
                <a:ext cx="10004085" cy="1682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62563" y="3322102"/>
                <a:ext cx="8152745" cy="1120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563" y="3322102"/>
                <a:ext cx="8152745" cy="1120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627819" y="4964684"/>
                <a:ext cx="1025152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9" y="4964684"/>
                <a:ext cx="1025152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786428" y="5265856"/>
            <a:ext cx="2228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0457" y="5265856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/>
          <p:nvPr/>
        </p:nvCxnSpPr>
        <p:spPr>
          <a:xfrm rot="5400000" flipV="1">
            <a:off x="9307362" y="2484061"/>
            <a:ext cx="23446" cy="3505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26874" y="427301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874" y="4273014"/>
                <a:ext cx="29655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31776" y="4236661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776" y="4236661"/>
                <a:ext cx="34464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8079398" y="1436077"/>
            <a:ext cx="2121877" cy="33339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46641" y="2056558"/>
            <a:ext cx="841174" cy="13535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342367" y="2545836"/>
            <a:ext cx="646810" cy="105083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42367" y="2812153"/>
            <a:ext cx="558478" cy="8911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45984" y="3044529"/>
            <a:ext cx="476362" cy="7497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35633" y="3264660"/>
            <a:ext cx="390574" cy="6246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40877" y="3519032"/>
            <a:ext cx="280729" cy="46829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330164" y="3759702"/>
            <a:ext cx="171264" cy="30031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30164" y="4000214"/>
            <a:ext cx="68048" cy="128676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69649" y="4321780"/>
                <a:ext cx="169918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649" y="4321780"/>
                <a:ext cx="169918" cy="443135"/>
              </a:xfrm>
              <a:prstGeom prst="rect">
                <a:avLst/>
              </a:prstGeom>
              <a:blipFill>
                <a:blip r:embed="rId4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9812089" y="4172705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83186" y="1088288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86" y="1088288"/>
                <a:ext cx="2965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 flipV="1">
            <a:off x="8306718" y="1219657"/>
            <a:ext cx="23446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7814348" y="1949864"/>
            <a:ext cx="2051539" cy="2543907"/>
          </a:xfrm>
          <a:custGeom>
            <a:avLst/>
            <a:gdLst>
              <a:gd name="connsiteX0" fmla="*/ 0 w 2004646"/>
              <a:gd name="connsiteY0" fmla="*/ 2543907 h 2543907"/>
              <a:gd name="connsiteX1" fmla="*/ 855784 w 2004646"/>
              <a:gd name="connsiteY1" fmla="*/ 1992923 h 2543907"/>
              <a:gd name="connsiteX2" fmla="*/ 1524000 w 2004646"/>
              <a:gd name="connsiteY2" fmla="*/ 1219200 h 2543907"/>
              <a:gd name="connsiteX3" fmla="*/ 1887415 w 2004646"/>
              <a:gd name="connsiteY3" fmla="*/ 492369 h 2543907"/>
              <a:gd name="connsiteX4" fmla="*/ 2004646 w 2004646"/>
              <a:gd name="connsiteY4" fmla="*/ 0 h 2543907"/>
              <a:gd name="connsiteX5" fmla="*/ 2004646 w 2004646"/>
              <a:gd name="connsiteY5" fmla="*/ 0 h 254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646" h="2543907">
                <a:moveTo>
                  <a:pt x="0" y="2543907"/>
                </a:moveTo>
                <a:cubicBezTo>
                  <a:pt x="300892" y="2378807"/>
                  <a:pt x="601784" y="2213707"/>
                  <a:pt x="855784" y="1992923"/>
                </a:cubicBezTo>
                <a:cubicBezTo>
                  <a:pt x="1109784" y="1772139"/>
                  <a:pt x="1352062" y="1469292"/>
                  <a:pt x="1524000" y="1219200"/>
                </a:cubicBezTo>
                <a:cubicBezTo>
                  <a:pt x="1695939" y="969108"/>
                  <a:pt x="1807307" y="695569"/>
                  <a:pt x="1887415" y="492369"/>
                </a:cubicBezTo>
                <a:cubicBezTo>
                  <a:pt x="1967523" y="289169"/>
                  <a:pt x="2004646" y="0"/>
                  <a:pt x="2004646" y="0"/>
                </a:cubicBezTo>
                <a:lnTo>
                  <a:pt x="2004646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54182" y="1763845"/>
                <a:ext cx="114255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182" y="1763845"/>
                <a:ext cx="1142557" cy="44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8259600" y="1735595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57905" y="583594"/>
            <a:ext cx="59272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6479" y="498763"/>
            <a:ext cx="11686478" cy="6136211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4346864" y="159972"/>
            <a:ext cx="3122504" cy="720370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4984626" y="110901"/>
            <a:ext cx="1846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2-usul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3970" y="965173"/>
                <a:ext cx="6776214" cy="342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(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yuzidan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soha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ayiramiz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70" y="965173"/>
                <a:ext cx="6776214" cy="3428887"/>
              </a:xfrm>
              <a:prstGeom prst="rect">
                <a:avLst/>
              </a:prstGeom>
              <a:blipFill>
                <a:blip r:embed="rId8"/>
                <a:stretch>
                  <a:fillRect l="-2790" t="-2664" r="-180" b="-5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>
            <a:off x="9267418" y="3410066"/>
            <a:ext cx="0" cy="777124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378362" y="2340684"/>
            <a:ext cx="709034" cy="114349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94263" y="4726168"/>
            <a:ext cx="462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21684" y="5683088"/>
                <a:ext cx="3324564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684" y="5683088"/>
                <a:ext cx="3324564" cy="797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278465" y="5716734"/>
            <a:ext cx="2381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073360" y="4032940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360" y="4032940"/>
                <a:ext cx="2965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6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/>
          <p:nvPr/>
        </p:nvCxnSpPr>
        <p:spPr>
          <a:xfrm rot="5400000" flipV="1">
            <a:off x="9307362" y="2484061"/>
            <a:ext cx="23446" cy="3505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26874" y="427301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874" y="4273014"/>
                <a:ext cx="29655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31776" y="4236661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776" y="4236661"/>
                <a:ext cx="34464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8079398" y="1436077"/>
            <a:ext cx="2121877" cy="33339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46641" y="2056558"/>
            <a:ext cx="841174" cy="13535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342367" y="2545836"/>
            <a:ext cx="646810" cy="105083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42367" y="2812153"/>
            <a:ext cx="558478" cy="8911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45984" y="3044529"/>
            <a:ext cx="476362" cy="7497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35633" y="3264660"/>
            <a:ext cx="390574" cy="6246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40877" y="3519032"/>
            <a:ext cx="280729" cy="46829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330164" y="3759702"/>
            <a:ext cx="171264" cy="30031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30164" y="4000214"/>
            <a:ext cx="68048" cy="128676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69649" y="4321780"/>
                <a:ext cx="169918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649" y="4321780"/>
                <a:ext cx="169918" cy="443135"/>
              </a:xfrm>
              <a:prstGeom prst="rect">
                <a:avLst/>
              </a:prstGeom>
              <a:blipFill>
                <a:blip r:embed="rId4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9812089" y="4172705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83186" y="1078190"/>
                <a:ext cx="293235" cy="44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86" y="1078190"/>
                <a:ext cx="293235" cy="4409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 flipV="1">
            <a:off x="8306718" y="1219657"/>
            <a:ext cx="23446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7814348" y="1949864"/>
            <a:ext cx="2051539" cy="2543907"/>
          </a:xfrm>
          <a:custGeom>
            <a:avLst/>
            <a:gdLst>
              <a:gd name="connsiteX0" fmla="*/ 0 w 2004646"/>
              <a:gd name="connsiteY0" fmla="*/ 2543907 h 2543907"/>
              <a:gd name="connsiteX1" fmla="*/ 855784 w 2004646"/>
              <a:gd name="connsiteY1" fmla="*/ 1992923 h 2543907"/>
              <a:gd name="connsiteX2" fmla="*/ 1524000 w 2004646"/>
              <a:gd name="connsiteY2" fmla="*/ 1219200 h 2543907"/>
              <a:gd name="connsiteX3" fmla="*/ 1887415 w 2004646"/>
              <a:gd name="connsiteY3" fmla="*/ 492369 h 2543907"/>
              <a:gd name="connsiteX4" fmla="*/ 2004646 w 2004646"/>
              <a:gd name="connsiteY4" fmla="*/ 0 h 2543907"/>
              <a:gd name="connsiteX5" fmla="*/ 2004646 w 2004646"/>
              <a:gd name="connsiteY5" fmla="*/ 0 h 254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646" h="2543907">
                <a:moveTo>
                  <a:pt x="0" y="2543907"/>
                </a:moveTo>
                <a:cubicBezTo>
                  <a:pt x="300892" y="2378807"/>
                  <a:pt x="601784" y="2213707"/>
                  <a:pt x="855784" y="1992923"/>
                </a:cubicBezTo>
                <a:cubicBezTo>
                  <a:pt x="1109784" y="1772139"/>
                  <a:pt x="1352062" y="1469292"/>
                  <a:pt x="1524000" y="1219200"/>
                </a:cubicBezTo>
                <a:cubicBezTo>
                  <a:pt x="1695939" y="969108"/>
                  <a:pt x="1807307" y="695569"/>
                  <a:pt x="1887415" y="492369"/>
                </a:cubicBezTo>
                <a:cubicBezTo>
                  <a:pt x="1967523" y="289169"/>
                  <a:pt x="2004646" y="0"/>
                  <a:pt x="2004646" y="0"/>
                </a:cubicBezTo>
                <a:lnTo>
                  <a:pt x="2004646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54182" y="1763845"/>
                <a:ext cx="114255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182" y="1763845"/>
                <a:ext cx="1142557" cy="44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8259600" y="1735595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57905" y="583594"/>
            <a:ext cx="59272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9485" y="301215"/>
            <a:ext cx="11686478" cy="6330618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9485" y="4729143"/>
            <a:ext cx="1967489" cy="1934316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9267418" y="3410066"/>
            <a:ext cx="0" cy="777124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378362" y="2340684"/>
            <a:ext cx="709034" cy="114349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53229" y="399657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2-yuz: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8599" y="1297295"/>
                <a:ext cx="5211107" cy="1775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99" y="1297295"/>
                <a:ext cx="5211107" cy="17751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5450536" y="1830292"/>
            <a:ext cx="2381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60038" y="3370708"/>
                <a:ext cx="5576719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38" y="3370708"/>
                <a:ext cx="5576719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330027" y="5261134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234117" y="4965369"/>
                <a:ext cx="1025152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117" y="4965369"/>
                <a:ext cx="1025152" cy="12448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392726" y="5266541"/>
            <a:ext cx="2228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073360" y="4032940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360" y="4032940"/>
                <a:ext cx="2965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1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683664" y="835442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41" y="303412"/>
            <a:ext cx="1964206" cy="1964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BD6B5D-3FCF-4285-B580-E170E8C48B8A}"/>
              </a:ext>
            </a:extLst>
          </p:cNvPr>
          <p:cNvSpPr txBox="1"/>
          <p:nvPr/>
        </p:nvSpPr>
        <p:spPr>
          <a:xfrm>
            <a:off x="1868046" y="2119921"/>
            <a:ext cx="807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Shtrixlangan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821089" y="5593976"/>
            <a:ext cx="4548360" cy="145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08055" y="2806006"/>
                <a:ext cx="293235" cy="44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55" y="2806006"/>
                <a:ext cx="293235" cy="440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4831587" y="2947473"/>
            <a:ext cx="23446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30021" y="5393066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021" y="5393066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олилиния 13"/>
          <p:cNvSpPr/>
          <p:nvPr/>
        </p:nvSpPr>
        <p:spPr>
          <a:xfrm>
            <a:off x="3894199" y="4272330"/>
            <a:ext cx="2614182" cy="1625784"/>
          </a:xfrm>
          <a:custGeom>
            <a:avLst/>
            <a:gdLst>
              <a:gd name="connsiteX0" fmla="*/ 0 w 2614182"/>
              <a:gd name="connsiteY0" fmla="*/ 453201 h 1625784"/>
              <a:gd name="connsiteX1" fmla="*/ 408790 w 2614182"/>
              <a:gd name="connsiteY1" fmla="*/ 162744 h 1625784"/>
              <a:gd name="connsiteX2" fmla="*/ 935915 w 2614182"/>
              <a:gd name="connsiteY2" fmla="*/ 1380 h 1625784"/>
              <a:gd name="connsiteX3" fmla="*/ 1570616 w 2614182"/>
              <a:gd name="connsiteY3" fmla="*/ 248805 h 1625784"/>
              <a:gd name="connsiteX4" fmla="*/ 2130014 w 2614182"/>
              <a:gd name="connsiteY4" fmla="*/ 743657 h 1625784"/>
              <a:gd name="connsiteX5" fmla="*/ 2538805 w 2614182"/>
              <a:gd name="connsiteY5" fmla="*/ 1335328 h 1625784"/>
              <a:gd name="connsiteX6" fmla="*/ 2614108 w 2614182"/>
              <a:gd name="connsiteY6" fmla="*/ 1625784 h 1625784"/>
              <a:gd name="connsiteX7" fmla="*/ 2614108 w 2614182"/>
              <a:gd name="connsiteY7" fmla="*/ 1625784 h 162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4182" h="1625784">
                <a:moveTo>
                  <a:pt x="0" y="453201"/>
                </a:moveTo>
                <a:cubicBezTo>
                  <a:pt x="126402" y="345624"/>
                  <a:pt x="252804" y="238047"/>
                  <a:pt x="408790" y="162744"/>
                </a:cubicBezTo>
                <a:cubicBezTo>
                  <a:pt x="564776" y="87440"/>
                  <a:pt x="742277" y="-12963"/>
                  <a:pt x="935915" y="1380"/>
                </a:cubicBezTo>
                <a:cubicBezTo>
                  <a:pt x="1129553" y="15723"/>
                  <a:pt x="1371600" y="125092"/>
                  <a:pt x="1570616" y="248805"/>
                </a:cubicBezTo>
                <a:cubicBezTo>
                  <a:pt x="1769632" y="372518"/>
                  <a:pt x="1968649" y="562570"/>
                  <a:pt x="2130014" y="743657"/>
                </a:cubicBezTo>
                <a:cubicBezTo>
                  <a:pt x="2291379" y="924744"/>
                  <a:pt x="2458123" y="1188307"/>
                  <a:pt x="2538805" y="1335328"/>
                </a:cubicBezTo>
                <a:cubicBezTo>
                  <a:pt x="2619487" y="1482349"/>
                  <a:pt x="2614108" y="1625784"/>
                  <a:pt x="2614108" y="1625784"/>
                </a:cubicBezTo>
                <a:lnTo>
                  <a:pt x="2614108" y="1625784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841880" y="4259657"/>
            <a:ext cx="3130475" cy="1619454"/>
          </a:xfrm>
          <a:custGeom>
            <a:avLst/>
            <a:gdLst>
              <a:gd name="connsiteX0" fmla="*/ 0 w 3130475"/>
              <a:gd name="connsiteY0" fmla="*/ 1328997 h 1619454"/>
              <a:gd name="connsiteX1" fmla="*/ 225911 w 3130475"/>
              <a:gd name="connsiteY1" fmla="*/ 834145 h 1619454"/>
              <a:gd name="connsiteX2" fmla="*/ 742278 w 3130475"/>
              <a:gd name="connsiteY2" fmla="*/ 307021 h 1619454"/>
              <a:gd name="connsiteX3" fmla="*/ 1387737 w 3130475"/>
              <a:gd name="connsiteY3" fmla="*/ 5807 h 1619454"/>
              <a:gd name="connsiteX4" fmla="*/ 1979407 w 3130475"/>
              <a:gd name="connsiteY4" fmla="*/ 156414 h 1619454"/>
              <a:gd name="connsiteX5" fmla="*/ 2485017 w 3130475"/>
              <a:gd name="connsiteY5" fmla="*/ 715811 h 1619454"/>
              <a:gd name="connsiteX6" fmla="*/ 3130475 w 3130475"/>
              <a:gd name="connsiteY6" fmla="*/ 1608696 h 1619454"/>
              <a:gd name="connsiteX7" fmla="*/ 3130475 w 3130475"/>
              <a:gd name="connsiteY7" fmla="*/ 1608696 h 1619454"/>
              <a:gd name="connsiteX8" fmla="*/ 3108960 w 3130475"/>
              <a:gd name="connsiteY8" fmla="*/ 1619454 h 16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0475" h="1619454">
                <a:moveTo>
                  <a:pt x="0" y="1328997"/>
                </a:moveTo>
                <a:cubicBezTo>
                  <a:pt x="51099" y="1166735"/>
                  <a:pt x="102198" y="1004474"/>
                  <a:pt x="225911" y="834145"/>
                </a:cubicBezTo>
                <a:cubicBezTo>
                  <a:pt x="349624" y="663816"/>
                  <a:pt x="548640" y="445077"/>
                  <a:pt x="742278" y="307021"/>
                </a:cubicBezTo>
                <a:cubicBezTo>
                  <a:pt x="935916" y="168965"/>
                  <a:pt x="1181549" y="30908"/>
                  <a:pt x="1387737" y="5807"/>
                </a:cubicBezTo>
                <a:cubicBezTo>
                  <a:pt x="1593925" y="-19294"/>
                  <a:pt x="1796527" y="38080"/>
                  <a:pt x="1979407" y="156414"/>
                </a:cubicBezTo>
                <a:cubicBezTo>
                  <a:pt x="2162287" y="274748"/>
                  <a:pt x="2293172" y="473764"/>
                  <a:pt x="2485017" y="715811"/>
                </a:cubicBezTo>
                <a:cubicBezTo>
                  <a:pt x="2676862" y="957858"/>
                  <a:pt x="3130475" y="1608696"/>
                  <a:pt x="3130475" y="1608696"/>
                </a:cubicBezTo>
                <a:lnTo>
                  <a:pt x="3130475" y="1608696"/>
                </a:lnTo>
                <a:lnTo>
                  <a:pt x="3108960" y="1619454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952604" y="4737140"/>
            <a:ext cx="522071" cy="79533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73354" y="4707624"/>
            <a:ext cx="560124" cy="850203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221972" y="4788203"/>
            <a:ext cx="515574" cy="75694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401850" y="4889410"/>
            <a:ext cx="427879" cy="638841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535247" y="5020193"/>
            <a:ext cx="382178" cy="54794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745004" y="5119092"/>
            <a:ext cx="270652" cy="40915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902839" y="5240266"/>
            <a:ext cx="223853" cy="32038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069084" y="5349520"/>
            <a:ext cx="135801" cy="19294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210208" y="5441915"/>
            <a:ext cx="65664" cy="10658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68119" y="5633140"/>
                <a:ext cx="293235" cy="44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119" y="5633140"/>
                <a:ext cx="293235" cy="4409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21972" y="5929887"/>
                <a:ext cx="19020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972" y="5929887"/>
                <a:ext cx="190203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49628" y="5924583"/>
                <a:ext cx="19020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28" y="5924583"/>
                <a:ext cx="190203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3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56479" y="484094"/>
            <a:ext cx="11686478" cy="6150881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392266" y="4110864"/>
            <a:ext cx="4548360" cy="145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79232" y="1322894"/>
                <a:ext cx="293235" cy="44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232" y="1322894"/>
                <a:ext cx="293235" cy="4409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7402764" y="1464361"/>
            <a:ext cx="23446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001198" y="390995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198" y="3909954"/>
                <a:ext cx="2965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олилиния 13"/>
          <p:cNvSpPr/>
          <p:nvPr/>
        </p:nvSpPr>
        <p:spPr>
          <a:xfrm>
            <a:off x="6465376" y="2789218"/>
            <a:ext cx="2614182" cy="1625784"/>
          </a:xfrm>
          <a:custGeom>
            <a:avLst/>
            <a:gdLst>
              <a:gd name="connsiteX0" fmla="*/ 0 w 2614182"/>
              <a:gd name="connsiteY0" fmla="*/ 453201 h 1625784"/>
              <a:gd name="connsiteX1" fmla="*/ 408790 w 2614182"/>
              <a:gd name="connsiteY1" fmla="*/ 162744 h 1625784"/>
              <a:gd name="connsiteX2" fmla="*/ 935915 w 2614182"/>
              <a:gd name="connsiteY2" fmla="*/ 1380 h 1625784"/>
              <a:gd name="connsiteX3" fmla="*/ 1570616 w 2614182"/>
              <a:gd name="connsiteY3" fmla="*/ 248805 h 1625784"/>
              <a:gd name="connsiteX4" fmla="*/ 2130014 w 2614182"/>
              <a:gd name="connsiteY4" fmla="*/ 743657 h 1625784"/>
              <a:gd name="connsiteX5" fmla="*/ 2538805 w 2614182"/>
              <a:gd name="connsiteY5" fmla="*/ 1335328 h 1625784"/>
              <a:gd name="connsiteX6" fmla="*/ 2614108 w 2614182"/>
              <a:gd name="connsiteY6" fmla="*/ 1625784 h 1625784"/>
              <a:gd name="connsiteX7" fmla="*/ 2614108 w 2614182"/>
              <a:gd name="connsiteY7" fmla="*/ 1625784 h 162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4182" h="1625784">
                <a:moveTo>
                  <a:pt x="0" y="453201"/>
                </a:moveTo>
                <a:cubicBezTo>
                  <a:pt x="126402" y="345624"/>
                  <a:pt x="252804" y="238047"/>
                  <a:pt x="408790" y="162744"/>
                </a:cubicBezTo>
                <a:cubicBezTo>
                  <a:pt x="564776" y="87440"/>
                  <a:pt x="742277" y="-12963"/>
                  <a:pt x="935915" y="1380"/>
                </a:cubicBezTo>
                <a:cubicBezTo>
                  <a:pt x="1129553" y="15723"/>
                  <a:pt x="1371600" y="125092"/>
                  <a:pt x="1570616" y="248805"/>
                </a:cubicBezTo>
                <a:cubicBezTo>
                  <a:pt x="1769632" y="372518"/>
                  <a:pt x="1968649" y="562570"/>
                  <a:pt x="2130014" y="743657"/>
                </a:cubicBezTo>
                <a:cubicBezTo>
                  <a:pt x="2291379" y="924744"/>
                  <a:pt x="2458123" y="1188307"/>
                  <a:pt x="2538805" y="1335328"/>
                </a:cubicBezTo>
                <a:cubicBezTo>
                  <a:pt x="2619487" y="1482349"/>
                  <a:pt x="2614108" y="1625784"/>
                  <a:pt x="2614108" y="1625784"/>
                </a:cubicBezTo>
                <a:lnTo>
                  <a:pt x="2614108" y="1625784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7413057" y="2776545"/>
            <a:ext cx="3130475" cy="1619454"/>
          </a:xfrm>
          <a:custGeom>
            <a:avLst/>
            <a:gdLst>
              <a:gd name="connsiteX0" fmla="*/ 0 w 3130475"/>
              <a:gd name="connsiteY0" fmla="*/ 1328997 h 1619454"/>
              <a:gd name="connsiteX1" fmla="*/ 225911 w 3130475"/>
              <a:gd name="connsiteY1" fmla="*/ 834145 h 1619454"/>
              <a:gd name="connsiteX2" fmla="*/ 742278 w 3130475"/>
              <a:gd name="connsiteY2" fmla="*/ 307021 h 1619454"/>
              <a:gd name="connsiteX3" fmla="*/ 1387737 w 3130475"/>
              <a:gd name="connsiteY3" fmla="*/ 5807 h 1619454"/>
              <a:gd name="connsiteX4" fmla="*/ 1979407 w 3130475"/>
              <a:gd name="connsiteY4" fmla="*/ 156414 h 1619454"/>
              <a:gd name="connsiteX5" fmla="*/ 2485017 w 3130475"/>
              <a:gd name="connsiteY5" fmla="*/ 715811 h 1619454"/>
              <a:gd name="connsiteX6" fmla="*/ 3130475 w 3130475"/>
              <a:gd name="connsiteY6" fmla="*/ 1608696 h 1619454"/>
              <a:gd name="connsiteX7" fmla="*/ 3130475 w 3130475"/>
              <a:gd name="connsiteY7" fmla="*/ 1608696 h 1619454"/>
              <a:gd name="connsiteX8" fmla="*/ 3108960 w 3130475"/>
              <a:gd name="connsiteY8" fmla="*/ 1619454 h 16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0475" h="1619454">
                <a:moveTo>
                  <a:pt x="0" y="1328997"/>
                </a:moveTo>
                <a:cubicBezTo>
                  <a:pt x="51099" y="1166735"/>
                  <a:pt x="102198" y="1004474"/>
                  <a:pt x="225911" y="834145"/>
                </a:cubicBezTo>
                <a:cubicBezTo>
                  <a:pt x="349624" y="663816"/>
                  <a:pt x="548640" y="445077"/>
                  <a:pt x="742278" y="307021"/>
                </a:cubicBezTo>
                <a:cubicBezTo>
                  <a:pt x="935916" y="168965"/>
                  <a:pt x="1181549" y="30908"/>
                  <a:pt x="1387737" y="5807"/>
                </a:cubicBezTo>
                <a:cubicBezTo>
                  <a:pt x="1593925" y="-19294"/>
                  <a:pt x="1796527" y="38080"/>
                  <a:pt x="1979407" y="156414"/>
                </a:cubicBezTo>
                <a:cubicBezTo>
                  <a:pt x="2162287" y="274748"/>
                  <a:pt x="2293172" y="473764"/>
                  <a:pt x="2485017" y="715811"/>
                </a:cubicBezTo>
                <a:cubicBezTo>
                  <a:pt x="2676862" y="957858"/>
                  <a:pt x="3130475" y="1608696"/>
                  <a:pt x="3130475" y="1608696"/>
                </a:cubicBezTo>
                <a:lnTo>
                  <a:pt x="3130475" y="1608696"/>
                </a:lnTo>
                <a:lnTo>
                  <a:pt x="3108960" y="1619454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7523781" y="3254028"/>
            <a:ext cx="522071" cy="79533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644531" y="3224512"/>
            <a:ext cx="560124" cy="850203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793149" y="3305091"/>
            <a:ext cx="515574" cy="75694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973027" y="3406298"/>
            <a:ext cx="427879" cy="638841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106424" y="3537081"/>
            <a:ext cx="382178" cy="54794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316181" y="3635980"/>
            <a:ext cx="270652" cy="40915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474016" y="3757154"/>
            <a:ext cx="223853" cy="32038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8640261" y="3866408"/>
            <a:ext cx="135801" cy="19294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8781385" y="3958803"/>
            <a:ext cx="65664" cy="10658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39296" y="4150028"/>
                <a:ext cx="293235" cy="44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296" y="4150028"/>
                <a:ext cx="293235" cy="440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1677" y="1020065"/>
                <a:ext cx="5584338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funksiyalar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grafiklarining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kesishish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koordinatalari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77" y="1020065"/>
                <a:ext cx="5584338" cy="2215991"/>
              </a:xfrm>
              <a:prstGeom prst="rect">
                <a:avLst/>
              </a:prstGeom>
              <a:blipFill>
                <a:blip r:embed="rId5"/>
                <a:stretch>
                  <a:fillRect l="-4913" t="-6319" r="-5022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720805" y="4441471"/>
                <a:ext cx="19020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805" y="4441471"/>
                <a:ext cx="190203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3117389" y="143370"/>
            <a:ext cx="5590772" cy="735563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25044" y="4460725"/>
                <a:ext cx="19020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044" y="4460725"/>
                <a:ext cx="190203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9365" y="3248638"/>
                <a:ext cx="2003754" cy="1457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65" y="3248638"/>
                <a:ext cx="2003754" cy="14573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656473" y="124367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982594" y="5096785"/>
                <a:ext cx="1615763" cy="1147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594" y="5096785"/>
                <a:ext cx="1615763" cy="11473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8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90036" y="435081"/>
                <a:ext cx="11019363" cy="199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𝒔𝒊𝒏𝒙𝒅𝒙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36" y="435081"/>
                <a:ext cx="11019363" cy="1994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574137" y="2617348"/>
                <a:ext cx="8806706" cy="1403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37" y="2617348"/>
                <a:ext cx="8806706" cy="1403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96287" y="4961601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977490" y="4871662"/>
                <a:ext cx="1887696" cy="780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90" y="4871662"/>
                <a:ext cx="1887696" cy="780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952868" y="4931674"/>
            <a:ext cx="2228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684395" y="83886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41" y="303412"/>
            <a:ext cx="1964206" cy="1964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D6B5D-3FCF-4285-B580-E170E8C48B8A}"/>
                  </a:ext>
                </a:extLst>
              </p:cNvPr>
              <p:cNvSpPr txBox="1"/>
              <p:nvPr/>
            </p:nvSpPr>
            <p:spPr>
              <a:xfrm>
                <a:off x="569249" y="2317526"/>
                <a:ext cx="5106722" cy="379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Ushbu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Shtrixlangan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soha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D6B5D-3FCF-4285-B580-E170E8C48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9" y="2317526"/>
                <a:ext cx="5106722" cy="3799566"/>
              </a:xfrm>
              <a:prstGeom prst="rect">
                <a:avLst/>
              </a:prstGeom>
              <a:blipFill>
                <a:blip r:embed="rId3"/>
                <a:stretch>
                  <a:fillRect l="-4177" t="-2889" r="-4296" b="-59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6625364" y="3818396"/>
            <a:ext cx="4548360" cy="145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52927" y="1868477"/>
                <a:ext cx="293235" cy="44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927" y="1868477"/>
                <a:ext cx="293235" cy="440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H="1" flipV="1">
            <a:off x="8699905" y="2009945"/>
            <a:ext cx="14412" cy="37645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35509" y="3673243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509" y="3673243"/>
                <a:ext cx="2965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46527" y="3832930"/>
                <a:ext cx="293235" cy="44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527" y="3832930"/>
                <a:ext cx="293235" cy="4409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H="1">
            <a:off x="7549376" y="3055806"/>
            <a:ext cx="754" cy="76259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880114" y="3818396"/>
            <a:ext cx="25810" cy="162210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597528" y="3176339"/>
            <a:ext cx="163937" cy="24834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597528" y="3243733"/>
            <a:ext cx="275705" cy="392796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673331" y="3337588"/>
            <a:ext cx="301195" cy="439895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831910" y="3412824"/>
            <a:ext cx="265042" cy="37435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997385" y="3473034"/>
            <a:ext cx="221577" cy="309821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161901" y="3547196"/>
            <a:ext cx="159167" cy="23565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8321068" y="3639176"/>
            <a:ext cx="103232" cy="138307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8470017" y="3701508"/>
            <a:ext cx="53898" cy="75975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8952064" y="3856824"/>
            <a:ext cx="43005" cy="13595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9055211" y="3861321"/>
            <a:ext cx="63551" cy="24280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9178904" y="3856678"/>
            <a:ext cx="92545" cy="41723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9299816" y="3864152"/>
            <a:ext cx="102023" cy="501074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9364675" y="3864152"/>
            <a:ext cx="208807" cy="63432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496238" y="3873324"/>
            <a:ext cx="227702" cy="793446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9621597" y="3992783"/>
            <a:ext cx="227702" cy="793446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9698841" y="4429900"/>
            <a:ext cx="159120" cy="5653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9778401" y="4915846"/>
            <a:ext cx="79788" cy="243581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255286" y="3876297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286" y="3876297"/>
                <a:ext cx="354264" cy="276999"/>
              </a:xfrm>
              <a:prstGeom prst="rect">
                <a:avLst/>
              </a:prstGeom>
              <a:blipFill>
                <a:blip r:embed="rId7"/>
                <a:stretch>
                  <a:fillRect l="-1724" r="-1724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751906" y="341352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906" y="3413523"/>
                <a:ext cx="253274" cy="369332"/>
              </a:xfrm>
              <a:prstGeom prst="rect">
                <a:avLst/>
              </a:prstGeom>
              <a:blipFill>
                <a:blip r:embed="rId8"/>
                <a:stretch>
                  <a:fillRect l="-29268" r="-29268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199594" y="5440503"/>
                <a:ext cx="9008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594" y="5440503"/>
                <a:ext cx="90088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олилиния 68"/>
          <p:cNvSpPr/>
          <p:nvPr/>
        </p:nvSpPr>
        <p:spPr>
          <a:xfrm>
            <a:off x="6894149" y="2827807"/>
            <a:ext cx="3149271" cy="3128224"/>
          </a:xfrm>
          <a:custGeom>
            <a:avLst/>
            <a:gdLst>
              <a:gd name="connsiteX0" fmla="*/ 0 w 3131507"/>
              <a:gd name="connsiteY0" fmla="*/ 0 h 3181611"/>
              <a:gd name="connsiteX1" fmla="*/ 889348 w 3131507"/>
              <a:gd name="connsiteY1" fmla="*/ 363255 h 3181611"/>
              <a:gd name="connsiteX2" fmla="*/ 1766170 w 3131507"/>
              <a:gd name="connsiteY2" fmla="*/ 951978 h 3181611"/>
              <a:gd name="connsiteX3" fmla="*/ 2417523 w 3131507"/>
              <a:gd name="connsiteY3" fmla="*/ 1678488 h 3181611"/>
              <a:gd name="connsiteX4" fmla="*/ 2843408 w 3131507"/>
              <a:gd name="connsiteY4" fmla="*/ 2455102 h 3181611"/>
              <a:gd name="connsiteX5" fmla="*/ 3131507 w 3131507"/>
              <a:gd name="connsiteY5" fmla="*/ 3181611 h 3181611"/>
              <a:gd name="connsiteX6" fmla="*/ 3131507 w 3131507"/>
              <a:gd name="connsiteY6" fmla="*/ 3181611 h 318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507" h="3181611">
                <a:moveTo>
                  <a:pt x="0" y="0"/>
                </a:moveTo>
                <a:cubicBezTo>
                  <a:pt x="297493" y="102296"/>
                  <a:pt x="594986" y="204592"/>
                  <a:pt x="889348" y="363255"/>
                </a:cubicBezTo>
                <a:cubicBezTo>
                  <a:pt x="1183710" y="521918"/>
                  <a:pt x="1511474" y="732773"/>
                  <a:pt x="1766170" y="951978"/>
                </a:cubicBezTo>
                <a:cubicBezTo>
                  <a:pt x="2020866" y="1171183"/>
                  <a:pt x="2237983" y="1427967"/>
                  <a:pt x="2417523" y="1678488"/>
                </a:cubicBezTo>
                <a:cubicBezTo>
                  <a:pt x="2597063" y="1929009"/>
                  <a:pt x="2724411" y="2204582"/>
                  <a:pt x="2843408" y="2455102"/>
                </a:cubicBezTo>
                <a:cubicBezTo>
                  <a:pt x="2962405" y="2705622"/>
                  <a:pt x="3131507" y="3181611"/>
                  <a:pt x="3131507" y="3181611"/>
                </a:cubicBezTo>
                <a:lnTo>
                  <a:pt x="3131507" y="318161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11030" y="946882"/>
                <a:ext cx="10403489" cy="1775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sz="3600" b="1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30" y="946882"/>
                <a:ext cx="10403489" cy="1775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6478" y="2721983"/>
                <a:ext cx="11634403" cy="1727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8" y="2721983"/>
                <a:ext cx="11634403" cy="1727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26327" y="5667423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931012" y="5683875"/>
                <a:ext cx="6335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012" y="5683875"/>
                <a:ext cx="63350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593428" y="5667423"/>
            <a:ext cx="2228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741150" y="4612189"/>
                <a:ext cx="4665060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150" y="4612189"/>
                <a:ext cx="4665060" cy="892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3117389" y="143370"/>
            <a:ext cx="5590772" cy="735563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656473" y="124367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684395" y="86276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41" y="303412"/>
            <a:ext cx="1964206" cy="1964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D6B5D-3FCF-4285-B580-E170E8C48B8A}"/>
                  </a:ext>
                </a:extLst>
              </p:cNvPr>
              <p:cNvSpPr txBox="1"/>
              <p:nvPr/>
            </p:nvSpPr>
            <p:spPr>
              <a:xfrm>
                <a:off x="916531" y="2335924"/>
                <a:ext cx="5629310" cy="3493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parabolaning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shtrixlangan</a:t>
                </a:r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soha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D6B5D-3FCF-4285-B580-E170E8C48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31" y="2335924"/>
                <a:ext cx="5629310" cy="3493200"/>
              </a:xfrm>
              <a:prstGeom prst="rect">
                <a:avLst/>
              </a:prstGeom>
              <a:blipFill>
                <a:blip r:embed="rId3"/>
                <a:stretch>
                  <a:fillRect l="-4329" r="-4329" b="-7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530" y="2385610"/>
            <a:ext cx="3490493" cy="3244738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10348652" y="5167905"/>
            <a:ext cx="118742" cy="57393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6720" y="5063012"/>
                <a:ext cx="1651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720" y="5063012"/>
                <a:ext cx="165109" cy="246221"/>
              </a:xfrm>
              <a:prstGeom prst="rect">
                <a:avLst/>
              </a:prstGeom>
              <a:blipFill>
                <a:blip r:embed="rId5"/>
                <a:stretch>
                  <a:fillRect l="-14815" r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8894840" y="4311259"/>
            <a:ext cx="0" cy="8853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08238" y="4183708"/>
            <a:ext cx="355705" cy="3439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863943" y="4272497"/>
            <a:ext cx="61793" cy="56407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508237" y="4300700"/>
            <a:ext cx="355705" cy="3439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508236" y="4418815"/>
            <a:ext cx="355705" cy="3439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508235" y="4532009"/>
            <a:ext cx="355705" cy="3439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508235" y="4635688"/>
            <a:ext cx="355705" cy="3439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08234" y="4744176"/>
            <a:ext cx="355705" cy="3439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508233" y="4843325"/>
            <a:ext cx="355705" cy="3439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508232" y="4960707"/>
            <a:ext cx="222241" cy="21760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508231" y="5063012"/>
            <a:ext cx="111121" cy="11048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735042" y="4304504"/>
            <a:ext cx="111121" cy="11048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916020" y="4286559"/>
                <a:ext cx="26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020" y="4286559"/>
                <a:ext cx="262892" cy="276999"/>
              </a:xfrm>
              <a:prstGeom prst="rect">
                <a:avLst/>
              </a:prstGeom>
              <a:blipFill>
                <a:blip r:embed="rId6"/>
                <a:stretch>
                  <a:fillRect l="-23256" r="-2093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6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684395" y="81736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41" y="303412"/>
            <a:ext cx="1964206" cy="1964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9864" y="2250652"/>
            <a:ext cx="5141742" cy="3507228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D6B5D-3FCF-4285-B580-E170E8C48B8A}"/>
                  </a:ext>
                </a:extLst>
              </p:cNvPr>
              <p:cNvSpPr txBox="1"/>
              <p:nvPr/>
            </p:nvSpPr>
            <p:spPr>
              <a:xfrm>
                <a:off x="437915" y="2317526"/>
                <a:ext cx="6207335" cy="379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parabola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nuqtasida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o‘tka-zilgan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urinma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soha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D6B5D-3FCF-4285-B580-E170E8C48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15" y="2317526"/>
                <a:ext cx="6207335" cy="3799566"/>
              </a:xfrm>
              <a:prstGeom prst="rect">
                <a:avLst/>
              </a:prstGeom>
              <a:blipFill>
                <a:blip r:embed="rId5"/>
                <a:stretch>
                  <a:fillRect l="-3536" t="-2568" r="-3438" b="-59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3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6479" y="484094"/>
            <a:ext cx="11686478" cy="6150881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9278" y="1386209"/>
            <a:ext cx="4555269" cy="3507228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9" name="Овал 8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3117389" y="143370"/>
            <a:ext cx="5590772" cy="735563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9319" y="1001578"/>
                <a:ext cx="6888511" cy="2492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chiziqqa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nuqtasida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urinma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19" y="1001578"/>
                <a:ext cx="6888511" cy="2492990"/>
              </a:xfrm>
              <a:prstGeom prst="rect">
                <a:avLst/>
              </a:prstGeom>
              <a:blipFill>
                <a:blip r:embed="rId5"/>
                <a:stretch>
                  <a:fillRect l="-3982" r="-4071" b="-6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656473" y="124367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3470" y="3617213"/>
                <a:ext cx="59115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70" y="3617213"/>
                <a:ext cx="591155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6479" y="237996"/>
            <a:ext cx="11686478" cy="639698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9278" y="717458"/>
            <a:ext cx="4555269" cy="3507228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9" name="Овал 8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34389" y="2767127"/>
                <a:ext cx="432503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89" y="2767127"/>
                <a:ext cx="432503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8373" y="449652"/>
                <a:ext cx="6875030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parabolaga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nuqtasida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urinma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73" y="449652"/>
                <a:ext cx="6875030" cy="2215991"/>
              </a:xfrm>
              <a:prstGeom prst="rect">
                <a:avLst/>
              </a:prstGeom>
              <a:blipFill>
                <a:blip r:embed="rId6"/>
                <a:stretch>
                  <a:fillRect l="-4082" t="-6336" b="-11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0029" y="3484164"/>
                <a:ext cx="26096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029" y="3484164"/>
                <a:ext cx="260968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28856" y="4645386"/>
                <a:ext cx="8845691" cy="1443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Urinma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856" y="4645386"/>
                <a:ext cx="8845691" cy="1443921"/>
              </a:xfrm>
              <a:prstGeom prst="rect">
                <a:avLst/>
              </a:prstGeom>
              <a:blipFill>
                <a:blip r:embed="rId8"/>
                <a:stretch>
                  <a:fillRect l="-2068" b="-15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8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6479" y="237996"/>
            <a:ext cx="11686478" cy="639698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9278" y="717458"/>
            <a:ext cx="4555269" cy="3507228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7400" y="4777552"/>
                <a:ext cx="3956661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400" y="4777552"/>
                <a:ext cx="3956661" cy="1152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2347" y="149957"/>
                <a:ext cx="6448526" cy="45204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Bo‘yalgan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soha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katetlari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yuzidan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ayirmasiga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7" y="149957"/>
                <a:ext cx="6448526" cy="4520405"/>
              </a:xfrm>
              <a:prstGeom prst="rect">
                <a:avLst/>
              </a:prstGeom>
              <a:blipFill>
                <a:blip r:embed="rId5"/>
                <a:stretch>
                  <a:fillRect l="-4253" r="-4348" b="-2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02430" y="5138176"/>
            <a:ext cx="168546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 smtClean="0"/>
              <a:t>kv.birlik</a:t>
            </a:r>
            <a:endParaRPr lang="ru-RU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523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6479" y="237996"/>
            <a:ext cx="11686478" cy="639698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3654" y="326557"/>
                <a:ext cx="8737648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36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54" y="326557"/>
                <a:ext cx="8737648" cy="1682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7418" y="2184999"/>
                <a:ext cx="7383303" cy="1125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418" y="2184999"/>
                <a:ext cx="7383303" cy="1125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26327" y="5667423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4156" y="5708805"/>
            <a:ext cx="2228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723668" y="3571183"/>
                <a:ext cx="4656916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68" y="3571183"/>
                <a:ext cx="4656916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939949" y="5422091"/>
                <a:ext cx="840295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49" y="5422091"/>
                <a:ext cx="840295" cy="1125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6479" y="1303485"/>
            <a:ext cx="11686478" cy="5331490"/>
          </a:xfrm>
          <a:prstGeom prst="roundRect">
            <a:avLst>
              <a:gd name="adj" fmla="val 23367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9152135" y="3922325"/>
            <a:ext cx="2790822" cy="273367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31384893"/>
              </p:ext>
            </p:extLst>
          </p:nvPr>
        </p:nvGraphicFramePr>
        <p:xfrm>
          <a:off x="686236" y="1581951"/>
          <a:ext cx="8128000" cy="438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12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462789"/>
            <a:ext cx="11686478" cy="6172186"/>
          </a:xfrm>
          <a:prstGeom prst="roundRect">
            <a:avLst>
              <a:gd name="adj" fmla="val 15115"/>
            </a:avLst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05" y="1072387"/>
            <a:ext cx="4552302" cy="4952990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5400000">
            <a:off x="11043640" y="5343010"/>
            <a:ext cx="114546" cy="45719"/>
          </a:xfrm>
          <a:prstGeom prst="triangl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148775" y="521539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8775" y="5215399"/>
                <a:ext cx="185948" cy="276999"/>
              </a:xfrm>
              <a:prstGeom prst="rect">
                <a:avLst/>
              </a:prstGeom>
              <a:blipFill>
                <a:blip r:embed="rId4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>
            <a:off x="9149749" y="3969739"/>
            <a:ext cx="5751" cy="13586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666446" y="4009283"/>
            <a:ext cx="425892" cy="4901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650913" y="3789103"/>
            <a:ext cx="452863" cy="51944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9109592" y="3969739"/>
            <a:ext cx="80317" cy="79088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3075674" y="159972"/>
            <a:ext cx="5590772" cy="735563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68840" y="12190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675073" y="4198453"/>
            <a:ext cx="425892" cy="4901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55901" y="4367103"/>
            <a:ext cx="425892" cy="4901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664528" y="4559168"/>
            <a:ext cx="425892" cy="4901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659453" y="4742387"/>
            <a:ext cx="425892" cy="4901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664528" y="4958768"/>
            <a:ext cx="347200" cy="379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54378" y="5144352"/>
            <a:ext cx="183750" cy="1897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6318" y="3087613"/>
            <a:ext cx="467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Integrallash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318" y="1715335"/>
                <a:ext cx="6508127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18" y="1715335"/>
                <a:ext cx="6508127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2296" y="2449977"/>
                <a:ext cx="14682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2449977"/>
                <a:ext cx="146828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00933" y="2396899"/>
                <a:ext cx="14682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933" y="2396899"/>
                <a:ext cx="146828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324857" y="5286321"/>
                <a:ext cx="3321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857" y="5286321"/>
                <a:ext cx="33214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19376" y="1072387"/>
            <a:ext cx="670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Parabola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koordinatalari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62296" y="3687957"/>
                <a:ext cx="12679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3687957"/>
                <a:ext cx="1267975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200933" y="3670472"/>
                <a:ext cx="12615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933" y="3670472"/>
                <a:ext cx="1261564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4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5055" y="570873"/>
                <a:ext cx="10649326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5" y="570873"/>
                <a:ext cx="10649326" cy="1682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055" y="2342111"/>
                <a:ext cx="10393551" cy="1635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5" y="2342111"/>
                <a:ext cx="10393551" cy="1635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24448" y="4991548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842164" y="4690376"/>
                <a:ext cx="102515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164" y="4690376"/>
                <a:ext cx="1025152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000773" y="4991548"/>
            <a:ext cx="2228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41" y="303412"/>
            <a:ext cx="1964206" cy="1964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D6B5D-3FCF-4285-B580-E170E8C48B8A}"/>
                  </a:ext>
                </a:extLst>
              </p:cNvPr>
              <p:cNvSpPr txBox="1"/>
              <p:nvPr/>
            </p:nvSpPr>
            <p:spPr>
              <a:xfrm>
                <a:off x="748348" y="2543087"/>
                <a:ext cx="10695304" cy="344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parabola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Bu parabola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soha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birlikka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parabola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D6B5D-3FCF-4285-B580-E170E8C48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48" y="2543087"/>
                <a:ext cx="10695304" cy="3443700"/>
              </a:xfrm>
              <a:prstGeom prst="rect">
                <a:avLst/>
              </a:prstGeom>
              <a:blipFill>
                <a:blip r:embed="rId3"/>
                <a:stretch>
                  <a:fillRect l="-2052" t="-3540" r="-1995" b="-65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684395" y="86276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484094"/>
            <a:ext cx="11686478" cy="6150881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8287CE-BA13-4A63-B23B-C38CA955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>
            <a:off x="229511" y="4670362"/>
            <a:ext cx="2007308" cy="1996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3075674" y="159972"/>
            <a:ext cx="5590772" cy="735563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68840" y="12190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530353" y="1912778"/>
            <a:ext cx="0" cy="37027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936598" y="4830936"/>
            <a:ext cx="4369689" cy="31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7218380" y="3255707"/>
            <a:ext cx="3420932" cy="2166147"/>
          </a:xfrm>
          <a:custGeom>
            <a:avLst/>
            <a:gdLst>
              <a:gd name="connsiteX0" fmla="*/ 0 w 3420932"/>
              <a:gd name="connsiteY0" fmla="*/ 2166147 h 2166147"/>
              <a:gd name="connsiteX1" fmla="*/ 1118796 w 3420932"/>
              <a:gd name="connsiteY1" fmla="*/ 423409 h 2166147"/>
              <a:gd name="connsiteX2" fmla="*/ 1818043 w 3420932"/>
              <a:gd name="connsiteY2" fmla="*/ 3860 h 2166147"/>
              <a:gd name="connsiteX3" fmla="*/ 2366683 w 3420932"/>
              <a:gd name="connsiteY3" fmla="*/ 262044 h 2166147"/>
              <a:gd name="connsiteX4" fmla="*/ 2926080 w 3420932"/>
              <a:gd name="connsiteY4" fmla="*/ 1015079 h 2166147"/>
              <a:gd name="connsiteX5" fmla="*/ 3420932 w 3420932"/>
              <a:gd name="connsiteY5" fmla="*/ 2112359 h 2166147"/>
              <a:gd name="connsiteX6" fmla="*/ 3420932 w 3420932"/>
              <a:gd name="connsiteY6" fmla="*/ 2112359 h 216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32" h="2166147">
                <a:moveTo>
                  <a:pt x="0" y="2166147"/>
                </a:moveTo>
                <a:cubicBezTo>
                  <a:pt x="407894" y="1474968"/>
                  <a:pt x="815789" y="783790"/>
                  <a:pt x="1118796" y="423409"/>
                </a:cubicBezTo>
                <a:cubicBezTo>
                  <a:pt x="1421803" y="63028"/>
                  <a:pt x="1610062" y="30754"/>
                  <a:pt x="1818043" y="3860"/>
                </a:cubicBezTo>
                <a:cubicBezTo>
                  <a:pt x="2026024" y="-23034"/>
                  <a:pt x="2182010" y="93507"/>
                  <a:pt x="2366683" y="262044"/>
                </a:cubicBezTo>
                <a:cubicBezTo>
                  <a:pt x="2551356" y="430581"/>
                  <a:pt x="2750372" y="706693"/>
                  <a:pt x="2926080" y="1015079"/>
                </a:cubicBezTo>
                <a:cubicBezTo>
                  <a:pt x="3101788" y="1323465"/>
                  <a:pt x="3420932" y="2112359"/>
                  <a:pt x="3420932" y="2112359"/>
                </a:cubicBezTo>
                <a:lnTo>
                  <a:pt x="3420932" y="2112359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468560" y="3172946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349231" y="4788140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77079" y="1648271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079" y="1648271"/>
                <a:ext cx="253274" cy="369332"/>
              </a:xfrm>
              <a:prstGeom prst="rect">
                <a:avLst/>
              </a:prstGeom>
              <a:blipFill>
                <a:blip r:embed="rId3"/>
                <a:stretch>
                  <a:fillRect l="-31707" r="-3170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325895" y="472058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895" y="4720585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095957" y="4860041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957" y="4860041"/>
                <a:ext cx="272510" cy="369332"/>
              </a:xfrm>
              <a:prstGeom prst="rect">
                <a:avLst/>
              </a:prstGeom>
              <a:blipFill>
                <a:blip r:embed="rId5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72538" y="4860041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538" y="4860041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2449" r="-2449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81339" y="3058417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339" y="3058417"/>
                <a:ext cx="253274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0311066" y="4307657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066" y="4307657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46991" y="1004910"/>
                <a:ext cx="44772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91" y="1004910"/>
                <a:ext cx="447725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89534" y="973577"/>
                <a:ext cx="49003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534" y="973577"/>
                <a:ext cx="4900316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37607" y="1832937"/>
                <a:ext cx="5222392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Bundan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𝒃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07" y="1832937"/>
                <a:ext cx="5222392" cy="566565"/>
              </a:xfrm>
              <a:prstGeom prst="rect">
                <a:avLst/>
              </a:prstGeom>
              <a:blipFill>
                <a:blip r:embed="rId11"/>
                <a:stretch>
                  <a:fillRect l="-5374" t="-22581" b="-47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33"/>
          <p:cNvCxnSpPr/>
          <p:nvPr/>
        </p:nvCxnSpPr>
        <p:spPr>
          <a:xfrm>
            <a:off x="2590800" y="1312686"/>
            <a:ext cx="630948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453390" y="1312686"/>
            <a:ext cx="630948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033186" y="2557865"/>
                <a:ext cx="16577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86" y="2557865"/>
                <a:ext cx="165776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94197" y="3265751"/>
            <a:ext cx="574516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Parabolaning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263787" y="4016360"/>
                <a:ext cx="4293098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787" y="4016360"/>
                <a:ext cx="4293098" cy="6588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3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2773" y="565186"/>
                <a:ext cx="11633890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ru-RU" sz="3600" b="1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3" y="565186"/>
                <a:ext cx="11633890" cy="1682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1947" y="2654400"/>
                <a:ext cx="8734699" cy="1573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47" y="2654400"/>
                <a:ext cx="8734699" cy="1573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5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5597" y="565186"/>
                <a:ext cx="2183803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97" y="565186"/>
                <a:ext cx="2183803" cy="1250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00505" y="4346716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918329" y="4336433"/>
                <a:ext cx="18165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329" y="4336433"/>
                <a:ext cx="181658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86882" y="949208"/>
                <a:ext cx="218380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882" y="949208"/>
                <a:ext cx="2183803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99358" y="918195"/>
                <a:ext cx="1631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358" y="918195"/>
                <a:ext cx="163192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53129" y="2405442"/>
                <a:ext cx="756117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29" y="2405442"/>
                <a:ext cx="7561172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63931" y="5117845"/>
                <a:ext cx="414549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31" y="5117845"/>
                <a:ext cx="4145494" cy="721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5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6">
                <a:extLst>
                  <a:ext uri="{FF2B5EF4-FFF2-40B4-BE49-F238E27FC236}">
                    <a16:creationId xmlns:a16="http://schemas.microsoft.com/office/drawing/2014/main" id="{0BAB2240-3DF0-41FE-842D-51897D52FCFE}"/>
                  </a:ext>
                </a:extLst>
              </p:cNvPr>
              <p:cNvSpPr/>
              <p:nvPr/>
            </p:nvSpPr>
            <p:spPr>
              <a:xfrm>
                <a:off x="256479" y="247655"/>
                <a:ext cx="11686478" cy="6387320"/>
              </a:xfrm>
              <a:prstGeom prst="roundRect">
                <a:avLst>
                  <a:gd name="adj" fmla="val 15115"/>
                </a:avLst>
              </a:prstGeom>
              <a:noFill/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Скругленный прямоугольник 6">
                <a:extLst>
                  <a:ext uri="{FF2B5EF4-FFF2-40B4-BE49-F238E27FC236}">
                    <a16:creationId xmlns:a16="http://schemas.microsoft.com/office/drawing/2014/main" id="{0BAB2240-3DF0-41FE-842D-51897D52F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" y="247655"/>
                <a:ext cx="11686478" cy="6387320"/>
              </a:xfrm>
              <a:prstGeom prst="roundRect">
                <a:avLst>
                  <a:gd name="adj" fmla="val 15115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428347" y="801826"/>
            <a:ext cx="3285364" cy="983449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859458" y="223025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7C96B3C3-A77C-472F-89E0-409A9D9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41" y="303412"/>
            <a:ext cx="1964206" cy="1964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BD6B5D-3FCF-4285-B580-E170E8C48B8A}"/>
              </a:ext>
            </a:extLst>
          </p:cNvPr>
          <p:cNvSpPr txBox="1"/>
          <p:nvPr/>
        </p:nvSpPr>
        <p:spPr>
          <a:xfrm>
            <a:off x="1868046" y="1711675"/>
            <a:ext cx="807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Shtrixlangan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V="1">
            <a:off x="5811687" y="4084261"/>
            <a:ext cx="23446" cy="3505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36359" y="3225871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59" y="3225871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1199" y="587321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99" y="5873214"/>
                <a:ext cx="2965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36101" y="5836861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101" y="5836861"/>
                <a:ext cx="34464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59483" y="2733692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83" y="2733692"/>
                <a:ext cx="2965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4828400" y="3409249"/>
            <a:ext cx="951076" cy="1506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783015" y="3364182"/>
            <a:ext cx="23446" cy="24609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783015" y="2865061"/>
            <a:ext cx="23446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4290645" y="3595268"/>
            <a:ext cx="2051539" cy="2543907"/>
          </a:xfrm>
          <a:custGeom>
            <a:avLst/>
            <a:gdLst>
              <a:gd name="connsiteX0" fmla="*/ 0 w 2004646"/>
              <a:gd name="connsiteY0" fmla="*/ 2543907 h 2543907"/>
              <a:gd name="connsiteX1" fmla="*/ 855784 w 2004646"/>
              <a:gd name="connsiteY1" fmla="*/ 1992923 h 2543907"/>
              <a:gd name="connsiteX2" fmla="*/ 1524000 w 2004646"/>
              <a:gd name="connsiteY2" fmla="*/ 1219200 h 2543907"/>
              <a:gd name="connsiteX3" fmla="*/ 1887415 w 2004646"/>
              <a:gd name="connsiteY3" fmla="*/ 492369 h 2543907"/>
              <a:gd name="connsiteX4" fmla="*/ 2004646 w 2004646"/>
              <a:gd name="connsiteY4" fmla="*/ 0 h 2543907"/>
              <a:gd name="connsiteX5" fmla="*/ 2004646 w 2004646"/>
              <a:gd name="connsiteY5" fmla="*/ 0 h 254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646" h="2543907">
                <a:moveTo>
                  <a:pt x="0" y="2543907"/>
                </a:moveTo>
                <a:cubicBezTo>
                  <a:pt x="300892" y="2378807"/>
                  <a:pt x="601784" y="2213707"/>
                  <a:pt x="855784" y="1992923"/>
                </a:cubicBezTo>
                <a:cubicBezTo>
                  <a:pt x="1109784" y="1772139"/>
                  <a:pt x="1352062" y="1469292"/>
                  <a:pt x="1524000" y="1219200"/>
                </a:cubicBezTo>
                <a:cubicBezTo>
                  <a:pt x="1695939" y="969108"/>
                  <a:pt x="1807307" y="695569"/>
                  <a:pt x="1887415" y="492369"/>
                </a:cubicBezTo>
                <a:cubicBezTo>
                  <a:pt x="1967523" y="289169"/>
                  <a:pt x="2004646" y="0"/>
                  <a:pt x="2004646" y="0"/>
                </a:cubicBezTo>
                <a:lnTo>
                  <a:pt x="2004646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583723" y="3036277"/>
            <a:ext cx="2121877" cy="33339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79476" y="5010266"/>
            <a:ext cx="0" cy="777124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850966" y="3656758"/>
            <a:ext cx="841174" cy="13535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841726" y="3878956"/>
            <a:ext cx="754849" cy="1231896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846692" y="4146036"/>
            <a:ext cx="646810" cy="105083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846692" y="4412353"/>
            <a:ext cx="558478" cy="89110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850309" y="4644729"/>
            <a:ext cx="476362" cy="7497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839958" y="4864860"/>
            <a:ext cx="390574" cy="62462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845202" y="5119232"/>
            <a:ext cx="280729" cy="468299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834489" y="5359902"/>
            <a:ext cx="171264" cy="30031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834489" y="5600414"/>
            <a:ext cx="68048" cy="128676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30479" y="3409249"/>
                <a:ext cx="114255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479" y="3409249"/>
                <a:ext cx="1142557" cy="440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73974" y="5921980"/>
                <a:ext cx="169918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974" y="5921980"/>
                <a:ext cx="169918" cy="4431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Овал 59"/>
          <p:cNvSpPr/>
          <p:nvPr/>
        </p:nvSpPr>
        <p:spPr>
          <a:xfrm>
            <a:off x="4735897" y="3324302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316414" y="5772905"/>
            <a:ext cx="123586" cy="1171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586723" y="5587531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723" y="5587531"/>
                <a:ext cx="2965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684395" y="86276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Широкоэкранный</PresentationFormat>
  <Paragraphs>175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39</cp:revision>
  <dcterms:created xsi:type="dcterms:W3CDTF">2020-12-27T06:03:11Z</dcterms:created>
  <dcterms:modified xsi:type="dcterms:W3CDTF">2021-03-04T06:35:48Z</dcterms:modified>
</cp:coreProperties>
</file>