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57D3FF"/>
    <a:srgbClr val="0000CC"/>
    <a:srgbClr val="9900CC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6.jpe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17" Type="http://schemas.openxmlformats.org/officeDocument/2006/relationships/image" Target="../media/image118.png"/><Relationship Id="rId2" Type="http://schemas.openxmlformats.org/officeDocument/2006/relationships/image" Target="../media/image6.jpe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30.png"/><Relationship Id="rId5" Type="http://schemas.openxmlformats.org/officeDocument/2006/relationships/image" Target="../media/image109.png"/><Relationship Id="rId15" Type="http://schemas.openxmlformats.org/officeDocument/2006/relationships/image" Target="../media/image116.png"/><Relationship Id="rId10" Type="http://schemas.openxmlformats.org/officeDocument/2006/relationships/image" Target="../media/image1120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139.png"/><Relationship Id="rId39" Type="http://schemas.openxmlformats.org/officeDocument/2006/relationships/image" Target="../media/image152.png"/><Relationship Id="rId3" Type="http://schemas.openxmlformats.org/officeDocument/2006/relationships/image" Target="../media/image107.png"/><Relationship Id="rId21" Type="http://schemas.openxmlformats.org/officeDocument/2006/relationships/image" Target="../media/image134.png"/><Relationship Id="rId34" Type="http://schemas.openxmlformats.org/officeDocument/2006/relationships/image" Target="../media/image147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33" Type="http://schemas.openxmlformats.org/officeDocument/2006/relationships/image" Target="../media/image146.png"/><Relationship Id="rId38" Type="http://schemas.openxmlformats.org/officeDocument/2006/relationships/image" Target="../media/image151.png"/><Relationship Id="rId2" Type="http://schemas.openxmlformats.org/officeDocument/2006/relationships/image" Target="../media/image6.jpe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5" Type="http://schemas.openxmlformats.org/officeDocument/2006/relationships/image" Target="../media/image116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36" Type="http://schemas.openxmlformats.org/officeDocument/2006/relationships/image" Target="../media/image149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31" Type="http://schemas.openxmlformats.org/officeDocument/2006/relationships/image" Target="../media/image144.png"/><Relationship Id="rId4" Type="http://schemas.openxmlformats.org/officeDocument/2006/relationships/image" Target="../media/image119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6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2" Type="http://schemas.openxmlformats.org/officeDocument/2006/relationships/image" Target="../media/image6.jpe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725738"/>
            <a:ext cx="10159017" cy="265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ru-RU" sz="6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Variantlarni</a:t>
            </a:r>
            <a:r>
              <a:rPr lang="en-US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chiqishga</a:t>
            </a:r>
            <a:r>
              <a:rPr lang="en-US" sz="6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en-US" sz="6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r>
              <a:rPr lang="en-US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endParaRPr lang="ru-RU" sz="6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14909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4909" y="991681"/>
            <a:ext cx="112683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11-sinf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sinf-lardan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navbatchini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tanlashimiz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juftlikda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2" y="4440958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9590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896436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6883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7543" y="990073"/>
            <a:ext cx="10676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1, 2, 3, 4, 5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belgilaymiz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variantlarni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933" y="4933365"/>
                <a:ext cx="39052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Jami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usul</a:t>
                </a:r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933" y="4933365"/>
                <a:ext cx="3905236" cy="707886"/>
              </a:xfrm>
              <a:prstGeom prst="rect">
                <a:avLst/>
              </a:prstGeom>
              <a:blipFill>
                <a:blip r:embed="rId3"/>
                <a:stretch>
                  <a:fillRect l="-5460" t="-15517" r="-452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с двумя скругленными противолежащими углами 8"/>
              <p:cNvSpPr/>
              <p:nvPr/>
            </p:nvSpPr>
            <p:spPr>
              <a:xfrm>
                <a:off x="877543" y="2619427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с двумя скругленными противолежащими углами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3" y="2619427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с двумя скругленными противолежащими углами 9"/>
              <p:cNvSpPr/>
              <p:nvPr/>
            </p:nvSpPr>
            <p:spPr>
              <a:xfrm>
                <a:off x="3016429" y="257982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с двумя скругленными противолежащими углами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429" y="257982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с двумя скругленными противолежащими углами 10"/>
              <p:cNvSpPr/>
              <p:nvPr/>
            </p:nvSpPr>
            <p:spPr>
              <a:xfrm>
                <a:off x="5196910" y="258102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с двумя скругленными противолежащими углами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910" y="258102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с двумя скругленными противолежащими углами 11"/>
              <p:cNvSpPr/>
              <p:nvPr/>
            </p:nvSpPr>
            <p:spPr>
              <a:xfrm>
                <a:off x="7377391" y="258102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с двумя скругленными противолежащими углами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91" y="258102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с двумя скругленными противолежащими углами 12"/>
              <p:cNvSpPr/>
              <p:nvPr/>
            </p:nvSpPr>
            <p:spPr>
              <a:xfrm>
                <a:off x="9557872" y="257982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с двумя скругленными противолежащими углами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72" y="257982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с двумя скругленными противолежащими углами 13"/>
              <p:cNvSpPr/>
              <p:nvPr/>
            </p:nvSpPr>
            <p:spPr>
              <a:xfrm>
                <a:off x="877543" y="362945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с двумя скругленными противолежащими углами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3" y="3629458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с двумя скругленными противолежащими углами 14"/>
              <p:cNvSpPr/>
              <p:nvPr/>
            </p:nvSpPr>
            <p:spPr>
              <a:xfrm>
                <a:off x="3016429" y="358985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с двумя скругленными противолежащими углами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429" y="358985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с двумя скругленными противолежащими углами 15"/>
              <p:cNvSpPr/>
              <p:nvPr/>
            </p:nvSpPr>
            <p:spPr>
              <a:xfrm>
                <a:off x="5196910" y="3591060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с двумя скругленными противолежащими углами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910" y="3591060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с двумя скругленными противолежащими углами 16"/>
              <p:cNvSpPr/>
              <p:nvPr/>
            </p:nvSpPr>
            <p:spPr>
              <a:xfrm>
                <a:off x="7377391" y="359105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с двумя скругленными противолежащими углами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91" y="359105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с двумя скругленными противолежащими углами 17"/>
              <p:cNvSpPr/>
              <p:nvPr/>
            </p:nvSpPr>
            <p:spPr>
              <a:xfrm>
                <a:off x="9557872" y="358985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600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с двумя скругленными противолежащими углами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72" y="3589859"/>
                <a:ext cx="1755135" cy="75985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14909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1054" y="1009610"/>
            <a:ext cx="112683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Voris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Doniyor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Kamola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Anora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matematikani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biladigan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o‘quvchilardir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bellashuvi”ga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2548" y="4169938"/>
            <a:ext cx="848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2" y="4440958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600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896436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6883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3639454" y="2938343"/>
            <a:ext cx="5361111" cy="20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9143" y="1010994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43" y="1010994"/>
                <a:ext cx="602140" cy="6883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594589" y="1334660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8297" y="980717"/>
            <a:ext cx="1428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Voris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414292" y="1041271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92" y="1041271"/>
                <a:ext cx="602140" cy="68834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5199738" y="1364937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03446" y="1010994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Doniyor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8768329" y="1033136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329" y="1033136"/>
                <a:ext cx="602140" cy="68834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9553775" y="1356802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57483" y="100285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385084" y="1916560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84" y="1916560"/>
                <a:ext cx="602140" cy="6883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3170530" y="2240226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4238" y="1886283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Anora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6493345" y="1916560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45" y="1916560"/>
                <a:ext cx="602140" cy="6883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7278791" y="2240226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82499" y="1886283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Kamola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7180" y="5634533"/>
                <a:ext cx="29995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Jami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usul</a:t>
                </a:r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80" y="5634533"/>
                <a:ext cx="2999539" cy="707886"/>
              </a:xfrm>
              <a:prstGeom prst="rect">
                <a:avLst/>
              </a:prstGeom>
              <a:blipFill>
                <a:blip r:embed="rId8"/>
                <a:stretch>
                  <a:fillRect l="-7317" t="-15517" r="-609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627278" y="3535428"/>
            <a:ext cx="5373287" cy="126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3627278" y="4121538"/>
            <a:ext cx="5363512" cy="132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639454" y="4728020"/>
            <a:ext cx="5361111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627278" y="5347156"/>
            <a:ext cx="5373287" cy="107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627278" y="2927606"/>
            <a:ext cx="12176" cy="24195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422978" y="2938341"/>
            <a:ext cx="12176" cy="24195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230853" y="2961507"/>
            <a:ext cx="12176" cy="24195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8990790" y="2944556"/>
            <a:ext cx="12176" cy="24195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255015" y="3501784"/>
                <a:ext cx="588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</m:oMath>
                  </m:oMathPara>
                </a14:m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15" y="3501784"/>
                <a:ext cx="58862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267191" y="4140829"/>
                <a:ext cx="6351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4140829"/>
                <a:ext cx="63510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257642" y="4740374"/>
                <a:ext cx="6270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</m:oMath>
                  </m:oMathPara>
                </a14:m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2" y="4740374"/>
                <a:ext cx="62709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061051" y="2922273"/>
                <a:ext cx="5950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051" y="2922273"/>
                <a:ext cx="59503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841611" y="2901721"/>
                <a:ext cx="643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</m:oMath>
                  </m:oMathPara>
                </a14:m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611" y="2901721"/>
                <a:ext cx="643125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911341" y="3501784"/>
                <a:ext cx="8947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𝑽𝑨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1" y="3501784"/>
                <a:ext cx="894797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5899165" y="4111857"/>
                <a:ext cx="9412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𝑫𝑨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65" y="4111857"/>
                <a:ext cx="94128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869437" y="4711970"/>
                <a:ext cx="9332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𝑶𝑨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437" y="4711970"/>
                <a:ext cx="933268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676378" y="3518830"/>
                <a:ext cx="9428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𝑽𝑲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78" y="3518830"/>
                <a:ext cx="94288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7664202" y="4128903"/>
                <a:ext cx="9893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𝑫𝑲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02" y="4128903"/>
                <a:ext cx="989373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634474" y="4729016"/>
                <a:ext cx="9813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𝑶𝑲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474" y="4729016"/>
                <a:ext cx="981359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  <p:bldP spid="14" grpId="0" animBg="1"/>
      <p:bldP spid="16" grpId="0"/>
      <p:bldP spid="17" grpId="0" animBg="1"/>
      <p:bldP spid="19" grpId="0"/>
      <p:bldP spid="20" grpId="0" animBg="1"/>
      <p:bldP spid="22" grpId="0"/>
      <p:bldP spid="23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14909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054" y="1009610"/>
                <a:ext cx="1126836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oq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qizil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sariq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atirgul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guldan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guldastani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usulda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tuzish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" y="1009610"/>
                <a:ext cx="11268364" cy="3046988"/>
              </a:xfrm>
              <a:prstGeom prst="rect">
                <a:avLst/>
              </a:prstGeom>
              <a:blipFill>
                <a:blip r:embed="rId3"/>
                <a:stretch>
                  <a:fillRect l="-2434" t="-4810" r="-2434" b="-9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2" y="4440958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7513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896436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6883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✓ Белая роза PNG #65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5" y="2097392"/>
            <a:ext cx="1437542" cy="12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✓ Белая роза PNG #65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07" y="2097391"/>
            <a:ext cx="1437542" cy="12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✓ Белая роза PNG #65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57" y="2097391"/>
            <a:ext cx="1437542" cy="12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4297" y="943891"/>
            <a:ext cx="1026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Atirgullarni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1, 2, 3, 4, 5, 6, 7, 8, 9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belgilaymiz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9080" y="3276808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080" y="3276808"/>
                <a:ext cx="37991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98426" y="3276585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26" y="3276585"/>
                <a:ext cx="37991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35968" y="3276585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68" y="3276585"/>
                <a:ext cx="37991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Желтая роза PNG - Розы - Картинки PNG - Галерей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51" y="3837792"/>
            <a:ext cx="1124574" cy="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Желтая роза PNG - Розы - Картинки PNG - Галерей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54" y="3854805"/>
            <a:ext cx="1081494" cy="9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Желтая роза PNG - Розы - Картинки PNG - Галерей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64" y="3854805"/>
            <a:ext cx="942720" cy="8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86055" y="478165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55" y="4781651"/>
                <a:ext cx="37991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41550" y="4781428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50" y="4781428"/>
                <a:ext cx="37991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23868" y="4781428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868" y="4781428"/>
                <a:ext cx="379912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Желтая роза PNG - Розы - Картинки PNG - Галерей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56" y="3859724"/>
            <a:ext cx="1036084" cy="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44043" y="4781428"/>
                <a:ext cx="3794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43" y="4781428"/>
                <a:ext cx="379426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Наклейка Красная Роза PNG - AVATAN PLU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94" y="2179960"/>
            <a:ext cx="1568160" cy="9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26974" y="319227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74" y="3192273"/>
                <a:ext cx="379912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8" descr="Наклейка Красная Роза PNG - AVATAN PLU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98" y="2179960"/>
            <a:ext cx="1568160" cy="9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547778" y="319227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778" y="3192273"/>
                <a:ext cx="379912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198255" y="5427170"/>
            <a:ext cx="9469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atirguldan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guldastalar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23" grpId="0"/>
      <p:bldP spid="24" grpId="0"/>
      <p:bldP spid="25" grpId="0"/>
      <p:bldP spid="33" grpId="0"/>
      <p:bldP spid="35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193964"/>
            <a:ext cx="11896436" cy="65023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731754"/>
            <a:ext cx="2050473" cy="1964610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✓ Белая роза PNG #65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87" y="340065"/>
            <a:ext cx="1437542" cy="12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Желтая роза PNG - Розы - Картинки PNG - Галерей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55" y="377609"/>
            <a:ext cx="1472598" cy="12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Наклейка Красная Роза PNG - AVATAN P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11" y="498972"/>
            <a:ext cx="1568160" cy="9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52142" y="1852272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42" y="1852272"/>
                <a:ext cx="184287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0912" y="1852858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12" y="1852858"/>
                <a:ext cx="184287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3995" y="185810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95" y="1858101"/>
                <a:ext cx="184287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08488" y="1852858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88" y="1852858"/>
                <a:ext cx="184287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54347" y="2507794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347" y="2507794"/>
                <a:ext cx="1842877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0912" y="2487740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12" y="2487740"/>
                <a:ext cx="1842877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73995" y="2492983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95" y="2492983"/>
                <a:ext cx="1842877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508488" y="2487740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88" y="2487740"/>
                <a:ext cx="1842877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54347" y="3146715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347" y="3146715"/>
                <a:ext cx="1842877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60912" y="312666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12" y="3126661"/>
                <a:ext cx="184287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3995" y="3131904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95" y="3131904"/>
                <a:ext cx="1842877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508488" y="312666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88" y="3126661"/>
                <a:ext cx="1842877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47829" y="3804965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29" y="3804965"/>
                <a:ext cx="1842877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54394" y="378491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4" y="3784911"/>
                <a:ext cx="1842877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67477" y="3790154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77" y="3790154"/>
                <a:ext cx="1842877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01970" y="378491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70" y="3784911"/>
                <a:ext cx="1842877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47829" y="448658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29" y="4486581"/>
                <a:ext cx="1842877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54394" y="4466527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4" y="4466527"/>
                <a:ext cx="1842877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67477" y="4471770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77" y="4471770"/>
                <a:ext cx="1842877" cy="61555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01970" y="4466527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70" y="4466527"/>
                <a:ext cx="1842877" cy="6155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47829" y="5168195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29" y="5168195"/>
                <a:ext cx="1842877" cy="61555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54394" y="514814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4" y="5148141"/>
                <a:ext cx="1842877" cy="61555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67477" y="5153384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77" y="5153384"/>
                <a:ext cx="1842877" cy="61555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1970" y="5148141"/>
                <a:ext cx="1842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70" y="5148141"/>
                <a:ext cx="1842877" cy="61555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97501" y="5873464"/>
                <a:ext cx="33057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Jami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usul</a:t>
                </a:r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01" y="5873464"/>
                <a:ext cx="3305713" cy="707886"/>
              </a:xfrm>
              <a:prstGeom prst="rect">
                <a:avLst/>
              </a:prstGeom>
              <a:blipFill>
                <a:blip r:embed="rId30"/>
                <a:stretch>
                  <a:fillRect l="-6458" t="-15385" r="-553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 flipV="1">
            <a:off x="3339771" y="631838"/>
            <a:ext cx="350046" cy="9195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369267" y="1023095"/>
            <a:ext cx="350046" cy="142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37087" y="1322134"/>
            <a:ext cx="356564" cy="1264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5831" y="304925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31" y="304925"/>
                <a:ext cx="379912" cy="55399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25831" y="73986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31" y="739863"/>
                <a:ext cx="379912" cy="55399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719609" y="118146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09" y="1181463"/>
                <a:ext cx="379912" cy="55399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 flipV="1">
            <a:off x="6711767" y="731185"/>
            <a:ext cx="350046" cy="9195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711767" y="1151149"/>
            <a:ext cx="356564" cy="1264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13687" y="414672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87" y="414672"/>
                <a:ext cx="379912" cy="55399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7771" y="1030197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771" y="1030197"/>
                <a:ext cx="379912" cy="55399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 flipV="1">
            <a:off x="9777626" y="575852"/>
            <a:ext cx="350046" cy="9195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9812138" y="801880"/>
            <a:ext cx="744131" cy="952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9777626" y="1280600"/>
            <a:ext cx="356564" cy="1264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137153" y="20234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153" y="202341"/>
                <a:ext cx="379912" cy="5539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627653" y="975636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653" y="975636"/>
                <a:ext cx="379912" cy="5539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627653" y="52488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653" y="524881"/>
                <a:ext cx="379912" cy="55399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176357" y="1232797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357" y="1232797"/>
                <a:ext cx="379912" cy="55399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 стрелкой 62"/>
          <p:cNvCxnSpPr/>
          <p:nvPr/>
        </p:nvCxnSpPr>
        <p:spPr>
          <a:xfrm>
            <a:off x="9812138" y="1078880"/>
            <a:ext cx="744131" cy="12325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>
            <a:off x="147782" y="2864513"/>
            <a:ext cx="3962399" cy="3831850"/>
          </a:xfrm>
          <a:prstGeom prst="ellipse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147782" y="1303485"/>
            <a:ext cx="11896436" cy="5392878"/>
          </a:xfrm>
          <a:prstGeom prst="roundRect">
            <a:avLst>
              <a:gd name="adj" fmla="val 3786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58780" y="2910322"/>
            <a:ext cx="0" cy="1023731"/>
          </a:xfrm>
          <a:prstGeom prst="line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34310" y="2910322"/>
            <a:ext cx="0" cy="1023731"/>
          </a:xfrm>
          <a:prstGeom prst="line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2-конечная звезда 10"/>
              <p:cNvSpPr/>
              <p:nvPr/>
            </p:nvSpPr>
            <p:spPr>
              <a:xfrm>
                <a:off x="5330688" y="3748327"/>
                <a:ext cx="2256183" cy="2064222"/>
              </a:xfrm>
              <a:prstGeom prst="star12">
                <a:avLst/>
              </a:prstGeom>
              <a:gradFill>
                <a:gsLst>
                  <a:gs pos="6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66FF66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60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6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12-конечная звезда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88" y="3748327"/>
                <a:ext cx="2256183" cy="2064222"/>
              </a:xfrm>
              <a:prstGeom prst="star12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66FF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2-конечная звезда 18"/>
              <p:cNvSpPr/>
              <p:nvPr/>
            </p:nvSpPr>
            <p:spPr>
              <a:xfrm>
                <a:off x="8306218" y="3748327"/>
                <a:ext cx="2256183" cy="2064222"/>
              </a:xfrm>
              <a:prstGeom prst="star12">
                <a:avLst/>
              </a:prstGeom>
              <a:gradFill>
                <a:gsLst>
                  <a:gs pos="6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66FF66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60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6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12-конечная звезда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218" y="3748327"/>
                <a:ext cx="2256183" cy="2064222"/>
              </a:xfrm>
              <a:prstGeom prst="star12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66FF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5291933" y="1952245"/>
                <a:ext cx="5270468" cy="1093695"/>
              </a:xfrm>
              <a:prstGeom prst="roundRect">
                <a:avLst/>
              </a:prstGeom>
              <a:gradFill>
                <a:gsLst>
                  <a:gs pos="6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66FF66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</m:oMath>
                </a14:m>
                <a:r>
                  <a:rPr lang="en-US" sz="5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-sahifa</a:t>
                </a:r>
                <a:endParaRPr lang="ru-RU" sz="5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933" y="1952245"/>
                <a:ext cx="5270468" cy="1093695"/>
              </a:xfrm>
              <a:prstGeom prst="roundRect">
                <a:avLst/>
              </a:prstGeom>
              <a:blipFill>
                <a:blip r:embed="rId5"/>
                <a:stretch>
                  <a:fillRect t="-5376" b="-23118"/>
                </a:stretch>
              </a:blipFill>
              <a:ln>
                <a:solidFill>
                  <a:srgbClr val="66FF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98612"/>
            <a:ext cx="12048564" cy="6678705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7" y="3476995"/>
            <a:ext cx="2857500" cy="321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98612"/>
            <a:ext cx="11190389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8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sondagi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obyektlarning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48" y="3191045"/>
            <a:ext cx="8961246" cy="327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shartga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bo‘ysu-nuvchi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kombinat-siyalarini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sanashdir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72487" y="4187758"/>
            <a:ext cx="11247026" cy="1986788"/>
          </a:xfrm>
          <a:prstGeom prst="roundRect">
            <a:avLst/>
          </a:prstGeom>
          <a:gradFill>
            <a:gsLst>
              <a:gs pos="6000">
                <a:srgbClr val="57D3FF"/>
              </a:gs>
              <a:gs pos="100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487" y="1945802"/>
            <a:ext cx="11247026" cy="2043280"/>
          </a:xfrm>
          <a:prstGeom prst="roundRect">
            <a:avLst/>
          </a:prstGeom>
          <a:gradFill>
            <a:gsLst>
              <a:gs pos="6000">
                <a:srgbClr val="57D3FF"/>
              </a:gs>
              <a:gs pos="100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3256" y="317053"/>
            <a:ext cx="10455965" cy="1427727"/>
          </a:xfrm>
          <a:prstGeom prst="roundRect">
            <a:avLst/>
          </a:prstGeom>
          <a:gradFill>
            <a:gsLst>
              <a:gs pos="6000">
                <a:srgbClr val="57D3FF"/>
              </a:gs>
              <a:gs pos="100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71718" y="62753"/>
            <a:ext cx="12048564" cy="6714565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203" y="317053"/>
            <a:ext cx="10445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Variantlarni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birma-bir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qoidaga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139" y="1945802"/>
            <a:ext cx="10918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Kombinatsiyalarni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belgilaymiz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39" y="4211656"/>
            <a:ext cx="107035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Kombinatsiyalarni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alifbo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(agar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78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6167" y="1068925"/>
            <a:ext cx="11605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Madina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mandarinni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yemoqchi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14" y="3414648"/>
            <a:ext cx="1551710" cy="1579418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9758" y="3412837"/>
            <a:ext cx="1551710" cy="1579418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81233" y="3412837"/>
            <a:ext cx="1551710" cy="1579418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исование ладошками: яблоко, якорь, ягуар | Расти умным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835" y="3462913"/>
            <a:ext cx="1426864" cy="141975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ндарин | PROTOFANOUSIS S.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99" y="3462913"/>
            <a:ext cx="1435994" cy="1479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ᐈ Груша рисунок фото, фотографии груша | скачать на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51" y="3462913"/>
            <a:ext cx="1441524" cy="1479266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62" y="4440958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5376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6883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6030" y="894939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Mevalarni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belgilaymiz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728460" y="1690974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60" y="1690974"/>
                <a:ext cx="602140" cy="68834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513906" y="2014640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7614" y="1660697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282475" y="1701710"/>
                <a:ext cx="602140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75" y="1701710"/>
                <a:ext cx="602140" cy="6883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5067921" y="2025376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71629" y="1671433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550165" y="1701710"/>
                <a:ext cx="785446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165" y="1701710"/>
                <a:ext cx="785446" cy="68834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8470395" y="2060848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74103" y="1706905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mandarin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728460" y="2699852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𝑶𝑵𝑴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60" y="2699852"/>
                <a:ext cx="1633771" cy="68834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49257" y="2605065"/>
            <a:ext cx="854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mandarin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yeyilishiga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variant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40051" y="2951660"/>
            <a:ext cx="4689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31339" y="3949829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𝑴𝑵𝑶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39" y="3949829"/>
                <a:ext cx="1633771" cy="6883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2317427" y="3947371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𝑴𝑶𝑵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Скругленный 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27" y="3947371"/>
                <a:ext cx="1633771" cy="6883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303515" y="3947371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𝑵𝑴𝑶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15" y="3947371"/>
                <a:ext cx="1633771" cy="6883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6289603" y="3947371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𝑵𝑶𝑴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03" y="3947371"/>
                <a:ext cx="1633771" cy="6883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8275691" y="3947370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𝑶𝑴𝑵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Скругленный 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691" y="3947370"/>
                <a:ext cx="1633771" cy="68834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0250634" y="3947371"/>
                <a:ext cx="1633771" cy="688345"/>
              </a:xfrm>
              <a:prstGeom prst="roundRect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𝑶𝑵𝑴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Скругленный 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34" y="3947371"/>
                <a:ext cx="1633771" cy="68834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430103" y="4896935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6 ta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 animBg="1"/>
      <p:bldP spid="13" grpId="0"/>
      <p:bldP spid="14" grpId="0" animBg="1"/>
      <p:bldP spid="16" grpId="0"/>
      <p:bldP spid="17" grpId="0" animBg="1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552" y="998035"/>
            <a:ext cx="11137985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0953" y="3208435"/>
            <a:ext cx="1001059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Red Yellow Question Mark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34" y="3344263"/>
            <a:ext cx="740896" cy="7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wnload Free png Plus Png - Plus Sign Cartoon Png - plus png, Free PNG  Images ... - DLPNG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99" y="3344263"/>
            <a:ext cx="660213" cy="5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22599" y="3208435"/>
            <a:ext cx="1001059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Red Yellow Question Mark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80" y="3344263"/>
            <a:ext cx="740896" cy="7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35463" y="3208435"/>
            <a:ext cx="1001059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Red Yellow Question Mark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44" y="3344263"/>
            <a:ext cx="740896" cy="7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ownload Free png Plus Png - Plus Sign Cartoon Png - plus png, Free PNG  Images ... - DLPNG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82" y="3344263"/>
            <a:ext cx="660213" cy="5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ownload Free png Plus Png - Plus Sign Cartoon Png - plus png, Free PNG  Images ... - DLPNG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54" y="3361769"/>
            <a:ext cx="660213" cy="5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848327" y="3225941"/>
            <a:ext cx="1001059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Red Yellow Question Mark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08" y="3361769"/>
            <a:ext cx="740896" cy="7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наки больше, меньше, равно: скачать и распечатать — 3mu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7" t="67067"/>
          <a:stretch/>
        </p:blipFill>
        <p:spPr bwMode="auto">
          <a:xfrm>
            <a:off x="9141718" y="3292470"/>
            <a:ext cx="649533" cy="6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108685" y="3208435"/>
            <a:ext cx="1001059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4 Number PNG Clipart | PNG Al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3704" r="22859"/>
          <a:stretch/>
        </p:blipFill>
        <p:spPr bwMode="auto">
          <a:xfrm>
            <a:off x="10306477" y="3352218"/>
            <a:ext cx="592974" cy="6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62" y="4440958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2228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7" grpId="0" animBg="1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338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6883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6847" y="1093694"/>
            <a:ext cx="11341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1, 2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вал 8"/>
              <p:cNvSpPr/>
              <p:nvPr/>
            </p:nvSpPr>
            <p:spPr>
              <a:xfrm>
                <a:off x="394446" y="263814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вал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6" y="2638142"/>
                <a:ext cx="1694329" cy="80326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/>
              <p:cNvSpPr/>
              <p:nvPr/>
            </p:nvSpPr>
            <p:spPr>
              <a:xfrm>
                <a:off x="2330822" y="263814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вал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22" y="2638142"/>
                <a:ext cx="1694329" cy="80326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вал 11"/>
              <p:cNvSpPr/>
              <p:nvPr/>
            </p:nvSpPr>
            <p:spPr>
              <a:xfrm>
                <a:off x="4283634" y="263814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Овал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34" y="2638142"/>
                <a:ext cx="1694329" cy="80326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вал 12"/>
              <p:cNvSpPr/>
              <p:nvPr/>
            </p:nvSpPr>
            <p:spPr>
              <a:xfrm>
                <a:off x="6236446" y="263814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Овал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46" y="2638142"/>
                <a:ext cx="1694329" cy="8032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/>
              <p:cNvSpPr/>
              <p:nvPr/>
            </p:nvSpPr>
            <p:spPr>
              <a:xfrm>
                <a:off x="8189258" y="263814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Овал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258" y="2638142"/>
                <a:ext cx="1694329" cy="8032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вал 14"/>
              <p:cNvSpPr/>
              <p:nvPr/>
            </p:nvSpPr>
            <p:spPr>
              <a:xfrm>
                <a:off x="10142070" y="263814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Овал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070" y="2638142"/>
                <a:ext cx="1694329" cy="8032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394446" y="371838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6" y="3718382"/>
                <a:ext cx="1694329" cy="8032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вал 16"/>
              <p:cNvSpPr/>
              <p:nvPr/>
            </p:nvSpPr>
            <p:spPr>
              <a:xfrm>
                <a:off x="2330822" y="371838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Овал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22" y="3718382"/>
                <a:ext cx="1694329" cy="8032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вал 17"/>
              <p:cNvSpPr/>
              <p:nvPr/>
            </p:nvSpPr>
            <p:spPr>
              <a:xfrm>
                <a:off x="4283634" y="371838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Овал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34" y="3718382"/>
                <a:ext cx="1694329" cy="8032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вал 18"/>
              <p:cNvSpPr/>
              <p:nvPr/>
            </p:nvSpPr>
            <p:spPr>
              <a:xfrm>
                <a:off x="6236446" y="371838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Овал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46" y="3718382"/>
                <a:ext cx="1694329" cy="80326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Овал 19"/>
              <p:cNvSpPr/>
              <p:nvPr/>
            </p:nvSpPr>
            <p:spPr>
              <a:xfrm>
                <a:off x="8189258" y="371838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Овал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258" y="3718382"/>
                <a:ext cx="1694329" cy="80326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Овал 20"/>
              <p:cNvSpPr/>
              <p:nvPr/>
            </p:nvSpPr>
            <p:spPr>
              <a:xfrm>
                <a:off x="10142070" y="371838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Овал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070" y="3718382"/>
                <a:ext cx="1694329" cy="80326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4283634" y="481547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34" y="4815472"/>
                <a:ext cx="1694329" cy="80326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вал 24"/>
              <p:cNvSpPr/>
              <p:nvPr/>
            </p:nvSpPr>
            <p:spPr>
              <a:xfrm>
                <a:off x="6236446" y="481547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Овал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46" y="4815472"/>
                <a:ext cx="1694329" cy="803262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вал 25"/>
              <p:cNvSpPr/>
              <p:nvPr/>
            </p:nvSpPr>
            <p:spPr>
              <a:xfrm>
                <a:off x="8189258" y="4815472"/>
                <a:ext cx="1694329" cy="80326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chemeClr val="bg1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258" y="4815472"/>
                <a:ext cx="1694329" cy="80326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54911" y="5813146"/>
                <a:ext cx="37625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Jami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son</a:t>
                </a:r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11" y="5813146"/>
                <a:ext cx="3762568" cy="707886"/>
              </a:xfrm>
              <a:prstGeom prst="rect">
                <a:avLst/>
              </a:prstGeom>
              <a:blipFill>
                <a:blip r:embed="rId18"/>
                <a:stretch>
                  <a:fillRect l="-5673" t="-15517" r="-486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6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24145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1108" y="1069861"/>
            <a:ext cx="114104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1, 2, 3, 4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5435" y="3970979"/>
            <a:ext cx="1746674" cy="16559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22109" y="3975072"/>
            <a:ext cx="1746674" cy="16559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68783" y="3975071"/>
            <a:ext cx="1746674" cy="16559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Red Yellow Question Mark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5" y="4204116"/>
            <a:ext cx="1366981" cy="123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d Yellow Question Mark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29" y="4204116"/>
            <a:ext cx="1366981" cy="123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ntation Alphabets: Red Refrigerator Magnet 2 | Red refrigerator,  Circus crafts, 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3" y="4204116"/>
            <a:ext cx="814640" cy="11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62" y="4440958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8782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05673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6883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6907" y="937185"/>
            <a:ext cx="978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variantlarni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683562" y="2322017"/>
            <a:ext cx="13708" cy="33196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93479" y="5827887"/>
                <a:ext cx="37625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Jami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son</a:t>
                </a:r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479" y="5827887"/>
                <a:ext cx="3762568" cy="707886"/>
              </a:xfrm>
              <a:prstGeom prst="rect">
                <a:avLst/>
              </a:prstGeom>
              <a:blipFill>
                <a:blip r:embed="rId3"/>
                <a:stretch>
                  <a:fillRect l="-5673" t="-15517" r="-486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9725068" y="2350359"/>
            <a:ext cx="4971" cy="33196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24800" y="2326741"/>
            <a:ext cx="0" cy="33149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435422" y="2340911"/>
            <a:ext cx="2937" cy="33149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840990" y="2340911"/>
            <a:ext cx="12899" cy="33243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72111" y="2350359"/>
            <a:ext cx="2959" cy="33102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675509" y="5665303"/>
            <a:ext cx="85173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689217" y="2316911"/>
            <a:ext cx="8514397" cy="5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689217" y="2895107"/>
            <a:ext cx="8514398" cy="1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682363" y="3409122"/>
            <a:ext cx="8531193" cy="127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689217" y="3968533"/>
            <a:ext cx="8524339" cy="13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675509" y="4532243"/>
            <a:ext cx="8538047" cy="2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682363" y="5102085"/>
            <a:ext cx="8510502" cy="165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844201" y="2277897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01" y="2277897"/>
                <a:ext cx="5645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7297728" y="2277897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728" y="2277897"/>
                <a:ext cx="5645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8687173" y="2270378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73" y="2270378"/>
                <a:ext cx="56457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0140700" y="2296402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700" y="2296402"/>
                <a:ext cx="56457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11192863" y="2322018"/>
            <a:ext cx="4971" cy="33196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428902" y="2280478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902" y="2280478"/>
                <a:ext cx="56457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025891" y="2833427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91" y="2833427"/>
                <a:ext cx="56457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048875" y="3391723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75" y="3391723"/>
                <a:ext cx="56457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056736" y="3938265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36" y="3938265"/>
                <a:ext cx="56457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069267" y="4536918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67" y="4536918"/>
                <a:ext cx="564577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063486" y="5100980"/>
                <a:ext cx="564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86" y="5100980"/>
                <a:ext cx="56457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194950" y="2833427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50" y="2833427"/>
                <a:ext cx="111601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191794" y="338762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94" y="3387623"/>
                <a:ext cx="111601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194950" y="3929780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50" y="3929780"/>
                <a:ext cx="1116011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202811" y="451786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811" y="4517863"/>
                <a:ext cx="1116011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202811" y="5073421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811" y="5073421"/>
                <a:ext cx="1116011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5603565" y="2833427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565" y="2833427"/>
                <a:ext cx="111601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5600409" y="338762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409" y="3387623"/>
                <a:ext cx="1116011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5603565" y="3929780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565" y="3929780"/>
                <a:ext cx="1116011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5611426" y="451786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26" y="4517863"/>
                <a:ext cx="1116011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5611426" y="5073421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𝟓𝟐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26" y="5073421"/>
                <a:ext cx="1116011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7009136" y="2833427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36" y="2833427"/>
                <a:ext cx="1116011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005980" y="338762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980" y="3387623"/>
                <a:ext cx="1116011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7009136" y="3929780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36" y="3929780"/>
                <a:ext cx="1116011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7016997" y="451786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997" y="4517863"/>
                <a:ext cx="1116011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7016997" y="5073421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𝟓𝟑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997" y="5073421"/>
                <a:ext cx="1116011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8436555" y="2833427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55" y="2833427"/>
                <a:ext cx="1116011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8433399" y="338762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399" y="3387623"/>
                <a:ext cx="1116011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8436555" y="3929780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55" y="3929780"/>
                <a:ext cx="1116011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8444416" y="451786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416" y="4517863"/>
                <a:ext cx="1116011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8444416" y="5073421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416" y="5073421"/>
                <a:ext cx="1116011" cy="64633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9880177" y="2830487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177" y="2830487"/>
                <a:ext cx="1116011" cy="64633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9877021" y="338468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021" y="3384683"/>
                <a:ext cx="1116011" cy="64633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9880177" y="3926840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177" y="3926840"/>
                <a:ext cx="1116011" cy="64633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9888038" y="4514923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038" y="4514923"/>
                <a:ext cx="1116011" cy="64633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9888038" y="5070481"/>
                <a:ext cx="1116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𝟓𝟓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038" y="5070481"/>
                <a:ext cx="1116011" cy="64633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38" grpId="0"/>
      <p:bldP spid="39" grpId="0"/>
      <p:bldP spid="40" grpId="0"/>
      <p:bldP spid="41" grpId="0"/>
      <p:bldP spid="43" grpId="0"/>
      <p:bldP spid="44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516</Words>
  <Application>Microsoft Office PowerPoint</Application>
  <PresentationFormat>Широкоэкранный</PresentationFormat>
  <Paragraphs>196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47</cp:revision>
  <dcterms:created xsi:type="dcterms:W3CDTF">2020-12-27T06:03:11Z</dcterms:created>
  <dcterms:modified xsi:type="dcterms:W3CDTF">2021-02-01T03:43:45Z</dcterms:modified>
</cp:coreProperties>
</file>