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56" r:id="rId3"/>
    <p:sldId id="257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1" r:id="rId15"/>
    <p:sldId id="270" r:id="rId16"/>
    <p:sldId id="272" r:id="rId17"/>
    <p:sldId id="259" r:id="rId18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6FF66"/>
    <a:srgbClr val="57D3FF"/>
    <a:srgbClr val="0000CC"/>
    <a:srgbClr val="9900CC"/>
    <a:srgbClr val="99FF66"/>
    <a:srgbClr val="CCFF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6" d="100"/>
          <a:sy n="106" d="100"/>
        </p:scale>
        <p:origin x="114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D63B6F-AA3D-4442-83CD-4843002FCD5C}" type="datetimeFigureOut">
              <a:rPr lang="ru-RU" smtClean="0"/>
              <a:t>01.02.2021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2B4FAE-299D-4935-B304-D2CCA87F714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450767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D63B6F-AA3D-4442-83CD-4843002FCD5C}" type="datetimeFigureOut">
              <a:rPr lang="ru-RU" smtClean="0"/>
              <a:t>01.02.2021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2B4FAE-299D-4935-B304-D2CCA87F714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878230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D63B6F-AA3D-4442-83CD-4843002FCD5C}" type="datetimeFigureOut">
              <a:rPr lang="ru-RU" smtClean="0"/>
              <a:t>01.02.2021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2B4FAE-299D-4935-B304-D2CCA87F714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8796686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2"/>
            <a:ext cx="3328416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2"/>
            <a:ext cx="3328416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2"/>
            <a:ext cx="3328416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2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9" indent="-152379">
              <a:buFont typeface="Arial" panose="020B0604020202020204" pitchFamily="34" charset="0"/>
              <a:buChar char="•"/>
              <a:defRPr sz="1399"/>
            </a:lvl2pPr>
            <a:lvl3pPr marL="304759" indent="-152379">
              <a:defRPr sz="1399"/>
            </a:lvl3pPr>
            <a:lvl4pPr marL="533328" indent="-228569">
              <a:defRPr sz="1399"/>
            </a:lvl4pPr>
            <a:lvl5pPr marL="761897" indent="-228569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2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9" indent="-152379">
              <a:buFont typeface="Arial" panose="020B0604020202020204" pitchFamily="34" charset="0"/>
              <a:buChar char="•"/>
              <a:defRPr sz="1399"/>
            </a:lvl2pPr>
            <a:lvl3pPr marL="304759" indent="-152379">
              <a:defRPr sz="1399"/>
            </a:lvl3pPr>
            <a:lvl4pPr marL="533328" indent="-228569">
              <a:defRPr sz="1399"/>
            </a:lvl4pPr>
            <a:lvl5pPr marL="761897" indent="-228569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2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9" indent="-152379">
              <a:buFont typeface="Arial" panose="020B0604020202020204" pitchFamily="34" charset="0"/>
              <a:buChar char="•"/>
              <a:defRPr sz="1399"/>
            </a:lvl2pPr>
            <a:lvl3pPr marL="304759" indent="-152379">
              <a:defRPr sz="1399"/>
            </a:lvl3pPr>
            <a:lvl4pPr marL="533328" indent="-228569">
              <a:defRPr sz="1399"/>
            </a:lvl4pPr>
            <a:lvl5pPr marL="761897" indent="-228569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14405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9510994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D63B6F-AA3D-4442-83CD-4843002FCD5C}" type="datetimeFigureOut">
              <a:rPr lang="ru-RU" smtClean="0"/>
              <a:t>01.02.2021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2B4FAE-299D-4935-B304-D2CCA87F714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010315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D63B6F-AA3D-4442-83CD-4843002FCD5C}" type="datetimeFigureOut">
              <a:rPr lang="ru-RU" smtClean="0"/>
              <a:t>01.02.2021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2B4FAE-299D-4935-B304-D2CCA87F714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521516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D63B6F-AA3D-4442-83CD-4843002FCD5C}" type="datetimeFigureOut">
              <a:rPr lang="ru-RU" smtClean="0"/>
              <a:t>01.02.2021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2B4FAE-299D-4935-B304-D2CCA87F714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677786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D63B6F-AA3D-4442-83CD-4843002FCD5C}" type="datetimeFigureOut">
              <a:rPr lang="ru-RU" smtClean="0"/>
              <a:t>01.02.2021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2B4FAE-299D-4935-B304-D2CCA87F714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870182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D63B6F-AA3D-4442-83CD-4843002FCD5C}" type="datetimeFigureOut">
              <a:rPr lang="ru-RU" smtClean="0"/>
              <a:t>01.02.2021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2B4FAE-299D-4935-B304-D2CCA87F714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301961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D63B6F-AA3D-4442-83CD-4843002FCD5C}" type="datetimeFigureOut">
              <a:rPr lang="ru-RU" smtClean="0"/>
              <a:t>01.02.2021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2B4FAE-299D-4935-B304-D2CCA87F714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876526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D63B6F-AA3D-4442-83CD-4843002FCD5C}" type="datetimeFigureOut">
              <a:rPr lang="ru-RU" smtClean="0"/>
              <a:t>01.02.2021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2B4FAE-299D-4935-B304-D2CCA87F714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131208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D63B6F-AA3D-4442-83CD-4843002FCD5C}" type="datetimeFigureOut">
              <a:rPr lang="ru-RU" smtClean="0"/>
              <a:t>01.02.2021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2B4FAE-299D-4935-B304-D2CCA87F714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921032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FD63B6F-AA3D-4442-83CD-4843002FCD5C}" type="datetimeFigureOut">
              <a:rPr lang="ru-RU" smtClean="0"/>
              <a:t>01.02.2021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32B4FAE-299D-4935-B304-D2CCA87F714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999420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7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3.png"/><Relationship Id="rId13" Type="http://schemas.openxmlformats.org/officeDocument/2006/relationships/image" Target="../media/image88.png"/><Relationship Id="rId3" Type="http://schemas.openxmlformats.org/officeDocument/2006/relationships/image" Target="../media/image78.png"/><Relationship Id="rId7" Type="http://schemas.openxmlformats.org/officeDocument/2006/relationships/image" Target="../media/image82.png"/><Relationship Id="rId12" Type="http://schemas.openxmlformats.org/officeDocument/2006/relationships/image" Target="../media/image87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1.png"/><Relationship Id="rId11" Type="http://schemas.openxmlformats.org/officeDocument/2006/relationships/image" Target="../media/image86.png"/><Relationship Id="rId5" Type="http://schemas.openxmlformats.org/officeDocument/2006/relationships/image" Target="../media/image80.png"/><Relationship Id="rId10" Type="http://schemas.openxmlformats.org/officeDocument/2006/relationships/image" Target="../media/image85.png"/><Relationship Id="rId4" Type="http://schemas.openxmlformats.org/officeDocument/2006/relationships/image" Target="../media/image79.png"/><Relationship Id="rId9" Type="http://schemas.openxmlformats.org/officeDocument/2006/relationships/image" Target="../media/image8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89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5.png"/><Relationship Id="rId13" Type="http://schemas.openxmlformats.org/officeDocument/2006/relationships/image" Target="../media/image100.png"/><Relationship Id="rId18" Type="http://schemas.openxmlformats.org/officeDocument/2006/relationships/image" Target="../media/image105.png"/><Relationship Id="rId3" Type="http://schemas.openxmlformats.org/officeDocument/2006/relationships/image" Target="../media/image90.png"/><Relationship Id="rId7" Type="http://schemas.openxmlformats.org/officeDocument/2006/relationships/image" Target="../media/image94.png"/><Relationship Id="rId12" Type="http://schemas.openxmlformats.org/officeDocument/2006/relationships/image" Target="../media/image99.png"/><Relationship Id="rId17" Type="http://schemas.openxmlformats.org/officeDocument/2006/relationships/image" Target="../media/image104.png"/><Relationship Id="rId2" Type="http://schemas.openxmlformats.org/officeDocument/2006/relationships/image" Target="../media/image6.jpeg"/><Relationship Id="rId16" Type="http://schemas.openxmlformats.org/officeDocument/2006/relationships/image" Target="../media/image10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3.png"/><Relationship Id="rId11" Type="http://schemas.openxmlformats.org/officeDocument/2006/relationships/image" Target="../media/image98.png"/><Relationship Id="rId5" Type="http://schemas.openxmlformats.org/officeDocument/2006/relationships/image" Target="../media/image92.png"/><Relationship Id="rId15" Type="http://schemas.openxmlformats.org/officeDocument/2006/relationships/image" Target="../media/image102.png"/><Relationship Id="rId10" Type="http://schemas.openxmlformats.org/officeDocument/2006/relationships/image" Target="../media/image97.png"/><Relationship Id="rId19" Type="http://schemas.openxmlformats.org/officeDocument/2006/relationships/image" Target="../media/image106.png"/><Relationship Id="rId4" Type="http://schemas.openxmlformats.org/officeDocument/2006/relationships/image" Target="../media/image91.png"/><Relationship Id="rId9" Type="http://schemas.openxmlformats.org/officeDocument/2006/relationships/image" Target="../media/image96.png"/><Relationship Id="rId14" Type="http://schemas.openxmlformats.org/officeDocument/2006/relationships/image" Target="../media/image101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2.png"/><Relationship Id="rId13" Type="http://schemas.openxmlformats.org/officeDocument/2006/relationships/image" Target="../media/image115.png"/><Relationship Id="rId3" Type="http://schemas.openxmlformats.org/officeDocument/2006/relationships/image" Target="../media/image107.png"/><Relationship Id="rId7" Type="http://schemas.openxmlformats.org/officeDocument/2006/relationships/image" Target="../media/image111.png"/><Relationship Id="rId12" Type="http://schemas.openxmlformats.org/officeDocument/2006/relationships/image" Target="../media/image114.png"/><Relationship Id="rId17" Type="http://schemas.openxmlformats.org/officeDocument/2006/relationships/image" Target="../media/image118.png"/><Relationship Id="rId2" Type="http://schemas.openxmlformats.org/officeDocument/2006/relationships/image" Target="../media/image6.jpeg"/><Relationship Id="rId16" Type="http://schemas.openxmlformats.org/officeDocument/2006/relationships/image" Target="../media/image11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0.png"/><Relationship Id="rId11" Type="http://schemas.openxmlformats.org/officeDocument/2006/relationships/image" Target="../media/image1130.png"/><Relationship Id="rId5" Type="http://schemas.openxmlformats.org/officeDocument/2006/relationships/image" Target="../media/image109.png"/><Relationship Id="rId15" Type="http://schemas.openxmlformats.org/officeDocument/2006/relationships/image" Target="../media/image116.png"/><Relationship Id="rId10" Type="http://schemas.openxmlformats.org/officeDocument/2006/relationships/image" Target="../media/image1120.png"/><Relationship Id="rId4" Type="http://schemas.openxmlformats.org/officeDocument/2006/relationships/image" Target="../media/image108.png"/><Relationship Id="rId9" Type="http://schemas.openxmlformats.org/officeDocument/2006/relationships/image" Target="../media/image113.png"/><Relationship Id="rId14" Type="http://schemas.openxmlformats.org/officeDocument/2006/relationships/image" Target="../media/image1150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1.png"/><Relationship Id="rId13" Type="http://schemas.openxmlformats.org/officeDocument/2006/relationships/image" Target="../media/image126.png"/><Relationship Id="rId18" Type="http://schemas.openxmlformats.org/officeDocument/2006/relationships/image" Target="../media/image131.png"/><Relationship Id="rId26" Type="http://schemas.openxmlformats.org/officeDocument/2006/relationships/image" Target="../media/image139.png"/><Relationship Id="rId39" Type="http://schemas.openxmlformats.org/officeDocument/2006/relationships/image" Target="../media/image152.png"/><Relationship Id="rId3" Type="http://schemas.openxmlformats.org/officeDocument/2006/relationships/image" Target="../media/image107.png"/><Relationship Id="rId21" Type="http://schemas.openxmlformats.org/officeDocument/2006/relationships/image" Target="../media/image134.png"/><Relationship Id="rId34" Type="http://schemas.openxmlformats.org/officeDocument/2006/relationships/image" Target="../media/image147.png"/><Relationship Id="rId7" Type="http://schemas.openxmlformats.org/officeDocument/2006/relationships/image" Target="../media/image120.png"/><Relationship Id="rId12" Type="http://schemas.openxmlformats.org/officeDocument/2006/relationships/image" Target="../media/image125.png"/><Relationship Id="rId17" Type="http://schemas.openxmlformats.org/officeDocument/2006/relationships/image" Target="../media/image130.png"/><Relationship Id="rId25" Type="http://schemas.openxmlformats.org/officeDocument/2006/relationships/image" Target="../media/image138.png"/><Relationship Id="rId33" Type="http://schemas.openxmlformats.org/officeDocument/2006/relationships/image" Target="../media/image146.png"/><Relationship Id="rId38" Type="http://schemas.openxmlformats.org/officeDocument/2006/relationships/image" Target="../media/image151.png"/><Relationship Id="rId2" Type="http://schemas.openxmlformats.org/officeDocument/2006/relationships/image" Target="../media/image6.jpeg"/><Relationship Id="rId16" Type="http://schemas.openxmlformats.org/officeDocument/2006/relationships/image" Target="../media/image129.png"/><Relationship Id="rId20" Type="http://schemas.openxmlformats.org/officeDocument/2006/relationships/image" Target="../media/image133.png"/><Relationship Id="rId29" Type="http://schemas.openxmlformats.org/officeDocument/2006/relationships/image" Target="../media/image14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90.png"/><Relationship Id="rId11" Type="http://schemas.openxmlformats.org/officeDocument/2006/relationships/image" Target="../media/image124.png"/><Relationship Id="rId24" Type="http://schemas.openxmlformats.org/officeDocument/2006/relationships/image" Target="../media/image137.png"/><Relationship Id="rId32" Type="http://schemas.openxmlformats.org/officeDocument/2006/relationships/image" Target="../media/image145.png"/><Relationship Id="rId37" Type="http://schemas.openxmlformats.org/officeDocument/2006/relationships/image" Target="../media/image150.png"/><Relationship Id="rId5" Type="http://schemas.openxmlformats.org/officeDocument/2006/relationships/image" Target="../media/image116.png"/><Relationship Id="rId15" Type="http://schemas.openxmlformats.org/officeDocument/2006/relationships/image" Target="../media/image128.png"/><Relationship Id="rId23" Type="http://schemas.openxmlformats.org/officeDocument/2006/relationships/image" Target="../media/image136.png"/><Relationship Id="rId28" Type="http://schemas.openxmlformats.org/officeDocument/2006/relationships/image" Target="../media/image141.png"/><Relationship Id="rId36" Type="http://schemas.openxmlformats.org/officeDocument/2006/relationships/image" Target="../media/image149.png"/><Relationship Id="rId10" Type="http://schemas.openxmlformats.org/officeDocument/2006/relationships/image" Target="../media/image123.png"/><Relationship Id="rId19" Type="http://schemas.openxmlformats.org/officeDocument/2006/relationships/image" Target="../media/image132.png"/><Relationship Id="rId31" Type="http://schemas.openxmlformats.org/officeDocument/2006/relationships/image" Target="../media/image144.png"/><Relationship Id="rId4" Type="http://schemas.openxmlformats.org/officeDocument/2006/relationships/image" Target="../media/image119.png"/><Relationship Id="rId9" Type="http://schemas.openxmlformats.org/officeDocument/2006/relationships/image" Target="../media/image122.png"/><Relationship Id="rId14" Type="http://schemas.openxmlformats.org/officeDocument/2006/relationships/image" Target="../media/image127.png"/><Relationship Id="rId22" Type="http://schemas.openxmlformats.org/officeDocument/2006/relationships/image" Target="../media/image135.png"/><Relationship Id="rId27" Type="http://schemas.openxmlformats.org/officeDocument/2006/relationships/image" Target="../media/image140.png"/><Relationship Id="rId30" Type="http://schemas.openxmlformats.org/officeDocument/2006/relationships/image" Target="../media/image143.png"/><Relationship Id="rId35" Type="http://schemas.openxmlformats.org/officeDocument/2006/relationships/image" Target="../media/image148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80.png"/><Relationship Id="rId2" Type="http://schemas.openxmlformats.org/officeDocument/2006/relationships/image" Target="../media/image153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100.png"/><Relationship Id="rId4" Type="http://schemas.openxmlformats.org/officeDocument/2006/relationships/image" Target="../media/image1090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12" Type="http://schemas.openxmlformats.org/officeDocument/2006/relationships/image" Target="../media/image6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11" Type="http://schemas.openxmlformats.org/officeDocument/2006/relationships/image" Target="../media/image16.png"/><Relationship Id="rId5" Type="http://schemas.openxmlformats.org/officeDocument/2006/relationships/image" Target="../media/image10.png"/><Relationship Id="rId10" Type="http://schemas.openxmlformats.org/officeDocument/2006/relationships/image" Target="../media/image15.png"/><Relationship Id="rId4" Type="http://schemas.openxmlformats.org/officeDocument/2006/relationships/image" Target="../media/image9.png"/><Relationship Id="rId9" Type="http://schemas.openxmlformats.org/officeDocument/2006/relationships/image" Target="../media/image1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7" Type="http://schemas.openxmlformats.org/officeDocument/2006/relationships/image" Target="../media/image5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png"/><Relationship Id="rId5" Type="http://schemas.openxmlformats.org/officeDocument/2006/relationships/image" Target="../media/image19.gif"/><Relationship Id="rId4" Type="http://schemas.openxmlformats.org/officeDocument/2006/relationships/image" Target="../media/image18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13" Type="http://schemas.openxmlformats.org/officeDocument/2006/relationships/image" Target="../media/image33.png"/><Relationship Id="rId18" Type="http://schemas.openxmlformats.org/officeDocument/2006/relationships/image" Target="../media/image38.png"/><Relationship Id="rId3" Type="http://schemas.openxmlformats.org/officeDocument/2006/relationships/image" Target="../media/image23.png"/><Relationship Id="rId7" Type="http://schemas.openxmlformats.org/officeDocument/2006/relationships/image" Target="../media/image27.png"/><Relationship Id="rId12" Type="http://schemas.openxmlformats.org/officeDocument/2006/relationships/image" Target="../media/image32.png"/><Relationship Id="rId17" Type="http://schemas.openxmlformats.org/officeDocument/2006/relationships/image" Target="../media/image37.png"/><Relationship Id="rId2" Type="http://schemas.openxmlformats.org/officeDocument/2006/relationships/image" Target="../media/image6.jpeg"/><Relationship Id="rId16" Type="http://schemas.openxmlformats.org/officeDocument/2006/relationships/image" Target="../media/image3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png"/><Relationship Id="rId11" Type="http://schemas.openxmlformats.org/officeDocument/2006/relationships/image" Target="../media/image31.png"/><Relationship Id="rId5" Type="http://schemas.openxmlformats.org/officeDocument/2006/relationships/image" Target="../media/image25.png"/><Relationship Id="rId15" Type="http://schemas.openxmlformats.org/officeDocument/2006/relationships/image" Target="../media/image35.png"/><Relationship Id="rId10" Type="http://schemas.openxmlformats.org/officeDocument/2006/relationships/image" Target="../media/image30.png"/><Relationship Id="rId4" Type="http://schemas.openxmlformats.org/officeDocument/2006/relationships/image" Target="../media/image24.png"/><Relationship Id="rId9" Type="http://schemas.openxmlformats.org/officeDocument/2006/relationships/image" Target="../media/image29.png"/><Relationship Id="rId14" Type="http://schemas.openxmlformats.org/officeDocument/2006/relationships/image" Target="../media/image3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21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png"/><Relationship Id="rId13" Type="http://schemas.openxmlformats.org/officeDocument/2006/relationships/image" Target="../media/image51.png"/><Relationship Id="rId18" Type="http://schemas.openxmlformats.org/officeDocument/2006/relationships/image" Target="../media/image56.png"/><Relationship Id="rId26" Type="http://schemas.openxmlformats.org/officeDocument/2006/relationships/image" Target="../media/image64.png"/><Relationship Id="rId3" Type="http://schemas.openxmlformats.org/officeDocument/2006/relationships/image" Target="../media/image41.png"/><Relationship Id="rId21" Type="http://schemas.openxmlformats.org/officeDocument/2006/relationships/image" Target="../media/image59.png"/><Relationship Id="rId34" Type="http://schemas.openxmlformats.org/officeDocument/2006/relationships/image" Target="../media/image72.png"/><Relationship Id="rId7" Type="http://schemas.openxmlformats.org/officeDocument/2006/relationships/image" Target="../media/image45.png"/><Relationship Id="rId12" Type="http://schemas.openxmlformats.org/officeDocument/2006/relationships/image" Target="../media/image50.png"/><Relationship Id="rId17" Type="http://schemas.openxmlformats.org/officeDocument/2006/relationships/image" Target="../media/image55.png"/><Relationship Id="rId25" Type="http://schemas.openxmlformats.org/officeDocument/2006/relationships/image" Target="../media/image63.png"/><Relationship Id="rId33" Type="http://schemas.openxmlformats.org/officeDocument/2006/relationships/image" Target="../media/image71.png"/><Relationship Id="rId38" Type="http://schemas.openxmlformats.org/officeDocument/2006/relationships/image" Target="../media/image76.png"/><Relationship Id="rId2" Type="http://schemas.openxmlformats.org/officeDocument/2006/relationships/image" Target="../media/image6.jpeg"/><Relationship Id="rId16" Type="http://schemas.openxmlformats.org/officeDocument/2006/relationships/image" Target="../media/image54.png"/><Relationship Id="rId20" Type="http://schemas.openxmlformats.org/officeDocument/2006/relationships/image" Target="../media/image58.png"/><Relationship Id="rId29" Type="http://schemas.openxmlformats.org/officeDocument/2006/relationships/image" Target="../media/image6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4.png"/><Relationship Id="rId11" Type="http://schemas.openxmlformats.org/officeDocument/2006/relationships/image" Target="../media/image49.png"/><Relationship Id="rId24" Type="http://schemas.openxmlformats.org/officeDocument/2006/relationships/image" Target="../media/image62.png"/><Relationship Id="rId32" Type="http://schemas.openxmlformats.org/officeDocument/2006/relationships/image" Target="../media/image70.png"/><Relationship Id="rId37" Type="http://schemas.openxmlformats.org/officeDocument/2006/relationships/image" Target="../media/image75.png"/><Relationship Id="rId5" Type="http://schemas.openxmlformats.org/officeDocument/2006/relationships/image" Target="../media/image43.png"/><Relationship Id="rId15" Type="http://schemas.openxmlformats.org/officeDocument/2006/relationships/image" Target="../media/image53.png"/><Relationship Id="rId23" Type="http://schemas.openxmlformats.org/officeDocument/2006/relationships/image" Target="../media/image61.png"/><Relationship Id="rId28" Type="http://schemas.openxmlformats.org/officeDocument/2006/relationships/image" Target="../media/image66.png"/><Relationship Id="rId36" Type="http://schemas.openxmlformats.org/officeDocument/2006/relationships/image" Target="../media/image74.png"/><Relationship Id="rId10" Type="http://schemas.openxmlformats.org/officeDocument/2006/relationships/image" Target="../media/image48.png"/><Relationship Id="rId19" Type="http://schemas.openxmlformats.org/officeDocument/2006/relationships/image" Target="../media/image57.png"/><Relationship Id="rId31" Type="http://schemas.openxmlformats.org/officeDocument/2006/relationships/image" Target="../media/image69.png"/><Relationship Id="rId4" Type="http://schemas.openxmlformats.org/officeDocument/2006/relationships/image" Target="../media/image42.png"/><Relationship Id="rId9" Type="http://schemas.openxmlformats.org/officeDocument/2006/relationships/image" Target="../media/image47.png"/><Relationship Id="rId14" Type="http://schemas.openxmlformats.org/officeDocument/2006/relationships/image" Target="../media/image52.png"/><Relationship Id="rId22" Type="http://schemas.openxmlformats.org/officeDocument/2006/relationships/image" Target="../media/image60.png"/><Relationship Id="rId27" Type="http://schemas.openxmlformats.org/officeDocument/2006/relationships/image" Target="../media/image65.png"/><Relationship Id="rId30" Type="http://schemas.openxmlformats.org/officeDocument/2006/relationships/image" Target="../media/image68.png"/><Relationship Id="rId35" Type="http://schemas.openxmlformats.org/officeDocument/2006/relationships/image" Target="../media/image7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74EF5945-2687-4874-8197-9CC30207AEEA}"/>
              </a:ext>
            </a:extLst>
          </p:cNvPr>
          <p:cNvSpPr/>
          <p:nvPr/>
        </p:nvSpPr>
        <p:spPr>
          <a:xfrm>
            <a:off x="3175" y="-23813"/>
            <a:ext cx="12174538" cy="2157413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id="{3C21C0B5-1449-4C14-9519-64A409670570}"/>
              </a:ext>
            </a:extLst>
          </p:cNvPr>
          <p:cNvSpPr/>
          <p:nvPr/>
        </p:nvSpPr>
        <p:spPr>
          <a:xfrm>
            <a:off x="9369425" y="763588"/>
            <a:ext cx="2127250" cy="882650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id="{3672C130-52B1-46CC-9FE9-0F9104E075B5}"/>
              </a:ext>
            </a:extLst>
          </p:cNvPr>
          <p:cNvSpPr/>
          <p:nvPr/>
        </p:nvSpPr>
        <p:spPr>
          <a:xfrm>
            <a:off x="9369425" y="682625"/>
            <a:ext cx="2127250" cy="96361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solidFill>
            <a:srgbClr val="00B050"/>
          </a:solidFill>
          <a:ln w="30481">
            <a:solidFill>
              <a:srgbClr val="FEFEFE"/>
            </a:solidFill>
          </a:ln>
        </p:spPr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id="{881B94F3-BD29-4138-B549-3907F35E2002}"/>
              </a:ext>
            </a:extLst>
          </p:cNvPr>
          <p:cNvSpPr txBox="1"/>
          <p:nvPr/>
        </p:nvSpPr>
        <p:spPr>
          <a:xfrm>
            <a:off x="9451975" y="812800"/>
            <a:ext cx="1962150" cy="649433"/>
          </a:xfrm>
          <a:prstGeom prst="rect">
            <a:avLst/>
          </a:prstGeom>
          <a:solidFill>
            <a:srgbClr val="00B050"/>
          </a:solidFill>
        </p:spPr>
        <p:txBody>
          <a:bodyPr lIns="0" tIns="33552" rIns="0" bIns="0">
            <a:spAutoFit/>
          </a:bodyPr>
          <a:lstStyle/>
          <a:p>
            <a:pPr algn="ctr">
              <a:spcBef>
                <a:spcPts val="264"/>
              </a:spcBef>
              <a:defRPr/>
            </a:pPr>
            <a:r>
              <a:rPr lang="en-US" sz="4000" b="1" spc="21" dirty="0">
                <a:solidFill>
                  <a:srgbClr val="FEFEFE"/>
                </a:solidFill>
                <a:latin typeface="Arial"/>
                <a:cs typeface="Arial"/>
              </a:rPr>
              <a:t>11-sinf</a:t>
            </a:r>
            <a:endParaRPr sz="4000" dirty="0">
              <a:latin typeface="Arial"/>
              <a:cs typeface="Arial"/>
            </a:endParaRPr>
          </a:p>
        </p:txBody>
      </p:sp>
      <p:sp>
        <p:nvSpPr>
          <p:cNvPr id="34" name="object 2">
            <a:extLst>
              <a:ext uri="{FF2B5EF4-FFF2-40B4-BE49-F238E27FC236}">
                <a16:creationId xmlns:a16="http://schemas.microsoft.com/office/drawing/2014/main" id="{82A0AD4A-BADB-4DB1-92BC-9753BC789B34}"/>
              </a:ext>
            </a:extLst>
          </p:cNvPr>
          <p:cNvSpPr txBox="1">
            <a:spLocks/>
          </p:cNvSpPr>
          <p:nvPr/>
        </p:nvSpPr>
        <p:spPr>
          <a:xfrm>
            <a:off x="3116263" y="498475"/>
            <a:ext cx="5059362" cy="1138238"/>
          </a:xfrm>
          <a:prstGeom prst="rect">
            <a:avLst/>
          </a:prstGeom>
        </p:spPr>
        <p:txBody>
          <a:bodyPr lIns="0" tIns="30911" rIns="0" bIns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defTabSz="1935432">
              <a:spcBef>
                <a:spcPts val="241"/>
              </a:spcBef>
              <a:defRPr/>
            </a:pPr>
            <a:r>
              <a:rPr lang="en-US" sz="7200" spc="11" dirty="0">
                <a:latin typeface="Arial" panose="020B0604020202020204" pitchFamily="34" charset="0"/>
                <a:cs typeface="Arial" panose="020B0604020202020204" pitchFamily="34" charset="0"/>
              </a:rPr>
              <a:t>Algebra</a:t>
            </a:r>
            <a:endParaRPr lang="en-US" sz="7197" kern="0" spc="11" dirty="0">
              <a:solidFill>
                <a:sysClr val="window" lastClr="FFFFFF"/>
              </a:solidFill>
            </a:endParaRPr>
          </a:p>
        </p:txBody>
      </p:sp>
      <p:sp>
        <p:nvSpPr>
          <p:cNvPr id="35" name="object 6">
            <a:extLst>
              <a:ext uri="{FF2B5EF4-FFF2-40B4-BE49-F238E27FC236}">
                <a16:creationId xmlns:a16="http://schemas.microsoft.com/office/drawing/2014/main" id="{491EA0A7-6291-455E-9746-61F2AC50F352}"/>
              </a:ext>
            </a:extLst>
          </p:cNvPr>
          <p:cNvSpPr/>
          <p:nvPr/>
        </p:nvSpPr>
        <p:spPr>
          <a:xfrm>
            <a:off x="930275" y="1449388"/>
            <a:ext cx="139700" cy="69850"/>
          </a:xfrm>
          <a:custGeom>
            <a:avLst/>
            <a:gdLst/>
            <a:ahLst/>
            <a:cxnLst/>
            <a:rect l="l" t="t" r="r" b="b"/>
            <a:pathLst>
              <a:path w="66040" h="33020">
                <a:moveTo>
                  <a:pt x="0" y="33019"/>
                </a:moveTo>
                <a:lnTo>
                  <a:pt x="65937" y="33019"/>
                </a:lnTo>
                <a:lnTo>
                  <a:pt x="65937" y="0"/>
                </a:lnTo>
                <a:lnTo>
                  <a:pt x="0" y="0"/>
                </a:lnTo>
                <a:lnTo>
                  <a:pt x="0" y="33019"/>
                </a:lnTo>
                <a:close/>
              </a:path>
            </a:pathLst>
          </a:custGeom>
          <a:solidFill>
            <a:schemeClr val="bg1"/>
          </a:solidFill>
        </p:spPr>
        <p:txBody>
          <a:bodyPr lIns="0" tIns="0" rIns="0" bIns="0"/>
          <a:lstStyle/>
          <a:p>
            <a:pPr defTabSz="1935432">
              <a:defRPr/>
            </a:pPr>
            <a:endParaRPr sz="3811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6" name="object 7">
            <a:extLst>
              <a:ext uri="{FF2B5EF4-FFF2-40B4-BE49-F238E27FC236}">
                <a16:creationId xmlns:a16="http://schemas.microsoft.com/office/drawing/2014/main" id="{E3B78AEA-774A-4ACC-B51C-FB4773E14E45}"/>
              </a:ext>
            </a:extLst>
          </p:cNvPr>
          <p:cNvSpPr/>
          <p:nvPr/>
        </p:nvSpPr>
        <p:spPr>
          <a:xfrm>
            <a:off x="965200" y="752475"/>
            <a:ext cx="0" cy="696913"/>
          </a:xfrm>
          <a:custGeom>
            <a:avLst/>
            <a:gdLst/>
            <a:ahLst/>
            <a:cxnLst/>
            <a:rect l="l" t="t" r="r" b="b"/>
            <a:pathLst>
              <a:path h="328930">
                <a:moveTo>
                  <a:pt x="0" y="0"/>
                </a:moveTo>
                <a:lnTo>
                  <a:pt x="0" y="328930"/>
                </a:lnTo>
              </a:path>
            </a:pathLst>
          </a:custGeom>
          <a:ln w="32967">
            <a:solidFill>
              <a:schemeClr val="bg1"/>
            </a:solidFill>
          </a:ln>
        </p:spPr>
        <p:txBody>
          <a:bodyPr lIns="0" tIns="0" rIns="0" bIns="0"/>
          <a:lstStyle/>
          <a:p>
            <a:pPr defTabSz="1935432">
              <a:defRPr/>
            </a:pPr>
            <a:endParaRPr sz="3811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7" name="object 8">
            <a:extLst>
              <a:ext uri="{FF2B5EF4-FFF2-40B4-BE49-F238E27FC236}">
                <a16:creationId xmlns:a16="http://schemas.microsoft.com/office/drawing/2014/main" id="{E8B71EC5-5CBA-43A9-9ACA-249B9E338E6D}"/>
              </a:ext>
            </a:extLst>
          </p:cNvPr>
          <p:cNvSpPr/>
          <p:nvPr/>
        </p:nvSpPr>
        <p:spPr>
          <a:xfrm>
            <a:off x="930275" y="682625"/>
            <a:ext cx="139700" cy="69850"/>
          </a:xfrm>
          <a:custGeom>
            <a:avLst/>
            <a:gdLst/>
            <a:ahLst/>
            <a:cxnLst/>
            <a:rect l="l" t="t" r="r" b="b"/>
            <a:pathLst>
              <a:path w="66040" h="33020">
                <a:moveTo>
                  <a:pt x="0" y="33019"/>
                </a:moveTo>
                <a:lnTo>
                  <a:pt x="65937" y="33019"/>
                </a:lnTo>
                <a:lnTo>
                  <a:pt x="65937" y="0"/>
                </a:lnTo>
                <a:lnTo>
                  <a:pt x="0" y="0"/>
                </a:lnTo>
                <a:lnTo>
                  <a:pt x="0" y="33019"/>
                </a:lnTo>
                <a:close/>
              </a:path>
            </a:pathLst>
          </a:custGeom>
          <a:solidFill>
            <a:schemeClr val="bg1"/>
          </a:solidFill>
        </p:spPr>
        <p:txBody>
          <a:bodyPr lIns="0" tIns="0" rIns="0" bIns="0"/>
          <a:lstStyle/>
          <a:p>
            <a:pPr defTabSz="1935432">
              <a:defRPr/>
            </a:pPr>
            <a:endParaRPr sz="3811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8" name="object 9">
            <a:extLst>
              <a:ext uri="{FF2B5EF4-FFF2-40B4-BE49-F238E27FC236}">
                <a16:creationId xmlns:a16="http://schemas.microsoft.com/office/drawing/2014/main" id="{866425BF-DFC9-491C-A525-1DCC72A1E238}"/>
              </a:ext>
            </a:extLst>
          </p:cNvPr>
          <p:cNvSpPr/>
          <p:nvPr/>
        </p:nvSpPr>
        <p:spPr>
          <a:xfrm>
            <a:off x="1628775" y="1449388"/>
            <a:ext cx="139700" cy="69850"/>
          </a:xfrm>
          <a:custGeom>
            <a:avLst/>
            <a:gdLst/>
            <a:ahLst/>
            <a:cxnLst/>
            <a:rect l="l" t="t" r="r" b="b"/>
            <a:pathLst>
              <a:path w="66040" h="33020">
                <a:moveTo>
                  <a:pt x="0" y="33019"/>
                </a:moveTo>
                <a:lnTo>
                  <a:pt x="65937" y="33019"/>
                </a:lnTo>
                <a:lnTo>
                  <a:pt x="65937" y="0"/>
                </a:lnTo>
                <a:lnTo>
                  <a:pt x="0" y="0"/>
                </a:lnTo>
                <a:lnTo>
                  <a:pt x="0" y="33019"/>
                </a:lnTo>
                <a:close/>
              </a:path>
            </a:pathLst>
          </a:custGeom>
          <a:solidFill>
            <a:schemeClr val="bg1"/>
          </a:solidFill>
          <a:ln>
            <a:solidFill>
              <a:schemeClr val="bg1"/>
            </a:solidFill>
          </a:ln>
        </p:spPr>
        <p:txBody>
          <a:bodyPr lIns="0" tIns="0" rIns="0" bIns="0"/>
          <a:lstStyle/>
          <a:p>
            <a:pPr defTabSz="1935432">
              <a:defRPr/>
            </a:pPr>
            <a:endParaRPr sz="3811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4" name="object 10">
            <a:extLst>
              <a:ext uri="{FF2B5EF4-FFF2-40B4-BE49-F238E27FC236}">
                <a16:creationId xmlns:a16="http://schemas.microsoft.com/office/drawing/2014/main" id="{D69622C5-DC14-46EF-AB59-0C53F3E8DD7D}"/>
              </a:ext>
            </a:extLst>
          </p:cNvPr>
          <p:cNvSpPr/>
          <p:nvPr/>
        </p:nvSpPr>
        <p:spPr>
          <a:xfrm>
            <a:off x="1733550" y="752475"/>
            <a:ext cx="0" cy="696913"/>
          </a:xfrm>
          <a:custGeom>
            <a:avLst/>
            <a:gdLst/>
            <a:ahLst/>
            <a:cxnLst/>
            <a:rect l="l" t="t" r="r" b="b"/>
            <a:pathLst>
              <a:path h="328930">
                <a:moveTo>
                  <a:pt x="0" y="0"/>
                </a:moveTo>
                <a:lnTo>
                  <a:pt x="0" y="328930"/>
                </a:lnTo>
              </a:path>
            </a:pathLst>
          </a:custGeom>
          <a:ln w="32967">
            <a:solidFill>
              <a:schemeClr val="bg1"/>
            </a:solidFill>
          </a:ln>
        </p:spPr>
        <p:txBody>
          <a:bodyPr lIns="0" tIns="0" rIns="0" bIns="0"/>
          <a:lstStyle/>
          <a:p>
            <a:pPr defTabSz="1935432">
              <a:defRPr/>
            </a:pPr>
            <a:endParaRPr sz="3811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5" name="object 11">
            <a:extLst>
              <a:ext uri="{FF2B5EF4-FFF2-40B4-BE49-F238E27FC236}">
                <a16:creationId xmlns:a16="http://schemas.microsoft.com/office/drawing/2014/main" id="{F8B46637-06F3-4C79-AD5D-814D30F3D815}"/>
              </a:ext>
            </a:extLst>
          </p:cNvPr>
          <p:cNvSpPr/>
          <p:nvPr/>
        </p:nvSpPr>
        <p:spPr>
          <a:xfrm>
            <a:off x="1628775" y="682625"/>
            <a:ext cx="139700" cy="69850"/>
          </a:xfrm>
          <a:custGeom>
            <a:avLst/>
            <a:gdLst/>
            <a:ahLst/>
            <a:cxnLst/>
            <a:rect l="l" t="t" r="r" b="b"/>
            <a:pathLst>
              <a:path w="66040" h="33020">
                <a:moveTo>
                  <a:pt x="0" y="33019"/>
                </a:moveTo>
                <a:lnTo>
                  <a:pt x="65937" y="33019"/>
                </a:lnTo>
                <a:lnTo>
                  <a:pt x="65937" y="0"/>
                </a:lnTo>
                <a:lnTo>
                  <a:pt x="0" y="0"/>
                </a:lnTo>
                <a:lnTo>
                  <a:pt x="0" y="33019"/>
                </a:lnTo>
                <a:close/>
              </a:path>
            </a:pathLst>
          </a:custGeom>
          <a:solidFill>
            <a:schemeClr val="bg1"/>
          </a:solidFill>
        </p:spPr>
        <p:txBody>
          <a:bodyPr lIns="0" tIns="0" rIns="0" bIns="0"/>
          <a:lstStyle/>
          <a:p>
            <a:pPr defTabSz="1935432">
              <a:defRPr/>
            </a:pPr>
            <a:endParaRPr sz="3811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6" name="object 12">
            <a:extLst>
              <a:ext uri="{FF2B5EF4-FFF2-40B4-BE49-F238E27FC236}">
                <a16:creationId xmlns:a16="http://schemas.microsoft.com/office/drawing/2014/main" id="{1ED5DCD1-F63A-4639-9270-C566B39F4AF4}"/>
              </a:ext>
            </a:extLst>
          </p:cNvPr>
          <p:cNvSpPr/>
          <p:nvPr/>
        </p:nvSpPr>
        <p:spPr>
          <a:xfrm>
            <a:off x="1139825" y="822325"/>
            <a:ext cx="419100" cy="558800"/>
          </a:xfrm>
          <a:custGeom>
            <a:avLst/>
            <a:gdLst/>
            <a:ahLst/>
            <a:cxnLst/>
            <a:rect l="l" t="t" r="r" b="b"/>
            <a:pathLst>
              <a:path w="198120" h="264159">
                <a:moveTo>
                  <a:pt x="197805" y="0"/>
                </a:moveTo>
                <a:lnTo>
                  <a:pt x="0" y="0"/>
                </a:lnTo>
                <a:lnTo>
                  <a:pt x="0" y="30758"/>
                </a:lnTo>
                <a:lnTo>
                  <a:pt x="85549" y="131871"/>
                </a:lnTo>
                <a:lnTo>
                  <a:pt x="0" y="232985"/>
                </a:lnTo>
                <a:lnTo>
                  <a:pt x="0" y="263743"/>
                </a:lnTo>
                <a:lnTo>
                  <a:pt x="197805" y="263743"/>
                </a:lnTo>
                <a:lnTo>
                  <a:pt x="197805" y="230774"/>
                </a:lnTo>
                <a:lnTo>
                  <a:pt x="45046" y="230774"/>
                </a:lnTo>
                <a:lnTo>
                  <a:pt x="128739" y="131871"/>
                </a:lnTo>
                <a:lnTo>
                  <a:pt x="45046" y="32969"/>
                </a:lnTo>
                <a:lnTo>
                  <a:pt x="197805" y="32969"/>
                </a:lnTo>
                <a:lnTo>
                  <a:pt x="197805" y="0"/>
                </a:lnTo>
                <a:close/>
              </a:path>
              <a:path w="198120" h="264159">
                <a:moveTo>
                  <a:pt x="197805" y="197808"/>
                </a:moveTo>
                <a:lnTo>
                  <a:pt x="164839" y="197808"/>
                </a:lnTo>
                <a:lnTo>
                  <a:pt x="164839" y="230774"/>
                </a:lnTo>
                <a:lnTo>
                  <a:pt x="197805" y="230774"/>
                </a:lnTo>
                <a:lnTo>
                  <a:pt x="197805" y="197808"/>
                </a:lnTo>
                <a:close/>
              </a:path>
              <a:path w="198120" h="264159">
                <a:moveTo>
                  <a:pt x="197805" y="32969"/>
                </a:moveTo>
                <a:lnTo>
                  <a:pt x="164839" y="32969"/>
                </a:lnTo>
                <a:lnTo>
                  <a:pt x="164839" y="65934"/>
                </a:lnTo>
                <a:lnTo>
                  <a:pt x="197805" y="65934"/>
                </a:lnTo>
                <a:lnTo>
                  <a:pt x="197805" y="32969"/>
                </a:lnTo>
                <a:close/>
              </a:path>
            </a:pathLst>
          </a:custGeom>
          <a:solidFill>
            <a:schemeClr val="bg1"/>
          </a:solidFill>
        </p:spPr>
        <p:txBody>
          <a:bodyPr lIns="0" tIns="0" rIns="0" bIns="0"/>
          <a:lstStyle/>
          <a:p>
            <a:pPr defTabSz="1935432">
              <a:defRPr/>
            </a:pPr>
            <a:endParaRPr sz="3811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110" name="object 4">
            <a:extLst>
              <a:ext uri="{FF2B5EF4-FFF2-40B4-BE49-F238E27FC236}">
                <a16:creationId xmlns:a16="http://schemas.microsoft.com/office/drawing/2014/main" id="{7CBF9C50-DBE9-4E0A-8A21-8042FA3266C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65200" y="2725738"/>
            <a:ext cx="10159017" cy="26510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29525" rIns="0" bIns="0">
            <a:spAutoFit/>
          </a:bodyPr>
          <a:lstStyle>
            <a:lvl1pPr marL="381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buNone/>
            </a:pPr>
            <a:r>
              <a:rPr lang="ru-RU" altLang="ru-RU" sz="6000" dirty="0" err="1">
                <a:solidFill>
                  <a:schemeClr val="accent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Mavzu</a:t>
            </a:r>
            <a:r>
              <a:rPr lang="ru-RU" altLang="ru-RU" sz="6000" dirty="0">
                <a:solidFill>
                  <a:schemeClr val="accent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en-US" altLang="ru-RU" sz="6000" dirty="0">
                <a:solidFill>
                  <a:schemeClr val="accent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000" b="1" dirty="0" err="1">
                <a:solidFill>
                  <a:schemeClr val="accent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Variantlarni</a:t>
            </a:r>
            <a:r>
              <a:rPr lang="en-US" sz="6000" b="1" dirty="0">
                <a:solidFill>
                  <a:schemeClr val="accent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000" b="1" dirty="0" err="1">
                <a:solidFill>
                  <a:schemeClr val="accent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qarab</a:t>
            </a:r>
            <a:r>
              <a:rPr lang="en-US" sz="6000" b="1" dirty="0">
                <a:solidFill>
                  <a:schemeClr val="accent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000" b="1" dirty="0" smtClean="0">
                <a:solidFill>
                  <a:schemeClr val="accent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000" b="1" dirty="0" err="1" smtClean="0">
                <a:solidFill>
                  <a:schemeClr val="accent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chiqishga</a:t>
            </a:r>
            <a:r>
              <a:rPr lang="en-US" sz="6000" b="1" dirty="0" smtClean="0">
                <a:solidFill>
                  <a:schemeClr val="accent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000" b="1" dirty="0" err="1">
                <a:solidFill>
                  <a:schemeClr val="accent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oid</a:t>
            </a:r>
            <a:r>
              <a:rPr lang="en-US" sz="6000" b="1" dirty="0">
                <a:solidFill>
                  <a:schemeClr val="accent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>
              <a:buNone/>
            </a:pPr>
            <a:r>
              <a:rPr lang="en-US" sz="6000" b="1" dirty="0" err="1">
                <a:solidFill>
                  <a:schemeClr val="accent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kombinatorika</a:t>
            </a:r>
            <a:r>
              <a:rPr lang="en-US" sz="6000" b="1" dirty="0">
                <a:solidFill>
                  <a:schemeClr val="accent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000" b="1" dirty="0" err="1">
                <a:solidFill>
                  <a:schemeClr val="accent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masalalari</a:t>
            </a:r>
            <a:endParaRPr lang="ru-RU" sz="6000" b="1" dirty="0">
              <a:solidFill>
                <a:schemeClr val="accent5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id="{FDBB6908-3FFD-4E1D-9E68-53829ECF5FB6}"/>
              </a:ext>
            </a:extLst>
          </p:cNvPr>
          <p:cNvSpPr/>
          <p:nvPr/>
        </p:nvSpPr>
        <p:spPr>
          <a:xfrm>
            <a:off x="374650" y="2725738"/>
            <a:ext cx="477838" cy="1595539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0" tIns="0" rIns="0" bIns="0"/>
          <a:lstStyle/>
          <a:p>
            <a:pPr>
              <a:defRPr/>
            </a:pPr>
            <a:endParaRPr sz="1132"/>
          </a:p>
        </p:txBody>
      </p:sp>
      <p:sp>
        <p:nvSpPr>
          <p:cNvPr id="17" name="object 6">
            <a:extLst>
              <a:ext uri="{FF2B5EF4-FFF2-40B4-BE49-F238E27FC236}">
                <a16:creationId xmlns:a16="http://schemas.microsoft.com/office/drawing/2014/main" id="{447770CB-E3E7-442E-8993-45DEB6E62843}"/>
              </a:ext>
            </a:extLst>
          </p:cNvPr>
          <p:cNvSpPr/>
          <p:nvPr/>
        </p:nvSpPr>
        <p:spPr>
          <a:xfrm>
            <a:off x="374650" y="4750399"/>
            <a:ext cx="477838" cy="1743280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lIns="0" tIns="0" rIns="0" bIns="0"/>
          <a:lstStyle/>
          <a:p>
            <a:pPr>
              <a:defRPr/>
            </a:pPr>
            <a:endParaRPr sz="1132"/>
          </a:p>
        </p:txBody>
      </p:sp>
    </p:spTree>
    <p:extLst>
      <p:ext uri="{BB962C8B-B14F-4D97-AF65-F5344CB8AC3E}">
        <p14:creationId xmlns:p14="http://schemas.microsoft.com/office/powerpoint/2010/main" val="42008969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147782" y="471054"/>
            <a:ext cx="11914909" cy="5989605"/>
          </a:xfrm>
          <a:prstGeom prst="roundRect">
            <a:avLst/>
          </a:prstGeom>
          <a:noFill/>
          <a:ln w="571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Скругленный прямоугольник 4"/>
              <p:cNvSpPr/>
              <p:nvPr/>
            </p:nvSpPr>
            <p:spPr>
              <a:xfrm>
                <a:off x="4470400" y="126882"/>
                <a:ext cx="3528291" cy="688345"/>
              </a:xfrm>
              <a:prstGeom prst="roundRect">
                <a:avLst/>
              </a:prstGeom>
              <a:gradFill>
                <a:gsLst>
                  <a:gs pos="0">
                    <a:srgbClr val="00B0F0"/>
                  </a:gs>
                  <a:gs pos="100000">
                    <a:schemeClr val="bg1"/>
                  </a:gs>
                </a:gsLst>
                <a:lin ang="5400000" scaled="1"/>
              </a:gradFill>
              <a:ln>
                <a:solidFill>
                  <a:srgbClr val="00B0F0"/>
                </a:solidFill>
              </a:ln>
              <a:scene3d>
                <a:camera prst="orthographicFront"/>
                <a:lightRig rig="threePt" dir="t"/>
              </a:scene3d>
              <a:sp3d>
                <a:bevelT w="114300" prst="artDeco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r>
                      <a:rPr lang="en-US" sz="4000" b="1" i="1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𝟒</m:t>
                    </m:r>
                  </m:oMath>
                </a14:m>
                <a:r>
                  <a:rPr lang="en-US" sz="40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-masala</a:t>
                </a:r>
                <a:endParaRPr lang="ru-RU" sz="40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5" name="Скругленный прямоугольник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70400" y="126882"/>
                <a:ext cx="3528291" cy="688345"/>
              </a:xfrm>
              <a:prstGeom prst="roundRect">
                <a:avLst/>
              </a:prstGeom>
              <a:blipFill>
                <a:blip r:embed="rId2"/>
                <a:stretch>
                  <a:fillRect t="-12500" b="-34167"/>
                </a:stretch>
              </a:blipFill>
              <a:ln>
                <a:solidFill>
                  <a:srgbClr val="00B0F0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TextBox 6"/>
          <p:cNvSpPr txBox="1"/>
          <p:nvPr/>
        </p:nvSpPr>
        <p:spPr>
          <a:xfrm>
            <a:off x="484909" y="991681"/>
            <a:ext cx="11268364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Maktabda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beshta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11-sinf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mavjud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 Shu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sinf-lardan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ikki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nafar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navbatchini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tanlashimiz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kerak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bunda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har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juftlikda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turli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sinf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o‘quvchilari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bo‘lishi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kerak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 	</a:t>
            </a:r>
          </a:p>
          <a:p>
            <a:pPr algn="just"/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Buni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necha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usulda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amalga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oshirsa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0762" y="4440958"/>
            <a:ext cx="2161250" cy="2019702"/>
          </a:xfrm>
          <a:prstGeom prst="ellipse">
            <a:avLst/>
          </a:prstGeom>
          <a:ln w="571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</p:pic>
    </p:spTree>
    <p:extLst>
      <p:ext uri="{BB962C8B-B14F-4D97-AF65-F5344CB8AC3E}">
        <p14:creationId xmlns:p14="http://schemas.microsoft.com/office/powerpoint/2010/main" val="9590758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147782" y="471054"/>
            <a:ext cx="11896436" cy="6225309"/>
          </a:xfrm>
          <a:prstGeom prst="roundRect">
            <a:avLst/>
          </a:prstGeom>
          <a:noFill/>
          <a:ln w="571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3336814" y="126882"/>
            <a:ext cx="5564554" cy="688345"/>
          </a:xfrm>
          <a:prstGeom prst="roundRect">
            <a:avLst/>
          </a:prstGeom>
          <a:gradFill>
            <a:gsLst>
              <a:gs pos="0">
                <a:srgbClr val="00B0F0"/>
              </a:gs>
              <a:gs pos="100000">
                <a:schemeClr val="bg1"/>
              </a:gs>
            </a:gsLst>
            <a:lin ang="5400000" scaled="1"/>
          </a:gradFill>
          <a:ln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Masalaning</a:t>
            </a:r>
            <a:r>
              <a:rPr lang="en-US" sz="40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yechimi</a:t>
            </a:r>
            <a:endParaRPr lang="ru-RU" sz="4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2" descr="3d Man Write High Res Stock Images | Shutterstock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695"/>
          <a:stretch/>
        </p:blipFill>
        <p:spPr bwMode="auto">
          <a:xfrm>
            <a:off x="147782" y="4815472"/>
            <a:ext cx="2050473" cy="1880891"/>
          </a:xfrm>
          <a:prstGeom prst="ellipse">
            <a:avLst/>
          </a:prstGeom>
          <a:noFill/>
          <a:ln w="3810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877543" y="990073"/>
            <a:ext cx="10676321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just"/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Sinflarni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1, 2, 3, 4, 5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raqamlar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just"/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belgilaymiz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variantlarni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yozib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chiqamiz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4419933" y="4933365"/>
                <a:ext cx="3905236" cy="70788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4000" b="1" dirty="0" smtClean="0">
                    <a:solidFill>
                      <a:srgbClr val="9900CC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Jami </a:t>
                </a:r>
                <a14:m>
                  <m:oMath xmlns:m="http://schemas.openxmlformats.org/officeDocument/2006/math">
                    <m:r>
                      <a:rPr lang="en-US" sz="4000" b="1" i="1" dirty="0" smtClean="0">
                        <a:solidFill>
                          <a:srgbClr val="9900CC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𝟏𝟎</m:t>
                    </m:r>
                  </m:oMath>
                </a14:m>
                <a:r>
                  <a:rPr lang="en-US" sz="4000" b="1" dirty="0" smtClean="0">
                    <a:solidFill>
                      <a:srgbClr val="9900CC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ta </a:t>
                </a:r>
                <a:r>
                  <a:rPr lang="en-US" sz="4000" b="1" dirty="0" err="1" smtClean="0">
                    <a:solidFill>
                      <a:srgbClr val="9900CC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usul</a:t>
                </a:r>
                <a:endParaRPr lang="ru-RU" sz="4000" b="1" dirty="0">
                  <a:solidFill>
                    <a:srgbClr val="9900CC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19933" y="4933365"/>
                <a:ext cx="3905236" cy="707886"/>
              </a:xfrm>
              <a:prstGeom prst="rect">
                <a:avLst/>
              </a:prstGeom>
              <a:blipFill>
                <a:blip r:embed="rId3"/>
                <a:stretch>
                  <a:fillRect l="-5460" t="-15517" r="-4524" b="-3620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Прямоугольник с двумя скругленными противолежащими углами 8"/>
              <p:cNvSpPr/>
              <p:nvPr/>
            </p:nvSpPr>
            <p:spPr>
              <a:xfrm>
                <a:off x="877543" y="2619427"/>
                <a:ext cx="1755135" cy="759855"/>
              </a:xfrm>
              <a:prstGeom prst="round2DiagRect">
                <a:avLst>
                  <a:gd name="adj1" fmla="val 50000"/>
                  <a:gd name="adj2" fmla="val 0"/>
                </a:avLst>
              </a:prstGeom>
              <a:gradFill>
                <a:gsLst>
                  <a:gs pos="6000">
                    <a:srgbClr val="66FF66"/>
                  </a:gs>
                  <a:gs pos="100000">
                    <a:schemeClr val="bg1"/>
                  </a:gs>
                </a:gsLst>
                <a:lin ang="5400000" scaled="1"/>
              </a:gradFill>
              <a:ln>
                <a:solidFill>
                  <a:srgbClr val="00B050"/>
                </a:solidFill>
              </a:ln>
              <a:scene3d>
                <a:camera prst="orthographicFront"/>
                <a:lightRig rig="threePt" dir="t"/>
              </a:scene3d>
              <a:sp3d>
                <a:bevelT w="114300" prst="artDeco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4000" b="1" dirty="0" smtClean="0">
                    <a:solidFill>
                      <a:schemeClr val="tx1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US" sz="40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sz="40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𝟏</m:t>
                    </m:r>
                    <m:r>
                      <a:rPr lang="en-US" sz="40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sz="40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𝟐</m:t>
                    </m:r>
                    <m:r>
                      <a:rPr lang="en-US" sz="40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ru-RU" sz="40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9" name="Прямоугольник с двумя скругленными противолежащими углами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77543" y="2619427"/>
                <a:ext cx="1755135" cy="759855"/>
              </a:xfrm>
              <a:prstGeom prst="round2DiagRect">
                <a:avLst>
                  <a:gd name="adj1" fmla="val 50000"/>
                  <a:gd name="adj2" fmla="val 0"/>
                </a:avLst>
              </a:prstGeom>
              <a:blipFill>
                <a:blip r:embed="rId4"/>
                <a:stretch>
                  <a:fillRect/>
                </a:stretch>
              </a:blipFill>
              <a:ln>
                <a:solidFill>
                  <a:srgbClr val="00B050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Прямоугольник с двумя скругленными противолежащими углами 9"/>
              <p:cNvSpPr/>
              <p:nvPr/>
            </p:nvSpPr>
            <p:spPr>
              <a:xfrm>
                <a:off x="3016429" y="2579828"/>
                <a:ext cx="1755135" cy="759855"/>
              </a:xfrm>
              <a:prstGeom prst="round2DiagRect">
                <a:avLst>
                  <a:gd name="adj1" fmla="val 50000"/>
                  <a:gd name="adj2" fmla="val 0"/>
                </a:avLst>
              </a:prstGeom>
              <a:gradFill>
                <a:gsLst>
                  <a:gs pos="6000">
                    <a:srgbClr val="66FF66"/>
                  </a:gs>
                  <a:gs pos="100000">
                    <a:schemeClr val="bg1"/>
                  </a:gs>
                </a:gsLst>
                <a:lin ang="5400000" scaled="1"/>
              </a:gradFill>
              <a:ln>
                <a:solidFill>
                  <a:srgbClr val="00B050"/>
                </a:solidFill>
              </a:ln>
              <a:scene3d>
                <a:camera prst="orthographicFront"/>
                <a:lightRig rig="threePt" dir="t"/>
              </a:scene3d>
              <a:sp3d>
                <a:bevelT w="114300" prst="artDeco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4000" b="1" dirty="0" smtClean="0">
                    <a:solidFill>
                      <a:schemeClr val="tx1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US" sz="40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sz="40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𝟏</m:t>
                    </m:r>
                    <m:r>
                      <a:rPr lang="en-US" sz="40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sz="40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𝟑</m:t>
                    </m:r>
                    <m:r>
                      <a:rPr lang="en-US" sz="40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ru-RU" sz="40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0" name="Прямоугольник с двумя скругленными противолежащими углами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16429" y="2579828"/>
                <a:ext cx="1755135" cy="759855"/>
              </a:xfrm>
              <a:prstGeom prst="round2DiagRect">
                <a:avLst>
                  <a:gd name="adj1" fmla="val 50000"/>
                  <a:gd name="adj2" fmla="val 0"/>
                </a:avLst>
              </a:prstGeom>
              <a:blipFill>
                <a:blip r:embed="rId5"/>
                <a:stretch>
                  <a:fillRect/>
                </a:stretch>
              </a:blipFill>
              <a:ln>
                <a:solidFill>
                  <a:srgbClr val="00B050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Прямоугольник с двумя скругленными противолежащими углами 10"/>
              <p:cNvSpPr/>
              <p:nvPr/>
            </p:nvSpPr>
            <p:spPr>
              <a:xfrm>
                <a:off x="5196910" y="2581029"/>
                <a:ext cx="1755135" cy="759855"/>
              </a:xfrm>
              <a:prstGeom prst="round2DiagRect">
                <a:avLst>
                  <a:gd name="adj1" fmla="val 50000"/>
                  <a:gd name="adj2" fmla="val 0"/>
                </a:avLst>
              </a:prstGeom>
              <a:gradFill>
                <a:gsLst>
                  <a:gs pos="6000">
                    <a:srgbClr val="66FF66"/>
                  </a:gs>
                  <a:gs pos="100000">
                    <a:schemeClr val="bg1"/>
                  </a:gs>
                </a:gsLst>
                <a:lin ang="5400000" scaled="1"/>
              </a:gradFill>
              <a:ln>
                <a:solidFill>
                  <a:srgbClr val="00B050"/>
                </a:solidFill>
              </a:ln>
              <a:scene3d>
                <a:camera prst="orthographicFront"/>
                <a:lightRig rig="threePt" dir="t"/>
              </a:scene3d>
              <a:sp3d>
                <a:bevelT w="114300" prst="artDeco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4000" b="1" dirty="0" smtClean="0">
                    <a:solidFill>
                      <a:schemeClr val="tx1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US" sz="40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sz="40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𝟏</m:t>
                    </m:r>
                    <m:r>
                      <a:rPr lang="en-US" sz="40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sz="40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𝟒</m:t>
                    </m:r>
                    <m:r>
                      <a:rPr lang="en-US" sz="40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ru-RU" sz="40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1" name="Прямоугольник с двумя скругленными противолежащими углами 1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96910" y="2581029"/>
                <a:ext cx="1755135" cy="759855"/>
              </a:xfrm>
              <a:prstGeom prst="round2DiagRect">
                <a:avLst>
                  <a:gd name="adj1" fmla="val 50000"/>
                  <a:gd name="adj2" fmla="val 0"/>
                </a:avLst>
              </a:prstGeom>
              <a:blipFill>
                <a:blip r:embed="rId6"/>
                <a:stretch>
                  <a:fillRect/>
                </a:stretch>
              </a:blipFill>
              <a:ln>
                <a:solidFill>
                  <a:srgbClr val="00B050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Прямоугольник с двумя скругленными противолежащими углами 11"/>
              <p:cNvSpPr/>
              <p:nvPr/>
            </p:nvSpPr>
            <p:spPr>
              <a:xfrm>
                <a:off x="7377391" y="2581028"/>
                <a:ext cx="1755135" cy="759855"/>
              </a:xfrm>
              <a:prstGeom prst="round2DiagRect">
                <a:avLst>
                  <a:gd name="adj1" fmla="val 50000"/>
                  <a:gd name="adj2" fmla="val 0"/>
                </a:avLst>
              </a:prstGeom>
              <a:gradFill>
                <a:gsLst>
                  <a:gs pos="6000">
                    <a:srgbClr val="66FF66"/>
                  </a:gs>
                  <a:gs pos="100000">
                    <a:schemeClr val="bg1"/>
                  </a:gs>
                </a:gsLst>
                <a:lin ang="5400000" scaled="1"/>
              </a:gradFill>
              <a:ln>
                <a:solidFill>
                  <a:srgbClr val="00B050"/>
                </a:solidFill>
              </a:ln>
              <a:scene3d>
                <a:camera prst="orthographicFront"/>
                <a:lightRig rig="threePt" dir="t"/>
              </a:scene3d>
              <a:sp3d>
                <a:bevelT w="114300" prst="artDeco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4000" b="1" dirty="0" smtClean="0">
                    <a:solidFill>
                      <a:schemeClr val="tx1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US" sz="40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sz="40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𝟏</m:t>
                    </m:r>
                    <m:r>
                      <a:rPr lang="en-US" sz="40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sz="40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𝟓</m:t>
                    </m:r>
                    <m:r>
                      <a:rPr lang="en-US" sz="40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ru-RU" sz="40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2" name="Прямоугольник с двумя скругленными противолежащими углами 1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77391" y="2581028"/>
                <a:ext cx="1755135" cy="759855"/>
              </a:xfrm>
              <a:prstGeom prst="round2DiagRect">
                <a:avLst>
                  <a:gd name="adj1" fmla="val 50000"/>
                  <a:gd name="adj2" fmla="val 0"/>
                </a:avLst>
              </a:prstGeom>
              <a:blipFill>
                <a:blip r:embed="rId7"/>
                <a:stretch>
                  <a:fillRect/>
                </a:stretch>
              </a:blipFill>
              <a:ln>
                <a:solidFill>
                  <a:srgbClr val="00B050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Прямоугольник с двумя скругленными противолежащими углами 12"/>
              <p:cNvSpPr/>
              <p:nvPr/>
            </p:nvSpPr>
            <p:spPr>
              <a:xfrm>
                <a:off x="9557872" y="2579828"/>
                <a:ext cx="1755135" cy="759855"/>
              </a:xfrm>
              <a:prstGeom prst="round2DiagRect">
                <a:avLst>
                  <a:gd name="adj1" fmla="val 50000"/>
                  <a:gd name="adj2" fmla="val 0"/>
                </a:avLst>
              </a:prstGeom>
              <a:gradFill>
                <a:gsLst>
                  <a:gs pos="6000">
                    <a:srgbClr val="66FF66"/>
                  </a:gs>
                  <a:gs pos="100000">
                    <a:schemeClr val="bg1"/>
                  </a:gs>
                </a:gsLst>
                <a:lin ang="5400000" scaled="1"/>
              </a:gradFill>
              <a:ln>
                <a:solidFill>
                  <a:srgbClr val="00B050"/>
                </a:solidFill>
              </a:ln>
              <a:scene3d>
                <a:camera prst="orthographicFront"/>
                <a:lightRig rig="threePt" dir="t"/>
              </a:scene3d>
              <a:sp3d>
                <a:bevelT w="114300" prst="artDeco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4000" b="1" dirty="0" smtClean="0">
                    <a:solidFill>
                      <a:schemeClr val="tx1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US" sz="40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sz="40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𝟐</m:t>
                    </m:r>
                    <m:r>
                      <a:rPr lang="en-US" sz="40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sz="40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𝟑</m:t>
                    </m:r>
                    <m:r>
                      <a:rPr lang="en-US" sz="40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ru-RU" sz="40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3" name="Прямоугольник с двумя скругленными противолежащими углами 1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557872" y="2579828"/>
                <a:ext cx="1755135" cy="759855"/>
              </a:xfrm>
              <a:prstGeom prst="round2DiagRect">
                <a:avLst>
                  <a:gd name="adj1" fmla="val 50000"/>
                  <a:gd name="adj2" fmla="val 0"/>
                </a:avLst>
              </a:prstGeom>
              <a:blipFill>
                <a:blip r:embed="rId8"/>
                <a:stretch>
                  <a:fillRect/>
                </a:stretch>
              </a:blipFill>
              <a:ln>
                <a:solidFill>
                  <a:srgbClr val="00B050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Прямоугольник с двумя скругленными противолежащими углами 13"/>
              <p:cNvSpPr/>
              <p:nvPr/>
            </p:nvSpPr>
            <p:spPr>
              <a:xfrm>
                <a:off x="877543" y="3629458"/>
                <a:ext cx="1755135" cy="759855"/>
              </a:xfrm>
              <a:prstGeom prst="round2DiagRect">
                <a:avLst>
                  <a:gd name="adj1" fmla="val 50000"/>
                  <a:gd name="adj2" fmla="val 0"/>
                </a:avLst>
              </a:prstGeom>
              <a:gradFill>
                <a:gsLst>
                  <a:gs pos="6000">
                    <a:srgbClr val="66FF66"/>
                  </a:gs>
                  <a:gs pos="100000">
                    <a:schemeClr val="bg1"/>
                  </a:gs>
                </a:gsLst>
                <a:lin ang="5400000" scaled="1"/>
              </a:gradFill>
              <a:ln>
                <a:solidFill>
                  <a:srgbClr val="00B050"/>
                </a:solidFill>
              </a:ln>
              <a:scene3d>
                <a:camera prst="orthographicFront"/>
                <a:lightRig rig="threePt" dir="t"/>
              </a:scene3d>
              <a:sp3d>
                <a:bevelT w="114300" prst="artDeco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4000" b="1" dirty="0" smtClean="0">
                    <a:solidFill>
                      <a:schemeClr val="tx1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US" sz="40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sz="40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𝟐</m:t>
                    </m:r>
                    <m:r>
                      <a:rPr lang="en-US" sz="40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sz="40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𝟒</m:t>
                    </m:r>
                    <m:r>
                      <a:rPr lang="en-US" sz="40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ru-RU" sz="40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4" name="Прямоугольник с двумя скругленными противолежащими углами 1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77543" y="3629458"/>
                <a:ext cx="1755135" cy="759855"/>
              </a:xfrm>
              <a:prstGeom prst="round2DiagRect">
                <a:avLst>
                  <a:gd name="adj1" fmla="val 50000"/>
                  <a:gd name="adj2" fmla="val 0"/>
                </a:avLst>
              </a:prstGeom>
              <a:blipFill>
                <a:blip r:embed="rId9"/>
                <a:stretch>
                  <a:fillRect/>
                </a:stretch>
              </a:blipFill>
              <a:ln>
                <a:solidFill>
                  <a:srgbClr val="00B050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Прямоугольник с двумя скругленными противолежащими углами 14"/>
              <p:cNvSpPr/>
              <p:nvPr/>
            </p:nvSpPr>
            <p:spPr>
              <a:xfrm>
                <a:off x="3016429" y="3589859"/>
                <a:ext cx="1755135" cy="759855"/>
              </a:xfrm>
              <a:prstGeom prst="round2DiagRect">
                <a:avLst>
                  <a:gd name="adj1" fmla="val 50000"/>
                  <a:gd name="adj2" fmla="val 0"/>
                </a:avLst>
              </a:prstGeom>
              <a:gradFill>
                <a:gsLst>
                  <a:gs pos="6000">
                    <a:srgbClr val="66FF66"/>
                  </a:gs>
                  <a:gs pos="100000">
                    <a:schemeClr val="bg1"/>
                  </a:gs>
                </a:gsLst>
                <a:lin ang="5400000" scaled="1"/>
              </a:gradFill>
              <a:ln>
                <a:solidFill>
                  <a:srgbClr val="00B050"/>
                </a:solidFill>
              </a:ln>
              <a:scene3d>
                <a:camera prst="orthographicFront"/>
                <a:lightRig rig="threePt" dir="t"/>
              </a:scene3d>
              <a:sp3d>
                <a:bevelT w="114300" prst="artDeco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4000" b="1" dirty="0" smtClean="0">
                    <a:solidFill>
                      <a:schemeClr val="tx1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US" sz="40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sz="40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𝟐</m:t>
                    </m:r>
                    <m:r>
                      <a:rPr lang="en-US" sz="40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sz="40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𝟓</m:t>
                    </m:r>
                    <m:r>
                      <a:rPr lang="en-US" sz="40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ru-RU" sz="40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5" name="Прямоугольник с двумя скругленными противолежащими углами 1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16429" y="3589859"/>
                <a:ext cx="1755135" cy="759855"/>
              </a:xfrm>
              <a:prstGeom prst="round2DiagRect">
                <a:avLst>
                  <a:gd name="adj1" fmla="val 50000"/>
                  <a:gd name="adj2" fmla="val 0"/>
                </a:avLst>
              </a:prstGeom>
              <a:blipFill>
                <a:blip r:embed="rId10"/>
                <a:stretch>
                  <a:fillRect/>
                </a:stretch>
              </a:blipFill>
              <a:ln>
                <a:solidFill>
                  <a:srgbClr val="00B050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Прямоугольник с двумя скругленными противолежащими углами 15"/>
              <p:cNvSpPr/>
              <p:nvPr/>
            </p:nvSpPr>
            <p:spPr>
              <a:xfrm>
                <a:off x="5196910" y="3591060"/>
                <a:ext cx="1755135" cy="759855"/>
              </a:xfrm>
              <a:prstGeom prst="round2DiagRect">
                <a:avLst>
                  <a:gd name="adj1" fmla="val 50000"/>
                  <a:gd name="adj2" fmla="val 0"/>
                </a:avLst>
              </a:prstGeom>
              <a:gradFill>
                <a:gsLst>
                  <a:gs pos="6000">
                    <a:srgbClr val="66FF66"/>
                  </a:gs>
                  <a:gs pos="100000">
                    <a:schemeClr val="bg1"/>
                  </a:gs>
                </a:gsLst>
                <a:lin ang="5400000" scaled="1"/>
              </a:gradFill>
              <a:ln>
                <a:solidFill>
                  <a:srgbClr val="00B050"/>
                </a:solidFill>
              </a:ln>
              <a:scene3d>
                <a:camera prst="orthographicFront"/>
                <a:lightRig rig="threePt" dir="t"/>
              </a:scene3d>
              <a:sp3d>
                <a:bevelT w="114300" prst="artDeco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4000" b="1" dirty="0" smtClean="0">
                    <a:solidFill>
                      <a:schemeClr val="tx1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US" sz="40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sz="40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𝟑</m:t>
                    </m:r>
                    <m:r>
                      <a:rPr lang="en-US" sz="40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sz="40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𝟒</m:t>
                    </m:r>
                    <m:r>
                      <a:rPr lang="en-US" sz="40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ru-RU" sz="40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6" name="Прямоугольник с двумя скругленными противолежащими углами 1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96910" y="3591060"/>
                <a:ext cx="1755135" cy="759855"/>
              </a:xfrm>
              <a:prstGeom prst="round2DiagRect">
                <a:avLst>
                  <a:gd name="adj1" fmla="val 50000"/>
                  <a:gd name="adj2" fmla="val 0"/>
                </a:avLst>
              </a:prstGeom>
              <a:blipFill>
                <a:blip r:embed="rId11"/>
                <a:stretch>
                  <a:fillRect/>
                </a:stretch>
              </a:blipFill>
              <a:ln>
                <a:solidFill>
                  <a:srgbClr val="00B050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Прямоугольник с двумя скругленными противолежащими углами 16"/>
              <p:cNvSpPr/>
              <p:nvPr/>
            </p:nvSpPr>
            <p:spPr>
              <a:xfrm>
                <a:off x="7377391" y="3591059"/>
                <a:ext cx="1755135" cy="759855"/>
              </a:xfrm>
              <a:prstGeom prst="round2DiagRect">
                <a:avLst>
                  <a:gd name="adj1" fmla="val 50000"/>
                  <a:gd name="adj2" fmla="val 0"/>
                </a:avLst>
              </a:prstGeom>
              <a:gradFill>
                <a:gsLst>
                  <a:gs pos="6000">
                    <a:srgbClr val="66FF66"/>
                  </a:gs>
                  <a:gs pos="100000">
                    <a:schemeClr val="bg1"/>
                  </a:gs>
                </a:gsLst>
                <a:lin ang="5400000" scaled="1"/>
              </a:gradFill>
              <a:ln>
                <a:solidFill>
                  <a:srgbClr val="00B050"/>
                </a:solidFill>
              </a:ln>
              <a:scene3d>
                <a:camera prst="orthographicFront"/>
                <a:lightRig rig="threePt" dir="t"/>
              </a:scene3d>
              <a:sp3d>
                <a:bevelT w="114300" prst="artDeco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4000" b="1" dirty="0" smtClean="0">
                    <a:solidFill>
                      <a:schemeClr val="tx1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US" sz="40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sz="40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𝟑</m:t>
                    </m:r>
                    <m:r>
                      <a:rPr lang="en-US" sz="40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sz="40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𝟓</m:t>
                    </m:r>
                    <m:r>
                      <a:rPr lang="en-US" sz="40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ru-RU" sz="40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7" name="Прямоугольник с двумя скругленными противолежащими углами 1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77391" y="3591059"/>
                <a:ext cx="1755135" cy="759855"/>
              </a:xfrm>
              <a:prstGeom prst="round2DiagRect">
                <a:avLst>
                  <a:gd name="adj1" fmla="val 50000"/>
                  <a:gd name="adj2" fmla="val 0"/>
                </a:avLst>
              </a:prstGeom>
              <a:blipFill>
                <a:blip r:embed="rId12"/>
                <a:stretch>
                  <a:fillRect/>
                </a:stretch>
              </a:blipFill>
              <a:ln>
                <a:solidFill>
                  <a:srgbClr val="00B050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Прямоугольник с двумя скругленными противолежащими углами 17"/>
              <p:cNvSpPr/>
              <p:nvPr/>
            </p:nvSpPr>
            <p:spPr>
              <a:xfrm>
                <a:off x="9557872" y="3589859"/>
                <a:ext cx="1755135" cy="759855"/>
              </a:xfrm>
              <a:prstGeom prst="round2DiagRect">
                <a:avLst>
                  <a:gd name="adj1" fmla="val 50000"/>
                  <a:gd name="adj2" fmla="val 0"/>
                </a:avLst>
              </a:prstGeom>
              <a:gradFill>
                <a:gsLst>
                  <a:gs pos="6000">
                    <a:srgbClr val="66FF66"/>
                  </a:gs>
                  <a:gs pos="100000">
                    <a:schemeClr val="bg1"/>
                  </a:gs>
                </a:gsLst>
                <a:lin ang="5400000" scaled="1"/>
              </a:gradFill>
              <a:ln>
                <a:solidFill>
                  <a:srgbClr val="00B050"/>
                </a:solidFill>
              </a:ln>
              <a:scene3d>
                <a:camera prst="orthographicFront"/>
                <a:lightRig rig="threePt" dir="t"/>
              </a:scene3d>
              <a:sp3d>
                <a:bevelT w="114300" prst="artDeco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4000" b="1" dirty="0" smtClean="0">
                    <a:solidFill>
                      <a:schemeClr val="tx1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US" sz="40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sz="40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𝟒</m:t>
                    </m:r>
                    <m:r>
                      <a:rPr lang="en-US" sz="40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sz="40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𝟓</m:t>
                    </m:r>
                    <m:r>
                      <a:rPr lang="en-US" sz="40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ru-RU" sz="40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8" name="Прямоугольник с двумя скругленными противолежащими углами 1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557872" y="3589859"/>
                <a:ext cx="1755135" cy="759855"/>
              </a:xfrm>
              <a:prstGeom prst="round2DiagRect">
                <a:avLst>
                  <a:gd name="adj1" fmla="val 50000"/>
                  <a:gd name="adj2" fmla="val 0"/>
                </a:avLst>
              </a:prstGeom>
              <a:blipFill>
                <a:blip r:embed="rId13"/>
                <a:stretch>
                  <a:fillRect/>
                </a:stretch>
              </a:blipFill>
              <a:ln>
                <a:solidFill>
                  <a:srgbClr val="00B050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8137974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147782" y="471054"/>
            <a:ext cx="11914909" cy="5989605"/>
          </a:xfrm>
          <a:prstGeom prst="roundRect">
            <a:avLst/>
          </a:prstGeom>
          <a:noFill/>
          <a:ln w="571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Скругленный прямоугольник 4"/>
              <p:cNvSpPr/>
              <p:nvPr/>
            </p:nvSpPr>
            <p:spPr>
              <a:xfrm>
                <a:off x="4470400" y="126882"/>
                <a:ext cx="3528291" cy="688345"/>
              </a:xfrm>
              <a:prstGeom prst="roundRect">
                <a:avLst/>
              </a:prstGeom>
              <a:gradFill>
                <a:gsLst>
                  <a:gs pos="0">
                    <a:srgbClr val="00B0F0"/>
                  </a:gs>
                  <a:gs pos="100000">
                    <a:schemeClr val="bg1"/>
                  </a:gs>
                </a:gsLst>
                <a:lin ang="5400000" scaled="1"/>
              </a:gradFill>
              <a:ln>
                <a:solidFill>
                  <a:srgbClr val="00B0F0"/>
                </a:solidFill>
              </a:ln>
              <a:scene3d>
                <a:camera prst="orthographicFront"/>
                <a:lightRig rig="threePt" dir="t"/>
              </a:scene3d>
              <a:sp3d>
                <a:bevelT w="114300" prst="artDeco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r>
                      <a:rPr lang="en-US" sz="4000" b="1" i="1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𝟓</m:t>
                    </m:r>
                  </m:oMath>
                </a14:m>
                <a:r>
                  <a:rPr lang="en-US" sz="40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-masala</a:t>
                </a:r>
                <a:endParaRPr lang="ru-RU" sz="40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5" name="Скругленный прямоугольник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70400" y="126882"/>
                <a:ext cx="3528291" cy="688345"/>
              </a:xfrm>
              <a:prstGeom prst="roundRect">
                <a:avLst/>
              </a:prstGeom>
              <a:blipFill>
                <a:blip r:embed="rId2"/>
                <a:stretch>
                  <a:fillRect t="-12500" b="-34167"/>
                </a:stretch>
              </a:blipFill>
              <a:ln>
                <a:solidFill>
                  <a:srgbClr val="00B0F0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TextBox 6"/>
          <p:cNvSpPr txBox="1"/>
          <p:nvPr/>
        </p:nvSpPr>
        <p:spPr>
          <a:xfrm>
            <a:off x="471054" y="1009610"/>
            <a:ext cx="11268364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Voris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Doniyor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Olim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Kamola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Anora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sinfda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matematikani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eng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yaxshi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biladigan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o‘quvchilardir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nafar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o‘g‘il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bola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nafar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qiz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bolani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“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Bilimlar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bellashuvi”ga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qatnashish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tanlash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kerak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Buni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nechta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3282548" y="4169938"/>
            <a:ext cx="848447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usulda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amalga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oshirsa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0762" y="4440958"/>
            <a:ext cx="2161250" cy="2019702"/>
          </a:xfrm>
          <a:prstGeom prst="ellipse">
            <a:avLst/>
          </a:prstGeom>
          <a:ln w="571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</p:pic>
    </p:spTree>
    <p:extLst>
      <p:ext uri="{BB962C8B-B14F-4D97-AF65-F5344CB8AC3E}">
        <p14:creationId xmlns:p14="http://schemas.microsoft.com/office/powerpoint/2010/main" val="7600552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147782" y="471054"/>
            <a:ext cx="11896436" cy="6225309"/>
          </a:xfrm>
          <a:prstGeom prst="roundRect">
            <a:avLst/>
          </a:prstGeom>
          <a:noFill/>
          <a:ln w="571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3336814" y="126882"/>
            <a:ext cx="5564554" cy="688345"/>
          </a:xfrm>
          <a:prstGeom prst="roundRect">
            <a:avLst/>
          </a:prstGeom>
          <a:gradFill>
            <a:gsLst>
              <a:gs pos="0">
                <a:srgbClr val="00B0F0"/>
              </a:gs>
              <a:gs pos="100000">
                <a:schemeClr val="bg1"/>
              </a:gs>
            </a:gsLst>
            <a:lin ang="5400000" scaled="1"/>
          </a:gradFill>
          <a:ln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Masalaning</a:t>
            </a:r>
            <a:r>
              <a:rPr lang="en-US" sz="40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yechimi</a:t>
            </a:r>
            <a:endParaRPr lang="ru-RU" sz="4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2" descr="3d Man Write High Res Stock Images | Shutterstock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695"/>
          <a:stretch/>
        </p:blipFill>
        <p:spPr bwMode="auto">
          <a:xfrm>
            <a:off x="147782" y="4815472"/>
            <a:ext cx="2050473" cy="1880891"/>
          </a:xfrm>
          <a:prstGeom prst="ellipse">
            <a:avLst/>
          </a:prstGeom>
          <a:noFill/>
          <a:ln w="3810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7" name="Прямая соединительная линия 6"/>
          <p:cNvCxnSpPr/>
          <p:nvPr/>
        </p:nvCxnSpPr>
        <p:spPr>
          <a:xfrm flipH="1" flipV="1">
            <a:off x="3639454" y="2938343"/>
            <a:ext cx="5361111" cy="2081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Скругленный прямоугольник 7"/>
              <p:cNvSpPr/>
              <p:nvPr/>
            </p:nvSpPr>
            <p:spPr>
              <a:xfrm>
                <a:off x="809143" y="1010994"/>
                <a:ext cx="602140" cy="688345"/>
              </a:xfrm>
              <a:prstGeom prst="roundRect">
                <a:avLst/>
              </a:prstGeom>
              <a:gradFill>
                <a:gsLst>
                  <a:gs pos="0">
                    <a:srgbClr val="66FF66"/>
                  </a:gs>
                  <a:gs pos="100000">
                    <a:schemeClr val="bg1"/>
                  </a:gs>
                </a:gsLst>
                <a:lin ang="5400000" scaled="1"/>
              </a:gradFill>
              <a:ln>
                <a:solidFill>
                  <a:srgbClr val="00B0F0"/>
                </a:solidFill>
              </a:ln>
              <a:scene3d>
                <a:camera prst="orthographicFront"/>
                <a:lightRig rig="threePt" dir="t"/>
              </a:scene3d>
              <a:sp3d>
                <a:bevelT w="114300" prst="artDeco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 </m:t>
                      </m:r>
                      <m:r>
                        <a:rPr lang="en-US" sz="4000" b="1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𝑽</m:t>
                      </m:r>
                    </m:oMath>
                  </m:oMathPara>
                </a14:m>
                <a:endParaRPr lang="ru-RU" sz="4000" b="1" i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8" name="Скругленный прямоугольник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9143" y="1010994"/>
                <a:ext cx="602140" cy="688345"/>
              </a:xfrm>
              <a:prstGeom prst="roundRect">
                <a:avLst/>
              </a:prstGeom>
              <a:blipFill>
                <a:blip r:embed="rId3"/>
                <a:stretch>
                  <a:fillRect/>
                </a:stretch>
              </a:blipFill>
              <a:ln>
                <a:solidFill>
                  <a:srgbClr val="00B0F0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9" name="Прямая соединительная линия 8"/>
          <p:cNvCxnSpPr/>
          <p:nvPr/>
        </p:nvCxnSpPr>
        <p:spPr>
          <a:xfrm>
            <a:off x="1594589" y="1334660"/>
            <a:ext cx="468924" cy="0"/>
          </a:xfrm>
          <a:prstGeom prst="line">
            <a:avLst/>
          </a:prstGeom>
          <a:ln w="381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2198297" y="980717"/>
            <a:ext cx="142898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Voris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Скругленный прямоугольник 10"/>
              <p:cNvSpPr/>
              <p:nvPr/>
            </p:nvSpPr>
            <p:spPr>
              <a:xfrm>
                <a:off x="4414292" y="1041271"/>
                <a:ext cx="602140" cy="688345"/>
              </a:xfrm>
              <a:prstGeom prst="roundRect">
                <a:avLst/>
              </a:prstGeom>
              <a:gradFill>
                <a:gsLst>
                  <a:gs pos="0">
                    <a:srgbClr val="66FF66"/>
                  </a:gs>
                  <a:gs pos="100000">
                    <a:schemeClr val="bg1"/>
                  </a:gs>
                </a:gsLst>
                <a:lin ang="5400000" scaled="1"/>
              </a:gradFill>
              <a:ln>
                <a:solidFill>
                  <a:srgbClr val="00B0F0"/>
                </a:solidFill>
              </a:ln>
              <a:scene3d>
                <a:camera prst="orthographicFront"/>
                <a:lightRig rig="threePt" dir="t"/>
              </a:scene3d>
              <a:sp3d>
                <a:bevelT w="114300" prst="artDeco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 </m:t>
                      </m:r>
                      <m:r>
                        <a:rPr lang="en-US" sz="4000" b="1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𝑫</m:t>
                      </m:r>
                    </m:oMath>
                  </m:oMathPara>
                </a14:m>
                <a:endParaRPr lang="ru-RU" sz="4000" b="1" i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1" name="Скругленный прямоугольник 1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14292" y="1041271"/>
                <a:ext cx="602140" cy="688345"/>
              </a:xfrm>
              <a:prstGeom prst="roundRect">
                <a:avLst/>
              </a:prstGeom>
              <a:blipFill>
                <a:blip r:embed="rId4"/>
                <a:stretch>
                  <a:fillRect/>
                </a:stretch>
              </a:blipFill>
              <a:ln>
                <a:solidFill>
                  <a:srgbClr val="00B0F0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2" name="Прямая соединительная линия 11"/>
          <p:cNvCxnSpPr/>
          <p:nvPr/>
        </p:nvCxnSpPr>
        <p:spPr>
          <a:xfrm>
            <a:off x="5199738" y="1364937"/>
            <a:ext cx="468924" cy="0"/>
          </a:xfrm>
          <a:prstGeom prst="line">
            <a:avLst/>
          </a:prstGeom>
          <a:ln w="381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>
            <a:off x="5803446" y="1010994"/>
            <a:ext cx="2121093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Doniyor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Скругленный прямоугольник 13"/>
              <p:cNvSpPr/>
              <p:nvPr/>
            </p:nvSpPr>
            <p:spPr>
              <a:xfrm>
                <a:off x="8768329" y="1033136"/>
                <a:ext cx="602140" cy="688345"/>
              </a:xfrm>
              <a:prstGeom prst="roundRect">
                <a:avLst/>
              </a:prstGeom>
              <a:gradFill>
                <a:gsLst>
                  <a:gs pos="0">
                    <a:srgbClr val="66FF66"/>
                  </a:gs>
                  <a:gs pos="100000">
                    <a:schemeClr val="bg1"/>
                  </a:gs>
                </a:gsLst>
                <a:lin ang="5400000" scaled="1"/>
              </a:gradFill>
              <a:ln>
                <a:solidFill>
                  <a:srgbClr val="00B0F0"/>
                </a:solidFill>
              </a:ln>
              <a:scene3d>
                <a:camera prst="orthographicFront"/>
                <a:lightRig rig="threePt" dir="t"/>
              </a:scene3d>
              <a:sp3d>
                <a:bevelT w="114300" prst="artDeco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 </m:t>
                      </m:r>
                      <m:r>
                        <a:rPr lang="en-US" sz="4000" b="1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𝑶</m:t>
                      </m:r>
                    </m:oMath>
                  </m:oMathPara>
                </a14:m>
                <a:endParaRPr lang="ru-RU" sz="4000" b="1" i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4" name="Скругленный прямоугольник 1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768329" y="1033136"/>
                <a:ext cx="602140" cy="688345"/>
              </a:xfrm>
              <a:prstGeom prst="roundRect">
                <a:avLst/>
              </a:prstGeom>
              <a:blipFill>
                <a:blip r:embed="rId5"/>
                <a:stretch>
                  <a:fillRect/>
                </a:stretch>
              </a:blipFill>
              <a:ln>
                <a:solidFill>
                  <a:srgbClr val="00B0F0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5" name="Прямая соединительная линия 14"/>
          <p:cNvCxnSpPr/>
          <p:nvPr/>
        </p:nvCxnSpPr>
        <p:spPr>
          <a:xfrm>
            <a:off x="9553775" y="1356802"/>
            <a:ext cx="468924" cy="0"/>
          </a:xfrm>
          <a:prstGeom prst="line">
            <a:avLst/>
          </a:prstGeom>
          <a:ln w="381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/>
          <p:cNvSpPr txBox="1"/>
          <p:nvPr/>
        </p:nvSpPr>
        <p:spPr>
          <a:xfrm>
            <a:off x="10157483" y="1002859"/>
            <a:ext cx="132600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Olim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7" name="Скругленный прямоугольник 16"/>
              <p:cNvSpPr/>
              <p:nvPr/>
            </p:nvSpPr>
            <p:spPr>
              <a:xfrm>
                <a:off x="2385084" y="1916560"/>
                <a:ext cx="602140" cy="688345"/>
              </a:xfrm>
              <a:prstGeom prst="roundRect">
                <a:avLst/>
              </a:prstGeom>
              <a:gradFill>
                <a:gsLst>
                  <a:gs pos="0">
                    <a:srgbClr val="66FF66"/>
                  </a:gs>
                  <a:gs pos="100000">
                    <a:schemeClr val="bg1"/>
                  </a:gs>
                </a:gsLst>
                <a:lin ang="5400000" scaled="1"/>
              </a:gradFill>
              <a:ln>
                <a:solidFill>
                  <a:srgbClr val="00B0F0"/>
                </a:solidFill>
              </a:ln>
              <a:scene3d>
                <a:camera prst="orthographicFront"/>
                <a:lightRig rig="threePt" dir="t"/>
              </a:scene3d>
              <a:sp3d>
                <a:bevelT w="114300" prst="artDeco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 </m:t>
                      </m:r>
                      <m:r>
                        <a:rPr lang="en-US" sz="4000" b="1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𝑨</m:t>
                      </m:r>
                    </m:oMath>
                  </m:oMathPara>
                </a14:m>
                <a:endParaRPr lang="ru-RU" sz="4000" b="1" i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7" name="Скругленный прямоугольник 1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85084" y="1916560"/>
                <a:ext cx="602140" cy="688345"/>
              </a:xfrm>
              <a:prstGeom prst="roundRect">
                <a:avLst/>
              </a:prstGeom>
              <a:blipFill>
                <a:blip r:embed="rId6"/>
                <a:stretch>
                  <a:fillRect/>
                </a:stretch>
              </a:blipFill>
              <a:ln>
                <a:solidFill>
                  <a:srgbClr val="00B0F0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8" name="Прямая соединительная линия 17"/>
          <p:cNvCxnSpPr/>
          <p:nvPr/>
        </p:nvCxnSpPr>
        <p:spPr>
          <a:xfrm>
            <a:off x="3170530" y="2240226"/>
            <a:ext cx="468924" cy="0"/>
          </a:xfrm>
          <a:prstGeom prst="line">
            <a:avLst/>
          </a:prstGeom>
          <a:ln w="381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/>
          <p:cNvSpPr txBox="1"/>
          <p:nvPr/>
        </p:nvSpPr>
        <p:spPr>
          <a:xfrm>
            <a:off x="3774238" y="1886283"/>
            <a:ext cx="166584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Anora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0" name="Скругленный прямоугольник 19"/>
              <p:cNvSpPr/>
              <p:nvPr/>
            </p:nvSpPr>
            <p:spPr>
              <a:xfrm>
                <a:off x="6493345" y="1916560"/>
                <a:ext cx="602140" cy="688345"/>
              </a:xfrm>
              <a:prstGeom prst="roundRect">
                <a:avLst/>
              </a:prstGeom>
              <a:gradFill>
                <a:gsLst>
                  <a:gs pos="0">
                    <a:srgbClr val="66FF66"/>
                  </a:gs>
                  <a:gs pos="100000">
                    <a:schemeClr val="bg1"/>
                  </a:gs>
                </a:gsLst>
                <a:lin ang="5400000" scaled="1"/>
              </a:gradFill>
              <a:ln>
                <a:solidFill>
                  <a:srgbClr val="00B0F0"/>
                </a:solidFill>
              </a:ln>
              <a:scene3d>
                <a:camera prst="orthographicFront"/>
                <a:lightRig rig="threePt" dir="t"/>
              </a:scene3d>
              <a:sp3d>
                <a:bevelT w="114300" prst="artDeco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 </m:t>
                      </m:r>
                      <m:r>
                        <a:rPr lang="en-US" sz="4000" b="1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𝑲</m:t>
                      </m:r>
                    </m:oMath>
                  </m:oMathPara>
                </a14:m>
                <a:endParaRPr lang="ru-RU" sz="4000" b="1" i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0" name="Скругленный прямоугольник 1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93345" y="1916560"/>
                <a:ext cx="602140" cy="688345"/>
              </a:xfrm>
              <a:prstGeom prst="roundRect">
                <a:avLst/>
              </a:prstGeom>
              <a:blipFill>
                <a:blip r:embed="rId7"/>
                <a:stretch>
                  <a:fillRect/>
                </a:stretch>
              </a:blipFill>
              <a:ln>
                <a:solidFill>
                  <a:srgbClr val="00B0F0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1" name="Прямая соединительная линия 20"/>
          <p:cNvCxnSpPr/>
          <p:nvPr/>
        </p:nvCxnSpPr>
        <p:spPr>
          <a:xfrm>
            <a:off x="7278791" y="2240226"/>
            <a:ext cx="468924" cy="0"/>
          </a:xfrm>
          <a:prstGeom prst="line">
            <a:avLst/>
          </a:prstGeom>
          <a:ln w="381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Box 21"/>
          <p:cNvSpPr txBox="1"/>
          <p:nvPr/>
        </p:nvSpPr>
        <p:spPr>
          <a:xfrm>
            <a:off x="7882499" y="1886283"/>
            <a:ext cx="203773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Kamola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/>
              <p:cNvSpPr txBox="1"/>
              <p:nvPr/>
            </p:nvSpPr>
            <p:spPr>
              <a:xfrm>
                <a:off x="4357180" y="5634533"/>
                <a:ext cx="2999539" cy="70788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4000" b="1" dirty="0" smtClean="0">
                    <a:solidFill>
                      <a:srgbClr val="9900CC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Jami </a:t>
                </a:r>
                <a14:m>
                  <m:oMath xmlns:m="http://schemas.openxmlformats.org/officeDocument/2006/math">
                    <m:r>
                      <a:rPr lang="en-US" sz="4000" b="1" i="1" dirty="0" smtClean="0">
                        <a:solidFill>
                          <a:srgbClr val="9900CC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𝟔</m:t>
                    </m:r>
                  </m:oMath>
                </a14:m>
                <a:r>
                  <a:rPr lang="en-US" sz="4000" b="1" dirty="0" smtClean="0">
                    <a:solidFill>
                      <a:srgbClr val="9900CC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usul</a:t>
                </a:r>
                <a:endParaRPr lang="ru-RU" sz="4000" b="1" dirty="0">
                  <a:solidFill>
                    <a:srgbClr val="9900CC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3" name="TextBox 2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57180" y="5634533"/>
                <a:ext cx="2999539" cy="707886"/>
              </a:xfrm>
              <a:prstGeom prst="rect">
                <a:avLst/>
              </a:prstGeom>
              <a:blipFill>
                <a:blip r:embed="rId8"/>
                <a:stretch>
                  <a:fillRect l="-7317" t="-15517" r="-6098" b="-3620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4" name="Прямая соединительная линия 23"/>
          <p:cNvCxnSpPr/>
          <p:nvPr/>
        </p:nvCxnSpPr>
        <p:spPr>
          <a:xfrm flipH="1" flipV="1">
            <a:off x="3627278" y="3535428"/>
            <a:ext cx="5373287" cy="12624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единительная линия 24"/>
          <p:cNvCxnSpPr/>
          <p:nvPr/>
        </p:nvCxnSpPr>
        <p:spPr>
          <a:xfrm flipH="1" flipV="1">
            <a:off x="3627278" y="4121538"/>
            <a:ext cx="5363512" cy="13286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единительная линия 25"/>
          <p:cNvCxnSpPr/>
          <p:nvPr/>
        </p:nvCxnSpPr>
        <p:spPr>
          <a:xfrm flipH="1" flipV="1">
            <a:off x="3639454" y="4728020"/>
            <a:ext cx="5361111" cy="1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единительная линия 26"/>
          <p:cNvCxnSpPr/>
          <p:nvPr/>
        </p:nvCxnSpPr>
        <p:spPr>
          <a:xfrm flipH="1" flipV="1">
            <a:off x="3627278" y="5347156"/>
            <a:ext cx="5373287" cy="10734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Прямая соединительная линия 33"/>
          <p:cNvCxnSpPr/>
          <p:nvPr/>
        </p:nvCxnSpPr>
        <p:spPr>
          <a:xfrm flipV="1">
            <a:off x="3627278" y="2927606"/>
            <a:ext cx="12176" cy="2419549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Прямая соединительная линия 37"/>
          <p:cNvCxnSpPr/>
          <p:nvPr/>
        </p:nvCxnSpPr>
        <p:spPr>
          <a:xfrm flipV="1">
            <a:off x="5422978" y="2938341"/>
            <a:ext cx="12176" cy="2419549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Прямая соединительная линия 38"/>
          <p:cNvCxnSpPr/>
          <p:nvPr/>
        </p:nvCxnSpPr>
        <p:spPr>
          <a:xfrm flipV="1">
            <a:off x="7230853" y="2961507"/>
            <a:ext cx="12176" cy="2419549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Прямая соединительная линия 39"/>
          <p:cNvCxnSpPr/>
          <p:nvPr/>
        </p:nvCxnSpPr>
        <p:spPr>
          <a:xfrm flipV="1">
            <a:off x="8990790" y="2944556"/>
            <a:ext cx="12176" cy="2419549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48" name="Прямоугольник 47"/>
              <p:cNvSpPr/>
              <p:nvPr/>
            </p:nvSpPr>
            <p:spPr>
              <a:xfrm>
                <a:off x="4255015" y="3501784"/>
                <a:ext cx="588623" cy="64633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1" dirty="0" smtClean="0">
                          <a:solidFill>
                            <a:srgbClr val="0000CC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𝑽</m:t>
                      </m:r>
                    </m:oMath>
                  </m:oMathPara>
                </a14:m>
                <a:endParaRPr lang="ru-RU" sz="3600" dirty="0">
                  <a:solidFill>
                    <a:srgbClr val="0000CC"/>
                  </a:solidFill>
                </a:endParaRPr>
              </a:p>
            </p:txBody>
          </p:sp>
        </mc:Choice>
        <mc:Fallback xmlns="">
          <p:sp>
            <p:nvSpPr>
              <p:cNvPr id="48" name="Прямоугольник 4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55015" y="3501784"/>
                <a:ext cx="588623" cy="646331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9" name="Прямоугольник 48"/>
              <p:cNvSpPr/>
              <p:nvPr/>
            </p:nvSpPr>
            <p:spPr>
              <a:xfrm>
                <a:off x="4267191" y="4140829"/>
                <a:ext cx="635109" cy="64633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1" dirty="0" smtClean="0">
                          <a:solidFill>
                            <a:srgbClr val="0000CC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𝑫</m:t>
                      </m:r>
                    </m:oMath>
                  </m:oMathPara>
                </a14:m>
                <a:endParaRPr lang="ru-RU" sz="3600" dirty="0">
                  <a:solidFill>
                    <a:srgbClr val="0000CC"/>
                  </a:solidFill>
                </a:endParaRPr>
              </a:p>
            </p:txBody>
          </p:sp>
        </mc:Choice>
        <mc:Fallback xmlns="">
          <p:sp>
            <p:nvSpPr>
              <p:cNvPr id="49" name="Прямоугольник 4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67191" y="4140829"/>
                <a:ext cx="635109" cy="646331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0" name="Прямоугольник 49"/>
              <p:cNvSpPr/>
              <p:nvPr/>
            </p:nvSpPr>
            <p:spPr>
              <a:xfrm>
                <a:off x="4257642" y="4740374"/>
                <a:ext cx="627095" cy="64633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1" dirty="0" smtClean="0">
                          <a:solidFill>
                            <a:srgbClr val="0000CC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𝑶</m:t>
                      </m:r>
                    </m:oMath>
                  </m:oMathPara>
                </a14:m>
                <a:endParaRPr lang="ru-RU" sz="3600" dirty="0">
                  <a:solidFill>
                    <a:srgbClr val="0000CC"/>
                  </a:solidFill>
                </a:endParaRPr>
              </a:p>
            </p:txBody>
          </p:sp>
        </mc:Choice>
        <mc:Fallback xmlns="">
          <p:sp>
            <p:nvSpPr>
              <p:cNvPr id="50" name="Прямоугольник 4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57642" y="4740374"/>
                <a:ext cx="627095" cy="646331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1" name="Прямоугольник 50"/>
              <p:cNvSpPr/>
              <p:nvPr/>
            </p:nvSpPr>
            <p:spPr>
              <a:xfrm>
                <a:off x="6061051" y="2922273"/>
                <a:ext cx="595035" cy="64633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1" dirty="0" smtClean="0">
                          <a:solidFill>
                            <a:srgbClr val="0000CC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𝑨</m:t>
                      </m:r>
                    </m:oMath>
                  </m:oMathPara>
                </a14:m>
                <a:endParaRPr lang="ru-RU" sz="3600" dirty="0">
                  <a:solidFill>
                    <a:srgbClr val="0000CC"/>
                  </a:solidFill>
                </a:endParaRPr>
              </a:p>
            </p:txBody>
          </p:sp>
        </mc:Choice>
        <mc:Fallback xmlns="">
          <p:sp>
            <p:nvSpPr>
              <p:cNvPr id="51" name="Прямоугольник 5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61051" y="2922273"/>
                <a:ext cx="595035" cy="646331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2" name="Прямоугольник 51"/>
              <p:cNvSpPr/>
              <p:nvPr/>
            </p:nvSpPr>
            <p:spPr>
              <a:xfrm>
                <a:off x="7841611" y="2901721"/>
                <a:ext cx="643125" cy="64633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1" dirty="0" smtClean="0">
                          <a:solidFill>
                            <a:srgbClr val="0000CC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𝑲</m:t>
                      </m:r>
                    </m:oMath>
                  </m:oMathPara>
                </a14:m>
                <a:endParaRPr lang="ru-RU" sz="3600" dirty="0">
                  <a:solidFill>
                    <a:srgbClr val="0000CC"/>
                  </a:solidFill>
                </a:endParaRPr>
              </a:p>
            </p:txBody>
          </p:sp>
        </mc:Choice>
        <mc:Fallback xmlns="">
          <p:sp>
            <p:nvSpPr>
              <p:cNvPr id="52" name="Прямоугольник 5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41611" y="2901721"/>
                <a:ext cx="643125" cy="646331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3" name="Прямоугольник 52"/>
              <p:cNvSpPr/>
              <p:nvPr/>
            </p:nvSpPr>
            <p:spPr>
              <a:xfrm>
                <a:off x="5911341" y="3501784"/>
                <a:ext cx="894797" cy="64633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𝑽𝑨</m:t>
                      </m:r>
                    </m:oMath>
                  </m:oMathPara>
                </a14:m>
                <a:endParaRPr lang="ru-RU" sz="36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53" name="Прямоугольник 5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11341" y="3501784"/>
                <a:ext cx="894797" cy="646331"/>
              </a:xfrm>
              <a:prstGeom prst="rect">
                <a:avLst/>
              </a:prstGeom>
              <a:blipFill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4" name="Прямоугольник 53"/>
              <p:cNvSpPr/>
              <p:nvPr/>
            </p:nvSpPr>
            <p:spPr>
              <a:xfrm>
                <a:off x="5899165" y="4111857"/>
                <a:ext cx="941283" cy="64633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𝑫𝑨</m:t>
                      </m:r>
                    </m:oMath>
                  </m:oMathPara>
                </a14:m>
                <a:endParaRPr lang="ru-RU" sz="36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54" name="Прямоугольник 5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99165" y="4111857"/>
                <a:ext cx="941283" cy="646331"/>
              </a:xfrm>
              <a:prstGeom prst="rect">
                <a:avLst/>
              </a:prstGeom>
              <a:blipFill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5" name="Прямоугольник 54"/>
              <p:cNvSpPr/>
              <p:nvPr/>
            </p:nvSpPr>
            <p:spPr>
              <a:xfrm>
                <a:off x="5869437" y="4711970"/>
                <a:ext cx="933268" cy="64633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𝑶𝑨</m:t>
                      </m:r>
                    </m:oMath>
                  </m:oMathPara>
                </a14:m>
                <a:endParaRPr lang="ru-RU" sz="36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55" name="Прямоугольник 5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69437" y="4711970"/>
                <a:ext cx="933268" cy="646331"/>
              </a:xfrm>
              <a:prstGeom prst="rect">
                <a:avLst/>
              </a:prstGeom>
              <a:blipFill>
                <a:blip r:embed="rId1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6" name="Прямоугольник 55"/>
              <p:cNvSpPr/>
              <p:nvPr/>
            </p:nvSpPr>
            <p:spPr>
              <a:xfrm>
                <a:off x="7676378" y="3518830"/>
                <a:ext cx="942887" cy="64633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𝑽𝑲</m:t>
                      </m:r>
                    </m:oMath>
                  </m:oMathPara>
                </a14:m>
                <a:endParaRPr lang="ru-RU" sz="36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56" name="Прямоугольник 5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76378" y="3518830"/>
                <a:ext cx="942887" cy="646331"/>
              </a:xfrm>
              <a:prstGeom prst="rect">
                <a:avLst/>
              </a:prstGeom>
              <a:blipFill>
                <a:blip r:embed="rId1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7" name="Прямоугольник 56"/>
              <p:cNvSpPr/>
              <p:nvPr/>
            </p:nvSpPr>
            <p:spPr>
              <a:xfrm>
                <a:off x="7664202" y="4128903"/>
                <a:ext cx="989373" cy="64633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𝑫𝑲</m:t>
                      </m:r>
                    </m:oMath>
                  </m:oMathPara>
                </a14:m>
                <a:endParaRPr lang="ru-RU" sz="36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57" name="Прямоугольник 5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64202" y="4128903"/>
                <a:ext cx="989373" cy="646331"/>
              </a:xfrm>
              <a:prstGeom prst="rect">
                <a:avLst/>
              </a:prstGeom>
              <a:blipFill>
                <a:blip r:embed="rId1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8" name="Прямоугольник 57"/>
              <p:cNvSpPr/>
              <p:nvPr/>
            </p:nvSpPr>
            <p:spPr>
              <a:xfrm>
                <a:off x="7634474" y="4729016"/>
                <a:ext cx="981359" cy="64633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𝑶𝑲</m:t>
                      </m:r>
                    </m:oMath>
                  </m:oMathPara>
                </a14:m>
                <a:endParaRPr lang="ru-RU" sz="36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58" name="Прямоугольник 5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34474" y="4729016"/>
                <a:ext cx="981359" cy="646331"/>
              </a:xfrm>
              <a:prstGeom prst="rect">
                <a:avLst/>
              </a:prstGeom>
              <a:blipFill>
                <a:blip r:embed="rId1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7637486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7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0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3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5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6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8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3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4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6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7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9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0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2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7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8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9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2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3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4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7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8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9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2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3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4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7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8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9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0" fill="hold">
                      <p:stCondLst>
                        <p:cond delay="indefinite"/>
                      </p:stCondLst>
                      <p:childTnLst>
                        <p:par>
                          <p:cTn id="141" fill="hold">
                            <p:stCondLst>
                              <p:cond delay="0"/>
                            </p:stCondLst>
                            <p:childTnLst>
                              <p:par>
                                <p:cTn id="14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4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7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0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1" fill="hold">
                      <p:stCondLst>
                        <p:cond delay="indefinite"/>
                      </p:stCondLst>
                      <p:childTnLst>
                        <p:par>
                          <p:cTn id="152" fill="hold">
                            <p:stCondLst>
                              <p:cond delay="0"/>
                            </p:stCondLst>
                            <p:childTnLst>
                              <p:par>
                                <p:cTn id="15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5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8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1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2" fill="hold">
                      <p:stCondLst>
                        <p:cond delay="indefinite"/>
                      </p:stCondLst>
                      <p:childTnLst>
                        <p:par>
                          <p:cTn id="163" fill="hold">
                            <p:stCondLst>
                              <p:cond delay="0"/>
                            </p:stCondLst>
                            <p:childTnLst>
                              <p:par>
                                <p:cTn id="16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0" grpId="0"/>
      <p:bldP spid="11" grpId="0" animBg="1"/>
      <p:bldP spid="13" grpId="0"/>
      <p:bldP spid="14" grpId="0" animBg="1"/>
      <p:bldP spid="16" grpId="0"/>
      <p:bldP spid="17" grpId="0" animBg="1"/>
      <p:bldP spid="19" grpId="0"/>
      <p:bldP spid="20" grpId="0" animBg="1"/>
      <p:bldP spid="22" grpId="0"/>
      <p:bldP spid="23" grpId="0"/>
      <p:bldP spid="48" grpId="0"/>
      <p:bldP spid="49" grpId="0"/>
      <p:bldP spid="50" grpId="0"/>
      <p:bldP spid="51" grpId="0"/>
      <p:bldP spid="52" grpId="0"/>
      <p:bldP spid="53" grpId="0"/>
      <p:bldP spid="54" grpId="0"/>
      <p:bldP spid="55" grpId="0"/>
      <p:bldP spid="56" grpId="0"/>
      <p:bldP spid="57" grpId="0"/>
      <p:bldP spid="58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147782" y="471054"/>
            <a:ext cx="11914909" cy="5989605"/>
          </a:xfrm>
          <a:prstGeom prst="roundRect">
            <a:avLst/>
          </a:prstGeom>
          <a:noFill/>
          <a:ln w="571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Скругленный прямоугольник 4"/>
              <p:cNvSpPr/>
              <p:nvPr/>
            </p:nvSpPr>
            <p:spPr>
              <a:xfrm>
                <a:off x="4470400" y="126882"/>
                <a:ext cx="3528291" cy="688345"/>
              </a:xfrm>
              <a:prstGeom prst="roundRect">
                <a:avLst/>
              </a:prstGeom>
              <a:gradFill>
                <a:gsLst>
                  <a:gs pos="0">
                    <a:srgbClr val="00B0F0"/>
                  </a:gs>
                  <a:gs pos="100000">
                    <a:schemeClr val="bg1"/>
                  </a:gs>
                </a:gsLst>
                <a:lin ang="5400000" scaled="1"/>
              </a:gradFill>
              <a:ln>
                <a:solidFill>
                  <a:srgbClr val="00B0F0"/>
                </a:solidFill>
              </a:ln>
              <a:scene3d>
                <a:camera prst="orthographicFront"/>
                <a:lightRig rig="threePt" dir="t"/>
              </a:scene3d>
              <a:sp3d>
                <a:bevelT w="114300" prst="artDeco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r>
                      <a:rPr lang="en-US" sz="4000" b="1" i="1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𝟔</m:t>
                    </m:r>
                  </m:oMath>
                </a14:m>
                <a:r>
                  <a:rPr lang="en-US" sz="40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-masala</a:t>
                </a:r>
                <a:endParaRPr lang="ru-RU" sz="40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5" name="Скругленный прямоугольник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70400" y="126882"/>
                <a:ext cx="3528291" cy="688345"/>
              </a:xfrm>
              <a:prstGeom prst="roundRect">
                <a:avLst/>
              </a:prstGeom>
              <a:blipFill>
                <a:blip r:embed="rId2"/>
                <a:stretch>
                  <a:fillRect t="-12500" b="-34167"/>
                </a:stretch>
              </a:blipFill>
              <a:ln>
                <a:solidFill>
                  <a:srgbClr val="00B0F0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471054" y="1009610"/>
                <a:ext cx="11268364" cy="304698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/>
                <a:r>
                  <a:rPr lang="en-US" sz="4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	</a:t>
                </a:r>
                <a14:m>
                  <m:oMath xmlns:m="http://schemas.openxmlformats.org/officeDocument/2006/math">
                    <m:r>
                      <a:rPr lang="en-US" sz="4800" b="1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𝟑</m:t>
                    </m:r>
                  </m:oMath>
                </a14:m>
                <a:r>
                  <a:rPr lang="en-US" sz="4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ta </a:t>
                </a:r>
                <a:r>
                  <a:rPr lang="en-US" sz="4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oq</a:t>
                </a:r>
                <a:r>
                  <a:rPr lang="en-US" sz="4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14:m>
                  <m:oMath xmlns:m="http://schemas.openxmlformats.org/officeDocument/2006/math">
                    <m:r>
                      <a:rPr lang="en-US" sz="4800" b="1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𝟐</m:t>
                    </m:r>
                  </m:oMath>
                </a14:m>
                <a:r>
                  <a:rPr lang="en-US" sz="4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ta </a:t>
                </a:r>
                <a:r>
                  <a:rPr lang="en-US" sz="4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qizil</a:t>
                </a:r>
                <a:r>
                  <a:rPr lang="en-US" sz="4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va</a:t>
                </a:r>
                <a:r>
                  <a:rPr lang="en-US" sz="4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800" b="1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𝟒</m:t>
                    </m:r>
                  </m:oMath>
                </a14:m>
                <a:r>
                  <a:rPr lang="en-US" sz="4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ta </a:t>
                </a:r>
                <a:r>
                  <a:rPr lang="en-US" sz="4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sariq</a:t>
                </a:r>
                <a:r>
                  <a:rPr lang="en-US" sz="4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atirgul</a:t>
                </a:r>
                <a:r>
                  <a:rPr lang="en-US" sz="4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bor. </a:t>
                </a:r>
                <a:r>
                  <a:rPr lang="en-US" sz="4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Uchta</a:t>
                </a:r>
                <a:r>
                  <a:rPr lang="en-US" sz="4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guldan</a:t>
                </a:r>
                <a:r>
                  <a:rPr lang="en-US" sz="4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iborat</a:t>
                </a:r>
                <a:r>
                  <a:rPr lang="en-US" sz="4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guldastani</a:t>
                </a:r>
                <a:r>
                  <a:rPr lang="en-US" sz="4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necha</a:t>
                </a:r>
                <a:r>
                  <a:rPr lang="en-US" sz="4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usulda</a:t>
                </a:r>
                <a:r>
                  <a:rPr lang="en-US" sz="4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tuzish</a:t>
                </a:r>
                <a:r>
                  <a:rPr lang="en-US" sz="4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mumkin</a:t>
                </a:r>
                <a:r>
                  <a:rPr lang="en-US" sz="4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?</a:t>
                </a:r>
                <a:endParaRPr lang="ru-RU" sz="48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1054" y="1009610"/>
                <a:ext cx="11268364" cy="3046988"/>
              </a:xfrm>
              <a:prstGeom prst="rect">
                <a:avLst/>
              </a:prstGeom>
              <a:blipFill>
                <a:blip r:embed="rId3"/>
                <a:stretch>
                  <a:fillRect l="-2434" t="-4810" r="-2434" b="-961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8" name="Рисунок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0762" y="4440958"/>
            <a:ext cx="2161250" cy="2019702"/>
          </a:xfrm>
          <a:prstGeom prst="ellipse">
            <a:avLst/>
          </a:prstGeom>
          <a:ln w="571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</p:pic>
    </p:spTree>
    <p:extLst>
      <p:ext uri="{BB962C8B-B14F-4D97-AF65-F5344CB8AC3E}">
        <p14:creationId xmlns:p14="http://schemas.microsoft.com/office/powerpoint/2010/main" val="37513337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147782" y="471054"/>
            <a:ext cx="11896436" cy="6225309"/>
          </a:xfrm>
          <a:prstGeom prst="roundRect">
            <a:avLst/>
          </a:prstGeom>
          <a:noFill/>
          <a:ln w="571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3336814" y="126882"/>
            <a:ext cx="5564554" cy="688345"/>
          </a:xfrm>
          <a:prstGeom prst="roundRect">
            <a:avLst/>
          </a:prstGeom>
          <a:gradFill>
            <a:gsLst>
              <a:gs pos="0">
                <a:srgbClr val="00B0F0"/>
              </a:gs>
              <a:gs pos="100000">
                <a:schemeClr val="bg1"/>
              </a:gs>
            </a:gsLst>
            <a:lin ang="5400000" scaled="1"/>
          </a:gradFill>
          <a:ln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Masalaning</a:t>
            </a:r>
            <a:r>
              <a:rPr lang="en-US" sz="40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yechimi</a:t>
            </a:r>
            <a:endParaRPr lang="ru-RU" sz="4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2" descr="3d Man Write High Res Stock Images | Shutterstock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695"/>
          <a:stretch/>
        </p:blipFill>
        <p:spPr bwMode="auto">
          <a:xfrm>
            <a:off x="147782" y="4815472"/>
            <a:ext cx="2050473" cy="1880891"/>
          </a:xfrm>
          <a:prstGeom prst="ellipse">
            <a:avLst/>
          </a:prstGeom>
          <a:noFill/>
          <a:ln w="3810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✓ Белая роза PNG #65 скачать клипарт бесплатно - Clipart-DB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0265" y="2097392"/>
            <a:ext cx="1437542" cy="12629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✓ Белая роза PNG #65 скачать клипарт бесплатно - Clipart-DB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47807" y="2097391"/>
            <a:ext cx="1437542" cy="12629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 descr="✓ Белая роза PNG #65 скачать клипарт бесплатно - Clipart-DB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28957" y="2097391"/>
            <a:ext cx="1437542" cy="12629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9"/>
          <p:cNvSpPr txBox="1"/>
          <p:nvPr/>
        </p:nvSpPr>
        <p:spPr>
          <a:xfrm>
            <a:off x="1074297" y="943891"/>
            <a:ext cx="10264348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just"/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Atirgullarni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1, 2, 3, 4, 5, 6, 7, 8, 9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raqamlar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just"/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belgilaymiz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1639080" y="3276808"/>
                <a:ext cx="379912" cy="55399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𝟏</m:t>
                      </m:r>
                    </m:oMath>
                  </m:oMathPara>
                </a14:m>
                <a:endParaRPr lang="ru-RU" sz="3600" b="1" dirty="0"/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39080" y="3276808"/>
                <a:ext cx="379912" cy="553998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3098426" y="3276585"/>
                <a:ext cx="379912" cy="55399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𝟐</m:t>
                      </m:r>
                    </m:oMath>
                  </m:oMathPara>
                </a14:m>
                <a:endParaRPr lang="ru-RU" sz="3600" b="1" dirty="0"/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98426" y="3276585"/>
                <a:ext cx="379912" cy="553998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4535968" y="3276585"/>
                <a:ext cx="379912" cy="55399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𝟑</m:t>
                      </m:r>
                    </m:oMath>
                  </m:oMathPara>
                </a14:m>
                <a:endParaRPr lang="ru-RU" sz="3600" b="1" dirty="0"/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35968" y="3276585"/>
                <a:ext cx="379912" cy="553998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030" name="Picture 6" descr="Желтая роза PNG - Розы - Картинки PNG - Галерейка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6051" y="3837792"/>
            <a:ext cx="1124574" cy="9925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6" descr="Желтая роза PNG - Розы - Картинки PNG - Галерейка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40454" y="3854805"/>
            <a:ext cx="1081494" cy="9585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6" descr="Желтая роза PNG - Розы - Картинки PNG - Галерейка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42464" y="3854805"/>
            <a:ext cx="942720" cy="8970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/>
              <p:cNvSpPr txBox="1"/>
              <p:nvPr/>
            </p:nvSpPr>
            <p:spPr>
              <a:xfrm>
                <a:off x="3386055" y="4781651"/>
                <a:ext cx="379912" cy="55399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𝟔</m:t>
                      </m:r>
                    </m:oMath>
                  </m:oMathPara>
                </a14:m>
                <a:endParaRPr lang="ru-RU" sz="3600" b="1" dirty="0"/>
              </a:p>
            </p:txBody>
          </p:sp>
        </mc:Choice>
        <mc:Fallback xmlns="">
          <p:sp>
            <p:nvSpPr>
              <p:cNvPr id="23" name="TextBox 2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86055" y="4781651"/>
                <a:ext cx="379912" cy="553998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/>
              <p:cNvSpPr txBox="1"/>
              <p:nvPr/>
            </p:nvSpPr>
            <p:spPr>
              <a:xfrm>
                <a:off x="5341550" y="4781428"/>
                <a:ext cx="379912" cy="55399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𝟕</m:t>
                      </m:r>
                    </m:oMath>
                  </m:oMathPara>
                </a14:m>
                <a:endParaRPr lang="ru-RU" sz="3600" b="1" dirty="0"/>
              </a:p>
            </p:txBody>
          </p:sp>
        </mc:Choice>
        <mc:Fallback xmlns="">
          <p:sp>
            <p:nvSpPr>
              <p:cNvPr id="24" name="TextBox 2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41550" y="4781428"/>
                <a:ext cx="379912" cy="553998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/>
              <p:cNvSpPr txBox="1"/>
              <p:nvPr/>
            </p:nvSpPr>
            <p:spPr>
              <a:xfrm>
                <a:off x="7323868" y="4781428"/>
                <a:ext cx="379912" cy="55399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𝟖</m:t>
                      </m:r>
                    </m:oMath>
                  </m:oMathPara>
                </a14:m>
                <a:endParaRPr lang="ru-RU" sz="3600" b="1" dirty="0"/>
              </a:p>
            </p:txBody>
          </p:sp>
        </mc:Choice>
        <mc:Fallback xmlns="">
          <p:sp>
            <p:nvSpPr>
              <p:cNvPr id="25" name="TextBox 2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23868" y="4781428"/>
                <a:ext cx="379912" cy="553998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2" name="Picture 6" descr="Желтая роза PNG - Розы - Картинки PNG - Галерейка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41356" y="3859724"/>
            <a:ext cx="1036084" cy="8921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33" name="TextBox 32"/>
              <p:cNvSpPr txBox="1"/>
              <p:nvPr/>
            </p:nvSpPr>
            <p:spPr>
              <a:xfrm>
                <a:off x="9244043" y="4781428"/>
                <a:ext cx="379426" cy="553998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𝟗</m:t>
                      </m:r>
                    </m:oMath>
                  </m:oMathPara>
                </a14:m>
                <a:endParaRPr lang="ru-RU" sz="3600" b="1" dirty="0"/>
              </a:p>
            </p:txBody>
          </p:sp>
        </mc:Choice>
        <mc:Fallback xmlns="">
          <p:sp>
            <p:nvSpPr>
              <p:cNvPr id="33" name="TextBox 3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244043" y="4781428"/>
                <a:ext cx="379426" cy="553998"/>
              </a:xfrm>
              <a:prstGeom prst="rect">
                <a:avLst/>
              </a:prstGeom>
              <a:blipFill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032" name="Picture 8" descr="Наклейка Красная Роза PNG - AVATAN PLUS"/>
          <p:cNvPicPr>
            <a:picLocks noChangeAspect="1" noChangeArrowheads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42894" y="2179960"/>
            <a:ext cx="1568160" cy="9451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35" name="TextBox 34"/>
              <p:cNvSpPr txBox="1"/>
              <p:nvPr/>
            </p:nvSpPr>
            <p:spPr>
              <a:xfrm>
                <a:off x="7526974" y="3192273"/>
                <a:ext cx="379912" cy="55399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𝟒</m:t>
                      </m:r>
                    </m:oMath>
                  </m:oMathPara>
                </a14:m>
                <a:endParaRPr lang="ru-RU" sz="3600" b="1" dirty="0"/>
              </a:p>
            </p:txBody>
          </p:sp>
        </mc:Choice>
        <mc:Fallback xmlns="">
          <p:sp>
            <p:nvSpPr>
              <p:cNvPr id="35" name="Text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26974" y="3192273"/>
                <a:ext cx="379912" cy="553998"/>
              </a:xfrm>
              <a:prstGeom prst="rect">
                <a:avLst/>
              </a:prstGeom>
              <a:blipFill>
                <a:blip r:embed="rId1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6" name="Picture 8" descr="Наклейка Красная Роза PNG - AVATAN PLUS"/>
          <p:cNvPicPr>
            <a:picLocks noChangeAspect="1" noChangeArrowheads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63698" y="2179960"/>
            <a:ext cx="1568160" cy="9451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37" name="TextBox 36"/>
              <p:cNvSpPr txBox="1"/>
              <p:nvPr/>
            </p:nvSpPr>
            <p:spPr>
              <a:xfrm>
                <a:off x="9547778" y="3192273"/>
                <a:ext cx="379912" cy="55399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𝟓</m:t>
                      </m:r>
                    </m:oMath>
                  </m:oMathPara>
                </a14:m>
                <a:endParaRPr lang="ru-RU" sz="3600" b="1" dirty="0"/>
              </a:p>
            </p:txBody>
          </p:sp>
        </mc:Choice>
        <mc:Fallback xmlns="">
          <p:sp>
            <p:nvSpPr>
              <p:cNvPr id="37" name="TextBox 3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547778" y="3192273"/>
                <a:ext cx="379912" cy="553998"/>
              </a:xfrm>
              <a:prstGeom prst="rect">
                <a:avLst/>
              </a:prstGeom>
              <a:blipFill>
                <a:blip r:embed="rId1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8" name="TextBox 37"/>
          <p:cNvSpPr txBox="1"/>
          <p:nvPr/>
        </p:nvSpPr>
        <p:spPr>
          <a:xfrm>
            <a:off x="2198255" y="5427170"/>
            <a:ext cx="9469259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just"/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Dastlab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3 ta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oq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2 ta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qizil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atirguldan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just"/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guldastalar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soni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aniqlanadi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937651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000"/>
                            </p:stCondLst>
                            <p:childTnLst>
                              <p:par>
                                <p:cTn id="28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2500"/>
                            </p:stCondLst>
                            <p:childTnLst>
                              <p:par>
                                <p:cTn id="34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3000"/>
                            </p:stCondLst>
                            <p:childTnLst>
                              <p:par>
                                <p:cTn id="40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3500"/>
                            </p:stCondLst>
                            <p:childTnLst>
                              <p:par>
                                <p:cTn id="46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0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0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10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4000"/>
                            </p:stCondLst>
                            <p:childTnLst>
                              <p:par>
                                <p:cTn id="52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4500"/>
                            </p:stCondLst>
                            <p:childTnLst>
                              <p:par>
                                <p:cTn id="58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5000"/>
                            </p:stCondLst>
                            <p:childTnLst>
                              <p:par>
                                <p:cTn id="64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5500"/>
                            </p:stCondLst>
                            <p:childTnLst>
                              <p:par>
                                <p:cTn id="70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6000"/>
                            </p:stCondLst>
                            <p:childTnLst>
                              <p:par>
                                <p:cTn id="76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6500"/>
                            </p:stCondLst>
                            <p:childTnLst>
                              <p:par>
                                <p:cTn id="82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7000"/>
                            </p:stCondLst>
                            <p:childTnLst>
                              <p:par>
                                <p:cTn id="88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7500"/>
                            </p:stCondLst>
                            <p:childTnLst>
                              <p:par>
                                <p:cTn id="94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9" fill="hold">
                            <p:stCondLst>
                              <p:cond delay="8000"/>
                            </p:stCondLst>
                            <p:childTnLst>
                              <p:par>
                                <p:cTn id="100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5" fill="hold">
                            <p:stCondLst>
                              <p:cond delay="8500"/>
                            </p:stCondLst>
                            <p:childTnLst>
                              <p:par>
                                <p:cTn id="106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8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0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1" fill="hold">
                            <p:stCondLst>
                              <p:cond delay="9000"/>
                            </p:stCondLst>
                            <p:childTnLst>
                              <p:par>
                                <p:cTn id="112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4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5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6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1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2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13" grpId="0"/>
      <p:bldP spid="14" grpId="0"/>
      <p:bldP spid="23" grpId="0"/>
      <p:bldP spid="24" grpId="0"/>
      <p:bldP spid="25" grpId="0"/>
      <p:bldP spid="33" grpId="0"/>
      <p:bldP spid="35" grpId="0"/>
      <p:bldP spid="37" grpId="0"/>
      <p:bldP spid="38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147782" y="193964"/>
            <a:ext cx="11896436" cy="6502399"/>
          </a:xfrm>
          <a:prstGeom prst="roundRect">
            <a:avLst/>
          </a:prstGeom>
          <a:noFill/>
          <a:ln w="571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5" name="Picture 2" descr="3d Man Write High Res Stock Images | Shutterstock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695"/>
          <a:stretch/>
        </p:blipFill>
        <p:spPr bwMode="auto">
          <a:xfrm>
            <a:off x="147782" y="4731754"/>
            <a:ext cx="2050473" cy="1964610"/>
          </a:xfrm>
          <a:prstGeom prst="ellipse">
            <a:avLst/>
          </a:prstGeom>
          <a:noFill/>
          <a:ln w="3810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✓ Белая роза PNG #65 скачать клипарт бесплатно - Clipart-DB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73587" y="340065"/>
            <a:ext cx="1437542" cy="12629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6" descr="Желтая роза PNG - Розы - Картинки PNG - Галерейка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74055" y="377609"/>
            <a:ext cx="1472598" cy="12234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8" descr="Наклейка Красная Роза PNG - AVATAN PLUS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29111" y="498972"/>
            <a:ext cx="1568160" cy="9451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/>
              <p:nvPr/>
            </p:nvSpPr>
            <p:spPr>
              <a:xfrm>
                <a:off x="2452142" y="1852272"/>
                <a:ext cx="1842877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𝟏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𝟒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𝟔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52142" y="1852272"/>
                <a:ext cx="1842877" cy="615553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/>
              <p:cNvSpPr txBox="1"/>
              <p:nvPr/>
            </p:nvSpPr>
            <p:spPr>
              <a:xfrm>
                <a:off x="4760912" y="1852858"/>
                <a:ext cx="1842877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𝟏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𝟒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𝟕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60912" y="1852858"/>
                <a:ext cx="1842877" cy="615553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/>
              <p:cNvSpPr txBox="1"/>
              <p:nvPr/>
            </p:nvSpPr>
            <p:spPr>
              <a:xfrm>
                <a:off x="7073995" y="1858101"/>
                <a:ext cx="1842877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𝟏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𝟒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𝟖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17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73995" y="1858101"/>
                <a:ext cx="1842877" cy="615553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/>
              <p:cNvSpPr txBox="1"/>
              <p:nvPr/>
            </p:nvSpPr>
            <p:spPr>
              <a:xfrm>
                <a:off x="9508488" y="1852858"/>
                <a:ext cx="1842877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𝟏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𝟒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𝟗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18" name="TextBox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508488" y="1852858"/>
                <a:ext cx="1842877" cy="615553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/>
              <p:cNvSpPr txBox="1"/>
              <p:nvPr/>
            </p:nvSpPr>
            <p:spPr>
              <a:xfrm>
                <a:off x="2454347" y="2507794"/>
                <a:ext cx="1842877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𝟏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𝟓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𝟔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19" name="TextBox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54347" y="2507794"/>
                <a:ext cx="1842877" cy="615553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/>
              <p:cNvSpPr txBox="1"/>
              <p:nvPr/>
            </p:nvSpPr>
            <p:spPr>
              <a:xfrm>
                <a:off x="4760912" y="2487740"/>
                <a:ext cx="1842877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𝟏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𝟓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𝟕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20" name="TextBox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60912" y="2487740"/>
                <a:ext cx="1842877" cy="615553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/>
              <p:cNvSpPr txBox="1"/>
              <p:nvPr/>
            </p:nvSpPr>
            <p:spPr>
              <a:xfrm>
                <a:off x="7073995" y="2492983"/>
                <a:ext cx="1842877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𝟏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𝟓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𝟖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21" name="TextBox 2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73995" y="2492983"/>
                <a:ext cx="1842877" cy="615553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/>
              <p:cNvSpPr txBox="1"/>
              <p:nvPr/>
            </p:nvSpPr>
            <p:spPr>
              <a:xfrm>
                <a:off x="9508488" y="2487740"/>
                <a:ext cx="1842877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𝟏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𝟓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𝟗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22" name="TextBox 2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508488" y="2487740"/>
                <a:ext cx="1842877" cy="615553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/>
              <p:cNvSpPr txBox="1"/>
              <p:nvPr/>
            </p:nvSpPr>
            <p:spPr>
              <a:xfrm>
                <a:off x="2454347" y="3146715"/>
                <a:ext cx="1842877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𝟐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𝟒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𝟔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23" name="TextBox 2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54347" y="3146715"/>
                <a:ext cx="1842877" cy="615553"/>
              </a:xfrm>
              <a:prstGeom prst="rect">
                <a:avLst/>
              </a:prstGeom>
              <a:blipFill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/>
              <p:cNvSpPr txBox="1"/>
              <p:nvPr/>
            </p:nvSpPr>
            <p:spPr>
              <a:xfrm>
                <a:off x="4760912" y="3126661"/>
                <a:ext cx="1842877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𝟐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𝟒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𝟕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24" name="TextBox 2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60912" y="3126661"/>
                <a:ext cx="1842877" cy="615553"/>
              </a:xfrm>
              <a:prstGeom prst="rect">
                <a:avLst/>
              </a:prstGeom>
              <a:blipFill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/>
              <p:cNvSpPr txBox="1"/>
              <p:nvPr/>
            </p:nvSpPr>
            <p:spPr>
              <a:xfrm>
                <a:off x="7073995" y="3131904"/>
                <a:ext cx="1842877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𝟐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𝟒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𝟖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25" name="TextBox 2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73995" y="3131904"/>
                <a:ext cx="1842877" cy="615553"/>
              </a:xfrm>
              <a:prstGeom prst="rect">
                <a:avLst/>
              </a:prstGeom>
              <a:blipFill>
                <a:blip r:embed="rId1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/>
              <p:cNvSpPr txBox="1"/>
              <p:nvPr/>
            </p:nvSpPr>
            <p:spPr>
              <a:xfrm>
                <a:off x="9508488" y="3126661"/>
                <a:ext cx="1842877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𝟐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𝟒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𝟗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26" name="TextBox 2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508488" y="3126661"/>
                <a:ext cx="1842877" cy="615553"/>
              </a:xfrm>
              <a:prstGeom prst="rect">
                <a:avLst/>
              </a:prstGeom>
              <a:blipFill>
                <a:blip r:embed="rId1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26"/>
              <p:cNvSpPr txBox="1"/>
              <p:nvPr/>
            </p:nvSpPr>
            <p:spPr>
              <a:xfrm>
                <a:off x="2447829" y="3804965"/>
                <a:ext cx="1842877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𝟐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𝟓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𝟔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27" name="TextBox 2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47829" y="3804965"/>
                <a:ext cx="1842877" cy="615553"/>
              </a:xfrm>
              <a:prstGeom prst="rect">
                <a:avLst/>
              </a:prstGeom>
              <a:blipFill>
                <a:blip r:embed="rId1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Box 27"/>
              <p:cNvSpPr txBox="1"/>
              <p:nvPr/>
            </p:nvSpPr>
            <p:spPr>
              <a:xfrm>
                <a:off x="4754394" y="3784911"/>
                <a:ext cx="1842877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𝟐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𝟓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𝟕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28" name="TextBox 2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54394" y="3784911"/>
                <a:ext cx="1842877" cy="615553"/>
              </a:xfrm>
              <a:prstGeom prst="rect">
                <a:avLst/>
              </a:prstGeom>
              <a:blipFill>
                <a:blip r:embed="rId1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TextBox 28"/>
              <p:cNvSpPr txBox="1"/>
              <p:nvPr/>
            </p:nvSpPr>
            <p:spPr>
              <a:xfrm>
                <a:off x="7067477" y="3790154"/>
                <a:ext cx="1842877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𝟐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𝟓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𝟖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29" name="TextBox 2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67477" y="3790154"/>
                <a:ext cx="1842877" cy="615553"/>
              </a:xfrm>
              <a:prstGeom prst="rect">
                <a:avLst/>
              </a:prstGeom>
              <a:blipFill>
                <a:blip r:embed="rId2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TextBox 29"/>
              <p:cNvSpPr txBox="1"/>
              <p:nvPr/>
            </p:nvSpPr>
            <p:spPr>
              <a:xfrm>
                <a:off x="9501970" y="3784911"/>
                <a:ext cx="1842877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𝟐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𝟓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𝟗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30" name="TextBox 2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501970" y="3784911"/>
                <a:ext cx="1842877" cy="615553"/>
              </a:xfrm>
              <a:prstGeom prst="rect">
                <a:avLst/>
              </a:prstGeom>
              <a:blipFill>
                <a:blip r:embed="rId2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1" name="TextBox 30"/>
              <p:cNvSpPr txBox="1"/>
              <p:nvPr/>
            </p:nvSpPr>
            <p:spPr>
              <a:xfrm>
                <a:off x="2447829" y="4486581"/>
                <a:ext cx="1842877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𝟑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𝟒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𝟔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31" name="TextBox 3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47829" y="4486581"/>
                <a:ext cx="1842877" cy="615553"/>
              </a:xfrm>
              <a:prstGeom prst="rect">
                <a:avLst/>
              </a:prstGeom>
              <a:blipFill>
                <a:blip r:embed="rId2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2" name="TextBox 31"/>
              <p:cNvSpPr txBox="1"/>
              <p:nvPr/>
            </p:nvSpPr>
            <p:spPr>
              <a:xfrm>
                <a:off x="4754394" y="4466527"/>
                <a:ext cx="1842877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𝟑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𝟒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𝟕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32" name="TextBox 3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54394" y="4466527"/>
                <a:ext cx="1842877" cy="615553"/>
              </a:xfrm>
              <a:prstGeom prst="rect">
                <a:avLst/>
              </a:prstGeom>
              <a:blipFill>
                <a:blip r:embed="rId2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3" name="TextBox 32"/>
              <p:cNvSpPr txBox="1"/>
              <p:nvPr/>
            </p:nvSpPr>
            <p:spPr>
              <a:xfrm>
                <a:off x="7067477" y="4471770"/>
                <a:ext cx="1842877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𝟑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𝟒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𝟖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33" name="TextBox 3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67477" y="4471770"/>
                <a:ext cx="1842877" cy="615553"/>
              </a:xfrm>
              <a:prstGeom prst="rect">
                <a:avLst/>
              </a:prstGeom>
              <a:blipFill>
                <a:blip r:embed="rId2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4" name="TextBox 33"/>
              <p:cNvSpPr txBox="1"/>
              <p:nvPr/>
            </p:nvSpPr>
            <p:spPr>
              <a:xfrm>
                <a:off x="9501970" y="4466527"/>
                <a:ext cx="1842877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𝟑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𝟒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𝟗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34" name="TextBox 3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501970" y="4466527"/>
                <a:ext cx="1842877" cy="615553"/>
              </a:xfrm>
              <a:prstGeom prst="rect">
                <a:avLst/>
              </a:prstGeom>
              <a:blipFill>
                <a:blip r:embed="rId2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5" name="TextBox 34"/>
              <p:cNvSpPr txBox="1"/>
              <p:nvPr/>
            </p:nvSpPr>
            <p:spPr>
              <a:xfrm>
                <a:off x="2447829" y="5168195"/>
                <a:ext cx="1842877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𝟑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𝟓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𝟔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35" name="Text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47829" y="5168195"/>
                <a:ext cx="1842877" cy="615553"/>
              </a:xfrm>
              <a:prstGeom prst="rect">
                <a:avLst/>
              </a:prstGeom>
              <a:blipFill>
                <a:blip r:embed="rId2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6" name="TextBox 35"/>
              <p:cNvSpPr txBox="1"/>
              <p:nvPr/>
            </p:nvSpPr>
            <p:spPr>
              <a:xfrm>
                <a:off x="4754394" y="5148141"/>
                <a:ext cx="1842877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𝟑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𝟓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𝟕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36" name="TextBox 3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54394" y="5148141"/>
                <a:ext cx="1842877" cy="615553"/>
              </a:xfrm>
              <a:prstGeom prst="rect">
                <a:avLst/>
              </a:prstGeom>
              <a:blipFill>
                <a:blip r:embed="rId2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7" name="TextBox 36"/>
              <p:cNvSpPr txBox="1"/>
              <p:nvPr/>
            </p:nvSpPr>
            <p:spPr>
              <a:xfrm>
                <a:off x="7067477" y="5153384"/>
                <a:ext cx="1842877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𝟑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𝟓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𝟖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37" name="TextBox 3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67477" y="5153384"/>
                <a:ext cx="1842877" cy="615553"/>
              </a:xfrm>
              <a:prstGeom prst="rect">
                <a:avLst/>
              </a:prstGeom>
              <a:blipFill>
                <a:blip r:embed="rId2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8" name="TextBox 37"/>
              <p:cNvSpPr txBox="1"/>
              <p:nvPr/>
            </p:nvSpPr>
            <p:spPr>
              <a:xfrm>
                <a:off x="9501970" y="5148141"/>
                <a:ext cx="1842877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𝟑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𝟓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𝟗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38" name="TextBox 3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501970" y="5148141"/>
                <a:ext cx="1842877" cy="615553"/>
              </a:xfrm>
              <a:prstGeom prst="rect">
                <a:avLst/>
              </a:prstGeom>
              <a:blipFill>
                <a:blip r:embed="rId2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9" name="TextBox 38"/>
              <p:cNvSpPr txBox="1"/>
              <p:nvPr/>
            </p:nvSpPr>
            <p:spPr>
              <a:xfrm>
                <a:off x="5097501" y="5873464"/>
                <a:ext cx="3305713" cy="70788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4000" b="1" dirty="0" smtClean="0">
                    <a:solidFill>
                      <a:srgbClr val="9900CC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Jami </a:t>
                </a:r>
                <a14:m>
                  <m:oMath xmlns:m="http://schemas.openxmlformats.org/officeDocument/2006/math">
                    <m:r>
                      <a:rPr lang="en-US" sz="4000" b="1" i="1" dirty="0" smtClean="0">
                        <a:solidFill>
                          <a:srgbClr val="9900CC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𝟐𝟒</m:t>
                    </m:r>
                  </m:oMath>
                </a14:m>
                <a:r>
                  <a:rPr lang="en-US" sz="4000" b="1" dirty="0" smtClean="0">
                    <a:solidFill>
                      <a:srgbClr val="9900CC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usul</a:t>
                </a:r>
                <a:endParaRPr lang="ru-RU" sz="4000" b="1" dirty="0">
                  <a:solidFill>
                    <a:srgbClr val="9900CC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9" name="TextBox 3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97501" y="5873464"/>
                <a:ext cx="3305713" cy="707886"/>
              </a:xfrm>
              <a:prstGeom prst="rect">
                <a:avLst/>
              </a:prstGeom>
              <a:blipFill>
                <a:blip r:embed="rId30"/>
                <a:stretch>
                  <a:fillRect l="-6458" t="-15385" r="-5535" b="-3504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41" name="Прямая со стрелкой 40"/>
          <p:cNvCxnSpPr/>
          <p:nvPr/>
        </p:nvCxnSpPr>
        <p:spPr>
          <a:xfrm flipV="1">
            <a:off x="3339771" y="631838"/>
            <a:ext cx="350046" cy="91953"/>
          </a:xfrm>
          <a:prstGeom prst="straightConnector1">
            <a:avLst/>
          </a:prstGeom>
          <a:ln w="38100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Прямая со стрелкой 41"/>
          <p:cNvCxnSpPr/>
          <p:nvPr/>
        </p:nvCxnSpPr>
        <p:spPr>
          <a:xfrm flipV="1">
            <a:off x="3369267" y="1023095"/>
            <a:ext cx="350046" cy="14204"/>
          </a:xfrm>
          <a:prstGeom prst="straightConnector1">
            <a:avLst/>
          </a:prstGeom>
          <a:ln w="38100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Прямая со стрелкой 43"/>
          <p:cNvCxnSpPr/>
          <p:nvPr/>
        </p:nvCxnSpPr>
        <p:spPr>
          <a:xfrm>
            <a:off x="3337087" y="1322134"/>
            <a:ext cx="356564" cy="126460"/>
          </a:xfrm>
          <a:prstGeom prst="straightConnector1">
            <a:avLst/>
          </a:prstGeom>
          <a:ln w="38100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46" name="TextBox 45"/>
              <p:cNvSpPr txBox="1"/>
              <p:nvPr/>
            </p:nvSpPr>
            <p:spPr>
              <a:xfrm>
                <a:off x="3725831" y="304925"/>
                <a:ext cx="379912" cy="55399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𝟏</m:t>
                      </m:r>
                    </m:oMath>
                  </m:oMathPara>
                </a14:m>
                <a:endParaRPr lang="ru-RU" sz="3600" b="1" dirty="0"/>
              </a:p>
            </p:txBody>
          </p:sp>
        </mc:Choice>
        <mc:Fallback xmlns="">
          <p:sp>
            <p:nvSpPr>
              <p:cNvPr id="46" name="TextBox 4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25831" y="304925"/>
                <a:ext cx="379912" cy="553998"/>
              </a:xfrm>
              <a:prstGeom prst="rect">
                <a:avLst/>
              </a:prstGeom>
              <a:blipFill>
                <a:blip r:embed="rId3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7" name="TextBox 46"/>
              <p:cNvSpPr txBox="1"/>
              <p:nvPr/>
            </p:nvSpPr>
            <p:spPr>
              <a:xfrm>
                <a:off x="3725831" y="739863"/>
                <a:ext cx="379912" cy="55399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𝟐</m:t>
                      </m:r>
                    </m:oMath>
                  </m:oMathPara>
                </a14:m>
                <a:endParaRPr lang="ru-RU" sz="3600" b="1" dirty="0"/>
              </a:p>
            </p:txBody>
          </p:sp>
        </mc:Choice>
        <mc:Fallback xmlns="">
          <p:sp>
            <p:nvSpPr>
              <p:cNvPr id="47" name="TextBox 4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25831" y="739863"/>
                <a:ext cx="379912" cy="553998"/>
              </a:xfrm>
              <a:prstGeom prst="rect">
                <a:avLst/>
              </a:prstGeom>
              <a:blipFill>
                <a:blip r:embed="rId3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8" name="TextBox 47"/>
              <p:cNvSpPr txBox="1"/>
              <p:nvPr/>
            </p:nvSpPr>
            <p:spPr>
              <a:xfrm>
                <a:off x="3719609" y="1181463"/>
                <a:ext cx="379912" cy="55399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𝟑</m:t>
                      </m:r>
                    </m:oMath>
                  </m:oMathPara>
                </a14:m>
                <a:endParaRPr lang="ru-RU" sz="3600" b="1" dirty="0"/>
              </a:p>
            </p:txBody>
          </p:sp>
        </mc:Choice>
        <mc:Fallback xmlns="">
          <p:sp>
            <p:nvSpPr>
              <p:cNvPr id="48" name="TextBox 4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19609" y="1181463"/>
                <a:ext cx="379912" cy="553998"/>
              </a:xfrm>
              <a:prstGeom prst="rect">
                <a:avLst/>
              </a:prstGeom>
              <a:blipFill>
                <a:blip r:embed="rId3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49" name="Прямая со стрелкой 48"/>
          <p:cNvCxnSpPr/>
          <p:nvPr/>
        </p:nvCxnSpPr>
        <p:spPr>
          <a:xfrm flipV="1">
            <a:off x="6711767" y="731185"/>
            <a:ext cx="350046" cy="91953"/>
          </a:xfrm>
          <a:prstGeom prst="straightConnector1">
            <a:avLst/>
          </a:prstGeom>
          <a:ln w="38100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Прямая со стрелкой 50"/>
          <p:cNvCxnSpPr/>
          <p:nvPr/>
        </p:nvCxnSpPr>
        <p:spPr>
          <a:xfrm>
            <a:off x="6711767" y="1151149"/>
            <a:ext cx="356564" cy="126460"/>
          </a:xfrm>
          <a:prstGeom prst="straightConnector1">
            <a:avLst/>
          </a:prstGeom>
          <a:ln w="38100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52" name="TextBox 51"/>
              <p:cNvSpPr txBox="1"/>
              <p:nvPr/>
            </p:nvSpPr>
            <p:spPr>
              <a:xfrm>
                <a:off x="7113687" y="414672"/>
                <a:ext cx="379912" cy="55399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𝟒</m:t>
                      </m:r>
                    </m:oMath>
                  </m:oMathPara>
                </a14:m>
                <a:endParaRPr lang="ru-RU" sz="3600" b="1" dirty="0"/>
              </a:p>
            </p:txBody>
          </p:sp>
        </mc:Choice>
        <mc:Fallback xmlns="">
          <p:sp>
            <p:nvSpPr>
              <p:cNvPr id="52" name="TextBox 5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13687" y="414672"/>
                <a:ext cx="379912" cy="553998"/>
              </a:xfrm>
              <a:prstGeom prst="rect">
                <a:avLst/>
              </a:prstGeom>
              <a:blipFill>
                <a:blip r:embed="rId3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3" name="TextBox 52"/>
              <p:cNvSpPr txBox="1"/>
              <p:nvPr/>
            </p:nvSpPr>
            <p:spPr>
              <a:xfrm>
                <a:off x="7087771" y="1030197"/>
                <a:ext cx="379912" cy="55399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𝟓</m:t>
                      </m:r>
                    </m:oMath>
                  </m:oMathPara>
                </a14:m>
                <a:endParaRPr lang="ru-RU" sz="3600" b="1" dirty="0"/>
              </a:p>
            </p:txBody>
          </p:sp>
        </mc:Choice>
        <mc:Fallback xmlns="">
          <p:sp>
            <p:nvSpPr>
              <p:cNvPr id="53" name="TextBox 5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87771" y="1030197"/>
                <a:ext cx="379912" cy="553998"/>
              </a:xfrm>
              <a:prstGeom prst="rect">
                <a:avLst/>
              </a:prstGeom>
              <a:blipFill>
                <a:blip r:embed="rId3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54" name="Прямая со стрелкой 53"/>
          <p:cNvCxnSpPr/>
          <p:nvPr/>
        </p:nvCxnSpPr>
        <p:spPr>
          <a:xfrm flipV="1">
            <a:off x="9777626" y="575852"/>
            <a:ext cx="350046" cy="91953"/>
          </a:xfrm>
          <a:prstGeom prst="straightConnector1">
            <a:avLst/>
          </a:prstGeom>
          <a:ln w="38100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Прямая со стрелкой 54"/>
          <p:cNvCxnSpPr/>
          <p:nvPr/>
        </p:nvCxnSpPr>
        <p:spPr>
          <a:xfrm flipV="1">
            <a:off x="9812138" y="801880"/>
            <a:ext cx="744131" cy="95293"/>
          </a:xfrm>
          <a:prstGeom prst="straightConnector1">
            <a:avLst/>
          </a:prstGeom>
          <a:ln w="38100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Прямая со стрелкой 55"/>
          <p:cNvCxnSpPr/>
          <p:nvPr/>
        </p:nvCxnSpPr>
        <p:spPr>
          <a:xfrm>
            <a:off x="9777626" y="1280600"/>
            <a:ext cx="356564" cy="126460"/>
          </a:xfrm>
          <a:prstGeom prst="straightConnector1">
            <a:avLst/>
          </a:prstGeom>
          <a:ln w="38100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57" name="TextBox 56"/>
              <p:cNvSpPr txBox="1"/>
              <p:nvPr/>
            </p:nvSpPr>
            <p:spPr>
              <a:xfrm>
                <a:off x="10137153" y="202341"/>
                <a:ext cx="379912" cy="55399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𝟔</m:t>
                      </m:r>
                    </m:oMath>
                  </m:oMathPara>
                </a14:m>
                <a:endParaRPr lang="ru-RU" sz="3600" b="1" dirty="0"/>
              </a:p>
            </p:txBody>
          </p:sp>
        </mc:Choice>
        <mc:Fallback xmlns="">
          <p:sp>
            <p:nvSpPr>
              <p:cNvPr id="57" name="TextBox 5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37153" y="202341"/>
                <a:ext cx="379912" cy="553998"/>
              </a:xfrm>
              <a:prstGeom prst="rect">
                <a:avLst/>
              </a:prstGeom>
              <a:blipFill>
                <a:blip r:embed="rId3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8" name="TextBox 57"/>
              <p:cNvSpPr txBox="1"/>
              <p:nvPr/>
            </p:nvSpPr>
            <p:spPr>
              <a:xfrm>
                <a:off x="10627653" y="975636"/>
                <a:ext cx="379912" cy="55399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𝟖</m:t>
                      </m:r>
                    </m:oMath>
                  </m:oMathPara>
                </a14:m>
                <a:endParaRPr lang="ru-RU" sz="3600" b="1" dirty="0"/>
              </a:p>
            </p:txBody>
          </p:sp>
        </mc:Choice>
        <mc:Fallback xmlns="">
          <p:sp>
            <p:nvSpPr>
              <p:cNvPr id="58" name="TextBox 5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627653" y="975636"/>
                <a:ext cx="379912" cy="553998"/>
              </a:xfrm>
              <a:prstGeom prst="rect">
                <a:avLst/>
              </a:prstGeom>
              <a:blipFill>
                <a:blip r:embed="rId3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9" name="TextBox 58"/>
              <p:cNvSpPr txBox="1"/>
              <p:nvPr/>
            </p:nvSpPr>
            <p:spPr>
              <a:xfrm>
                <a:off x="10627653" y="524881"/>
                <a:ext cx="379912" cy="55399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𝟕</m:t>
                      </m:r>
                    </m:oMath>
                  </m:oMathPara>
                </a14:m>
                <a:endParaRPr lang="ru-RU" sz="3600" b="1" dirty="0"/>
              </a:p>
            </p:txBody>
          </p:sp>
        </mc:Choice>
        <mc:Fallback xmlns="">
          <p:sp>
            <p:nvSpPr>
              <p:cNvPr id="59" name="TextBox 5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627653" y="524881"/>
                <a:ext cx="379912" cy="553998"/>
              </a:xfrm>
              <a:prstGeom prst="rect">
                <a:avLst/>
              </a:prstGeom>
              <a:blipFill>
                <a:blip r:embed="rId3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0" name="TextBox 59"/>
              <p:cNvSpPr txBox="1"/>
              <p:nvPr/>
            </p:nvSpPr>
            <p:spPr>
              <a:xfrm>
                <a:off x="10176357" y="1232797"/>
                <a:ext cx="379912" cy="55399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𝟗</m:t>
                      </m:r>
                    </m:oMath>
                  </m:oMathPara>
                </a14:m>
                <a:endParaRPr lang="ru-RU" sz="3600" b="1" dirty="0"/>
              </a:p>
            </p:txBody>
          </p:sp>
        </mc:Choice>
        <mc:Fallback xmlns="">
          <p:sp>
            <p:nvSpPr>
              <p:cNvPr id="60" name="TextBox 5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76357" y="1232797"/>
                <a:ext cx="379912" cy="553998"/>
              </a:xfrm>
              <a:prstGeom prst="rect">
                <a:avLst/>
              </a:prstGeom>
              <a:blipFill>
                <a:blip r:embed="rId3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63" name="Прямая со стрелкой 62"/>
          <p:cNvCxnSpPr/>
          <p:nvPr/>
        </p:nvCxnSpPr>
        <p:spPr>
          <a:xfrm>
            <a:off x="9812138" y="1078880"/>
            <a:ext cx="744131" cy="123257"/>
          </a:xfrm>
          <a:prstGeom prst="straightConnector1">
            <a:avLst/>
          </a:prstGeom>
          <a:ln w="38100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805903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F5071248-ABD6-428A-8E4D-CA894BD4D9FD}"/>
              </a:ext>
            </a:extLst>
          </p:cNvPr>
          <p:cNvSpPr/>
          <p:nvPr/>
        </p:nvSpPr>
        <p:spPr>
          <a:xfrm>
            <a:off x="0" y="-20027"/>
            <a:ext cx="12192000" cy="1119115"/>
          </a:xfrm>
          <a:prstGeom prst="rect">
            <a:avLst/>
          </a:prstGeom>
          <a:solidFill>
            <a:srgbClr val="0070C0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1C2E114-8608-49C2-85BA-43468F4E3BA2}"/>
              </a:ext>
            </a:extLst>
          </p:cNvPr>
          <p:cNvSpPr txBox="1"/>
          <p:nvPr/>
        </p:nvSpPr>
        <p:spPr>
          <a:xfrm>
            <a:off x="1257378" y="184370"/>
            <a:ext cx="1014918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Mustaqil</a:t>
            </a:r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topshiriqlar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/>
          <a:srcRect l="15401" t="10451" r="15508" b="18086"/>
          <a:stretch/>
        </p:blipFill>
        <p:spPr>
          <a:xfrm>
            <a:off x="147782" y="2864513"/>
            <a:ext cx="3962399" cy="3831850"/>
          </a:xfrm>
          <a:prstGeom prst="ellipse">
            <a:avLst/>
          </a:prstGeom>
          <a:ln w="3810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 prst="slope"/>
          </a:sp3d>
        </p:spPr>
      </p:pic>
      <p:sp>
        <p:nvSpPr>
          <p:cNvPr id="16" name="Скругленный прямоугольник 15"/>
          <p:cNvSpPr/>
          <p:nvPr/>
        </p:nvSpPr>
        <p:spPr>
          <a:xfrm>
            <a:off x="147782" y="1303485"/>
            <a:ext cx="11896436" cy="5392878"/>
          </a:xfrm>
          <a:prstGeom prst="roundRect">
            <a:avLst>
              <a:gd name="adj" fmla="val 37862"/>
            </a:avLst>
          </a:prstGeom>
          <a:noFill/>
          <a:ln w="571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>
            <a:off x="6458780" y="2910322"/>
            <a:ext cx="0" cy="1023731"/>
          </a:xfrm>
          <a:prstGeom prst="line">
            <a:avLst/>
          </a:prstGeom>
          <a:ln w="7620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/>
          <p:cNvCxnSpPr/>
          <p:nvPr/>
        </p:nvCxnSpPr>
        <p:spPr>
          <a:xfrm>
            <a:off x="9434310" y="2910322"/>
            <a:ext cx="0" cy="1023731"/>
          </a:xfrm>
          <a:prstGeom prst="line">
            <a:avLst/>
          </a:prstGeom>
          <a:ln w="7620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12-конечная звезда 10"/>
              <p:cNvSpPr/>
              <p:nvPr/>
            </p:nvSpPr>
            <p:spPr>
              <a:xfrm>
                <a:off x="5330688" y="3748327"/>
                <a:ext cx="2256183" cy="2064222"/>
              </a:xfrm>
              <a:prstGeom prst="star12">
                <a:avLst/>
              </a:prstGeom>
              <a:gradFill>
                <a:gsLst>
                  <a:gs pos="6000">
                    <a:srgbClr val="92D050"/>
                  </a:gs>
                  <a:gs pos="100000">
                    <a:schemeClr val="bg1"/>
                  </a:gs>
                </a:gsLst>
                <a:lin ang="5400000" scaled="1"/>
              </a:gradFill>
              <a:ln>
                <a:solidFill>
                  <a:srgbClr val="66FF66"/>
                </a:solidFill>
              </a:ln>
              <a:scene3d>
                <a:camera prst="orthographicFront"/>
                <a:lightRig rig="threePt" dir="t"/>
              </a:scene3d>
              <a:sp3d>
                <a:bevelT w="114300" prst="artDeco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6000" b="1" i="1" dirty="0" smtClean="0">
                          <a:solidFill>
                            <a:srgbClr val="0000CC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 </m:t>
                      </m:r>
                      <m:r>
                        <a:rPr lang="en-US" sz="6000" b="1" i="1" dirty="0" smtClean="0">
                          <a:solidFill>
                            <a:srgbClr val="0000CC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𝟐</m:t>
                      </m:r>
                    </m:oMath>
                  </m:oMathPara>
                </a14:m>
                <a:endParaRPr lang="ru-RU" sz="6000" b="1" dirty="0">
                  <a:solidFill>
                    <a:srgbClr val="0000CC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1" name="12-конечная звезда 1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30688" y="3748327"/>
                <a:ext cx="2256183" cy="2064222"/>
              </a:xfrm>
              <a:prstGeom prst="star12">
                <a:avLst/>
              </a:prstGeom>
              <a:blipFill>
                <a:blip r:embed="rId3"/>
                <a:stretch>
                  <a:fillRect/>
                </a:stretch>
              </a:blipFill>
              <a:ln>
                <a:solidFill>
                  <a:srgbClr val="66FF66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12-конечная звезда 18"/>
              <p:cNvSpPr/>
              <p:nvPr/>
            </p:nvSpPr>
            <p:spPr>
              <a:xfrm>
                <a:off x="8306218" y="3748327"/>
                <a:ext cx="2256183" cy="2064222"/>
              </a:xfrm>
              <a:prstGeom prst="star12">
                <a:avLst/>
              </a:prstGeom>
              <a:gradFill>
                <a:gsLst>
                  <a:gs pos="6000">
                    <a:srgbClr val="92D050"/>
                  </a:gs>
                  <a:gs pos="100000">
                    <a:schemeClr val="bg1"/>
                  </a:gs>
                </a:gsLst>
                <a:lin ang="5400000" scaled="1"/>
              </a:gradFill>
              <a:ln>
                <a:solidFill>
                  <a:srgbClr val="66FF66"/>
                </a:solidFill>
              </a:ln>
              <a:scene3d>
                <a:camera prst="orthographicFront"/>
                <a:lightRig rig="threePt" dir="t"/>
              </a:scene3d>
              <a:sp3d>
                <a:bevelT w="114300" prst="artDeco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6000" b="1" i="1" dirty="0" smtClean="0">
                          <a:solidFill>
                            <a:srgbClr val="0000CC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 </m:t>
                      </m:r>
                      <m:r>
                        <a:rPr lang="en-US" sz="6000" b="1" i="1" dirty="0" smtClean="0">
                          <a:solidFill>
                            <a:srgbClr val="0000CC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𝟑</m:t>
                      </m:r>
                    </m:oMath>
                  </m:oMathPara>
                </a14:m>
                <a:endParaRPr lang="ru-RU" sz="6000" b="1" dirty="0">
                  <a:solidFill>
                    <a:srgbClr val="0000CC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9" name="12-конечная звезда 1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06218" y="3748327"/>
                <a:ext cx="2256183" cy="2064222"/>
              </a:xfrm>
              <a:prstGeom prst="star12">
                <a:avLst/>
              </a:prstGeom>
              <a:blipFill>
                <a:blip r:embed="rId4"/>
                <a:stretch>
                  <a:fillRect/>
                </a:stretch>
              </a:blipFill>
              <a:ln>
                <a:solidFill>
                  <a:srgbClr val="66FF66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Скругленный прямоугольник 20"/>
              <p:cNvSpPr/>
              <p:nvPr/>
            </p:nvSpPr>
            <p:spPr>
              <a:xfrm>
                <a:off x="5291933" y="1952245"/>
                <a:ext cx="5270468" cy="1093695"/>
              </a:xfrm>
              <a:prstGeom prst="roundRect">
                <a:avLst/>
              </a:prstGeom>
              <a:gradFill>
                <a:gsLst>
                  <a:gs pos="6000">
                    <a:srgbClr val="92D050"/>
                  </a:gs>
                  <a:gs pos="100000">
                    <a:schemeClr val="bg1"/>
                  </a:gs>
                </a:gsLst>
                <a:lin ang="5400000" scaled="1"/>
              </a:gradFill>
              <a:ln>
                <a:solidFill>
                  <a:srgbClr val="66FF66"/>
                </a:solidFill>
              </a:ln>
              <a:scene3d>
                <a:camera prst="orthographicFront"/>
                <a:lightRig rig="threePt" dir="t"/>
              </a:scene3d>
              <a:sp3d>
                <a:bevelT w="114300" prst="artDeco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r>
                      <a:rPr lang="en-US" sz="5400" b="1" i="1" dirty="0" smtClean="0">
                        <a:solidFill>
                          <a:srgbClr val="0000CC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en-US" sz="5400" b="1" i="1" dirty="0" smtClean="0">
                        <a:solidFill>
                          <a:srgbClr val="0000CC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𝟑𝟐</m:t>
                    </m:r>
                  </m:oMath>
                </a14:m>
                <a:r>
                  <a:rPr lang="en-US" sz="5400" b="1" dirty="0" smtClean="0">
                    <a:solidFill>
                      <a:srgbClr val="0000CC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-sahifa</a:t>
                </a:r>
                <a:endParaRPr lang="ru-RU" sz="5400" b="1" dirty="0">
                  <a:solidFill>
                    <a:srgbClr val="0000CC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1" name="Скругленный прямоугольник 2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91933" y="1952245"/>
                <a:ext cx="5270468" cy="1093695"/>
              </a:xfrm>
              <a:prstGeom prst="roundRect">
                <a:avLst/>
              </a:prstGeom>
              <a:blipFill>
                <a:blip r:embed="rId5"/>
                <a:stretch>
                  <a:fillRect t="-5376" b="-23118"/>
                </a:stretch>
              </a:blipFill>
              <a:ln>
                <a:solidFill>
                  <a:srgbClr val="66FF66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8011011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Рамка 1"/>
          <p:cNvSpPr/>
          <p:nvPr/>
        </p:nvSpPr>
        <p:spPr>
          <a:xfrm>
            <a:off x="71718" y="98612"/>
            <a:ext cx="12048564" cy="6678705"/>
          </a:xfrm>
          <a:prstGeom prst="frame">
            <a:avLst>
              <a:gd name="adj1" fmla="val 797"/>
            </a:avLst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pic>
        <p:nvPicPr>
          <p:cNvPr id="11268" name="Picture 4" descr="6 Teaching Methods Every Group Leader Should Know – 5Q :: BobMayfield.com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6627" y="3476995"/>
            <a:ext cx="2857500" cy="321067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500805" y="98612"/>
            <a:ext cx="11190389" cy="32794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sz="4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Kombinatorikaning</a:t>
            </a:r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asosiy</a:t>
            </a:r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savoli</a:t>
            </a:r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sz="4800" b="1" dirty="0" smtClean="0">
                <a:solidFill>
                  <a:srgbClr val="99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sz="4800" b="1" dirty="0" err="1" smtClean="0">
                <a:solidFill>
                  <a:srgbClr val="99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qancha</a:t>
            </a:r>
            <a:r>
              <a:rPr lang="en-US" sz="4800" b="1" dirty="0" smtClean="0">
                <a:solidFill>
                  <a:srgbClr val="99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?”</a:t>
            </a:r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asosiy</a:t>
            </a:r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masalasi</a:t>
            </a:r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esa</a:t>
            </a:r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berilgan</a:t>
            </a:r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chekli</a:t>
            </a:r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sondagi</a:t>
            </a:r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obyektlarning</a:t>
            </a:r>
            <a:endParaRPr lang="ru-RU" sz="4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729948" y="3191045"/>
            <a:ext cx="8961246" cy="32794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u </a:t>
            </a: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yoki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bu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shartga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bo‘ysu-nuvchi</a:t>
            </a:r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har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xil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kombinat-siyalarini</a:t>
            </a:r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sanashdir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.  </a:t>
            </a:r>
            <a:endParaRPr lang="ru-RU" sz="4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381714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Скругленный прямоугольник 7"/>
          <p:cNvSpPr/>
          <p:nvPr/>
        </p:nvSpPr>
        <p:spPr>
          <a:xfrm>
            <a:off x="472487" y="4187758"/>
            <a:ext cx="11247026" cy="1986788"/>
          </a:xfrm>
          <a:prstGeom prst="roundRect">
            <a:avLst/>
          </a:prstGeom>
          <a:gradFill>
            <a:gsLst>
              <a:gs pos="6000">
                <a:srgbClr val="57D3FF"/>
              </a:gs>
              <a:gs pos="100000">
                <a:schemeClr val="bg1"/>
              </a:gs>
            </a:gsLst>
            <a:lin ang="5400000" scaled="1"/>
          </a:gradFill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472487" y="1945802"/>
            <a:ext cx="11247026" cy="2043280"/>
          </a:xfrm>
          <a:prstGeom prst="roundRect">
            <a:avLst/>
          </a:prstGeom>
          <a:gradFill>
            <a:gsLst>
              <a:gs pos="6000">
                <a:srgbClr val="57D3FF"/>
              </a:gs>
              <a:gs pos="100000">
                <a:schemeClr val="bg1"/>
              </a:gs>
            </a:gsLst>
            <a:lin ang="5400000" scaled="1"/>
          </a:gradFill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Скругленный прямоугольник 1"/>
          <p:cNvSpPr/>
          <p:nvPr/>
        </p:nvSpPr>
        <p:spPr>
          <a:xfrm>
            <a:off x="873256" y="317053"/>
            <a:ext cx="10455965" cy="1427727"/>
          </a:xfrm>
          <a:prstGeom prst="roundRect">
            <a:avLst/>
          </a:prstGeom>
          <a:gradFill>
            <a:gsLst>
              <a:gs pos="6000">
                <a:srgbClr val="57D3FF"/>
              </a:gs>
              <a:gs pos="100000">
                <a:schemeClr val="bg1"/>
              </a:gs>
            </a:gsLst>
            <a:lin ang="5400000" scaled="1"/>
          </a:gradFill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Рамка 2"/>
          <p:cNvSpPr/>
          <p:nvPr/>
        </p:nvSpPr>
        <p:spPr>
          <a:xfrm>
            <a:off x="71718" y="62753"/>
            <a:ext cx="12048564" cy="6714565"/>
          </a:xfrm>
          <a:prstGeom prst="frame">
            <a:avLst>
              <a:gd name="adj1" fmla="val 797"/>
            </a:avLst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997203" y="317053"/>
            <a:ext cx="10445488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just"/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Variantlarni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birma-bir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qarab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chiqishda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just"/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quyidagi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ikkita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qoidaga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amal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qilish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kerak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801139" y="1945802"/>
            <a:ext cx="10918374" cy="19389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just"/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Kombinatsiyalarni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harflar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yoki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raqamlar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just"/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ketma-ketligi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belgilaymiz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bunda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just"/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belgilash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qiymatli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bo‘lishi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kerak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801139" y="4211656"/>
            <a:ext cx="10703571" cy="19389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just"/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Kombinatsiyalarni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alifbo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tartibida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(agar </a:t>
            </a:r>
          </a:p>
          <a:p>
            <a:pPr algn="just"/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belgilashda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harflar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ishlatilsa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yoki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sonlarni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just"/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o‘sish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tartibida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yozib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chiqish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kerak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87245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7" grpId="0" animBg="1"/>
      <p:bldP spid="5" grpId="0"/>
      <p:bldP spid="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кругленный прямоугольник 4"/>
          <p:cNvSpPr/>
          <p:nvPr/>
        </p:nvSpPr>
        <p:spPr>
          <a:xfrm>
            <a:off x="147782" y="471054"/>
            <a:ext cx="11936642" cy="5989605"/>
          </a:xfrm>
          <a:prstGeom prst="roundRect">
            <a:avLst/>
          </a:prstGeom>
          <a:noFill/>
          <a:ln w="571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Скругленный прямоугольник 5"/>
              <p:cNvSpPr/>
              <p:nvPr/>
            </p:nvSpPr>
            <p:spPr>
              <a:xfrm>
                <a:off x="4470400" y="126882"/>
                <a:ext cx="3528291" cy="688345"/>
              </a:xfrm>
              <a:prstGeom prst="roundRect">
                <a:avLst/>
              </a:prstGeom>
              <a:gradFill>
                <a:gsLst>
                  <a:gs pos="0">
                    <a:srgbClr val="00B0F0"/>
                  </a:gs>
                  <a:gs pos="100000">
                    <a:schemeClr val="bg1"/>
                  </a:gs>
                </a:gsLst>
                <a:lin ang="5400000" scaled="1"/>
              </a:gradFill>
              <a:ln>
                <a:solidFill>
                  <a:srgbClr val="00B0F0"/>
                </a:solidFill>
              </a:ln>
              <a:scene3d>
                <a:camera prst="orthographicFront"/>
                <a:lightRig rig="threePt" dir="t"/>
              </a:scene3d>
              <a:sp3d>
                <a:bevelT w="114300" prst="artDeco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r>
                      <a:rPr lang="en-US" sz="4000" b="1" i="1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𝟏</m:t>
                    </m:r>
                  </m:oMath>
                </a14:m>
                <a:r>
                  <a:rPr lang="en-US" sz="40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-masala</a:t>
                </a:r>
                <a:endParaRPr lang="ru-RU" sz="40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6" name="Скругленный прямоугольник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70400" y="126882"/>
                <a:ext cx="3528291" cy="688345"/>
              </a:xfrm>
              <a:prstGeom prst="roundRect">
                <a:avLst/>
              </a:prstGeom>
              <a:blipFill>
                <a:blip r:embed="rId2"/>
                <a:stretch>
                  <a:fillRect t="-12500" b="-34167"/>
                </a:stretch>
              </a:blipFill>
              <a:ln>
                <a:solidFill>
                  <a:srgbClr val="00B0F0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TextBox 6"/>
          <p:cNvSpPr txBox="1"/>
          <p:nvPr/>
        </p:nvSpPr>
        <p:spPr>
          <a:xfrm>
            <a:off x="316167" y="1068925"/>
            <a:ext cx="11605845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Madina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olma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nok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mandarinni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yemoqchi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Buni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u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necha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usul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bajarishi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mumkin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Овал 7"/>
          <p:cNvSpPr/>
          <p:nvPr/>
        </p:nvSpPr>
        <p:spPr>
          <a:xfrm>
            <a:off x="3235214" y="3414648"/>
            <a:ext cx="1551710" cy="1579418"/>
          </a:xfrm>
          <a:prstGeom prst="ellipse">
            <a:avLst/>
          </a:prstGeom>
          <a:gradFill>
            <a:gsLst>
              <a:gs pos="0">
                <a:srgbClr val="00B0F0"/>
              </a:gs>
              <a:gs pos="100000">
                <a:schemeClr val="bg1"/>
              </a:gs>
            </a:gsLst>
            <a:lin ang="5400000" scaled="1"/>
          </a:gradFill>
          <a:ln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 prst="slop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Овал 12"/>
          <p:cNvSpPr/>
          <p:nvPr/>
        </p:nvSpPr>
        <p:spPr>
          <a:xfrm>
            <a:off x="5659758" y="3412837"/>
            <a:ext cx="1551710" cy="1579418"/>
          </a:xfrm>
          <a:prstGeom prst="ellipse">
            <a:avLst/>
          </a:prstGeom>
          <a:gradFill>
            <a:gsLst>
              <a:gs pos="0">
                <a:srgbClr val="00B0F0"/>
              </a:gs>
              <a:gs pos="100000">
                <a:schemeClr val="bg1"/>
              </a:gs>
            </a:gsLst>
            <a:lin ang="5400000" scaled="1"/>
          </a:gradFill>
          <a:ln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 prst="slop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Овал 13"/>
          <p:cNvSpPr/>
          <p:nvPr/>
        </p:nvSpPr>
        <p:spPr>
          <a:xfrm>
            <a:off x="8081233" y="3412837"/>
            <a:ext cx="1551710" cy="1579418"/>
          </a:xfrm>
          <a:prstGeom prst="ellipse">
            <a:avLst/>
          </a:prstGeom>
          <a:gradFill>
            <a:gsLst>
              <a:gs pos="0">
                <a:srgbClr val="00B0F0"/>
              </a:gs>
              <a:gs pos="100000">
                <a:schemeClr val="bg1"/>
              </a:gs>
            </a:gsLst>
            <a:lin ang="5400000" scaled="1"/>
          </a:gradFill>
          <a:ln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 prst="slop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30" name="Picture 6" descr="Рисование ладошками: яблоко, якорь, ягуар | Расти умным!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3290835" y="3462913"/>
            <a:ext cx="1426864" cy="1419757"/>
          </a:xfrm>
          <a:prstGeom prst="ellips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Мандарин | PROTOFANOUSIS S.A.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33999" y="3462913"/>
            <a:ext cx="1435994" cy="1479266"/>
          </a:xfrm>
          <a:prstGeom prst="ellips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2" descr="ᐈ Груша рисунок фото, фотографии груша | скачать на Depositphotos®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4851" y="3462913"/>
            <a:ext cx="1441524" cy="1479266"/>
          </a:xfrm>
          <a:prstGeom prst="ellipse">
            <a:avLst/>
          </a:prstGeom>
          <a:gradFill>
            <a:gsLst>
              <a:gs pos="0">
                <a:srgbClr val="00B0F0"/>
              </a:gs>
              <a:gs pos="100000">
                <a:schemeClr val="bg1"/>
              </a:gs>
            </a:gsLst>
            <a:lin ang="5400000" scaled="1"/>
          </a:gradFill>
          <a:ln>
            <a:noFill/>
          </a:ln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50762" y="4440958"/>
            <a:ext cx="2161250" cy="2019702"/>
          </a:xfrm>
          <a:prstGeom prst="ellipse">
            <a:avLst/>
          </a:prstGeom>
          <a:ln w="571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</p:pic>
    </p:spTree>
    <p:extLst>
      <p:ext uri="{BB962C8B-B14F-4D97-AF65-F5344CB8AC3E}">
        <p14:creationId xmlns:p14="http://schemas.microsoft.com/office/powerpoint/2010/main" val="5376099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000"/>
                            </p:stCondLst>
                            <p:childTnLst>
                              <p:par>
                                <p:cTn id="28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2500"/>
                            </p:stCondLst>
                            <p:childTnLst>
                              <p:par>
                                <p:cTn id="34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3000"/>
                            </p:stCondLst>
                            <p:childTnLst>
                              <p:par>
                                <p:cTn id="40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0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0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0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 animBg="1"/>
      <p:bldP spid="13" grpId="0" animBg="1"/>
      <p:bldP spid="14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147782" y="471054"/>
            <a:ext cx="11936642" cy="6225309"/>
          </a:xfrm>
          <a:prstGeom prst="roundRect">
            <a:avLst/>
          </a:prstGeom>
          <a:noFill/>
          <a:ln w="571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3336814" y="126882"/>
            <a:ext cx="5564554" cy="688345"/>
          </a:xfrm>
          <a:prstGeom prst="roundRect">
            <a:avLst/>
          </a:prstGeom>
          <a:gradFill>
            <a:gsLst>
              <a:gs pos="0">
                <a:srgbClr val="00B0F0"/>
              </a:gs>
              <a:gs pos="100000">
                <a:schemeClr val="bg1"/>
              </a:gs>
            </a:gsLst>
            <a:lin ang="5400000" scaled="1"/>
          </a:gradFill>
          <a:ln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Masalaning</a:t>
            </a:r>
            <a:r>
              <a:rPr lang="en-US" sz="40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yechimi</a:t>
            </a:r>
            <a:endParaRPr lang="ru-RU" sz="4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056030" y="894939"/>
            <a:ext cx="785343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Mevalarni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harflar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belgilaymiz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Скругленный прямоугольник 6"/>
              <p:cNvSpPr/>
              <p:nvPr/>
            </p:nvSpPr>
            <p:spPr>
              <a:xfrm>
                <a:off x="728460" y="1690974"/>
                <a:ext cx="602140" cy="688345"/>
              </a:xfrm>
              <a:prstGeom prst="roundRect">
                <a:avLst/>
              </a:prstGeom>
              <a:gradFill>
                <a:gsLst>
                  <a:gs pos="0">
                    <a:srgbClr val="66FF66"/>
                  </a:gs>
                  <a:gs pos="100000">
                    <a:schemeClr val="bg1"/>
                  </a:gs>
                </a:gsLst>
                <a:lin ang="5400000" scaled="1"/>
              </a:gradFill>
              <a:ln>
                <a:solidFill>
                  <a:srgbClr val="00B0F0"/>
                </a:solidFill>
              </a:ln>
              <a:scene3d>
                <a:camera prst="orthographicFront"/>
                <a:lightRig rig="threePt" dir="t"/>
              </a:scene3d>
              <a:sp3d>
                <a:bevelT w="114300" prst="artDeco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 </m:t>
                      </m:r>
                      <m:r>
                        <a:rPr lang="en-US" sz="4000" b="1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𝑶</m:t>
                      </m:r>
                    </m:oMath>
                  </m:oMathPara>
                </a14:m>
                <a:endParaRPr lang="ru-RU" sz="4000" b="1" i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7" name="Скругленный прямоугольник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8460" y="1690974"/>
                <a:ext cx="602140" cy="688345"/>
              </a:xfrm>
              <a:prstGeom prst="roundRect">
                <a:avLst/>
              </a:prstGeom>
              <a:blipFill>
                <a:blip r:embed="rId2"/>
                <a:stretch>
                  <a:fillRect/>
                </a:stretch>
              </a:blipFill>
              <a:ln>
                <a:solidFill>
                  <a:srgbClr val="00B0F0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9" name="Прямая соединительная линия 8"/>
          <p:cNvCxnSpPr/>
          <p:nvPr/>
        </p:nvCxnSpPr>
        <p:spPr>
          <a:xfrm>
            <a:off x="1513906" y="2014640"/>
            <a:ext cx="468924" cy="0"/>
          </a:xfrm>
          <a:prstGeom prst="line">
            <a:avLst/>
          </a:prstGeom>
          <a:ln w="381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2117614" y="1660697"/>
            <a:ext cx="138211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olma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Скругленный прямоугольник 10"/>
              <p:cNvSpPr/>
              <p:nvPr/>
            </p:nvSpPr>
            <p:spPr>
              <a:xfrm>
                <a:off x="4282475" y="1701710"/>
                <a:ext cx="602140" cy="688345"/>
              </a:xfrm>
              <a:prstGeom prst="roundRect">
                <a:avLst/>
              </a:prstGeom>
              <a:gradFill>
                <a:gsLst>
                  <a:gs pos="0">
                    <a:srgbClr val="66FF66"/>
                  </a:gs>
                  <a:gs pos="100000">
                    <a:schemeClr val="bg1"/>
                  </a:gs>
                </a:gsLst>
                <a:lin ang="5400000" scaled="1"/>
              </a:gradFill>
              <a:ln>
                <a:solidFill>
                  <a:srgbClr val="00B0F0"/>
                </a:solidFill>
              </a:ln>
              <a:scene3d>
                <a:camera prst="orthographicFront"/>
                <a:lightRig rig="threePt" dir="t"/>
              </a:scene3d>
              <a:sp3d>
                <a:bevelT w="114300" prst="artDeco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 </m:t>
                      </m:r>
                      <m:r>
                        <a:rPr lang="en-US" sz="4000" b="1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𝑵</m:t>
                      </m:r>
                    </m:oMath>
                  </m:oMathPara>
                </a14:m>
                <a:endParaRPr lang="ru-RU" sz="4000" b="1" i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1" name="Скругленный прямоугольник 1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82475" y="1701710"/>
                <a:ext cx="602140" cy="688345"/>
              </a:xfrm>
              <a:prstGeom prst="roundRect">
                <a:avLst/>
              </a:prstGeom>
              <a:blipFill>
                <a:blip r:embed="rId3"/>
                <a:stretch>
                  <a:fillRect/>
                </a:stretch>
              </a:blipFill>
              <a:ln>
                <a:solidFill>
                  <a:srgbClr val="00B0F0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2" name="Прямая соединительная линия 11"/>
          <p:cNvCxnSpPr/>
          <p:nvPr/>
        </p:nvCxnSpPr>
        <p:spPr>
          <a:xfrm>
            <a:off x="5067921" y="2025376"/>
            <a:ext cx="468924" cy="0"/>
          </a:xfrm>
          <a:prstGeom prst="line">
            <a:avLst/>
          </a:prstGeom>
          <a:ln w="381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>
            <a:off x="5671629" y="1671433"/>
            <a:ext cx="109517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nok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Скругленный прямоугольник 13"/>
              <p:cNvSpPr/>
              <p:nvPr/>
            </p:nvSpPr>
            <p:spPr>
              <a:xfrm>
                <a:off x="7550165" y="1701710"/>
                <a:ext cx="785446" cy="688345"/>
              </a:xfrm>
              <a:prstGeom prst="roundRect">
                <a:avLst/>
              </a:prstGeom>
              <a:gradFill>
                <a:gsLst>
                  <a:gs pos="0">
                    <a:srgbClr val="66FF66"/>
                  </a:gs>
                  <a:gs pos="100000">
                    <a:schemeClr val="bg1"/>
                  </a:gs>
                </a:gsLst>
                <a:lin ang="5400000" scaled="1"/>
              </a:gradFill>
              <a:ln>
                <a:solidFill>
                  <a:srgbClr val="00B0F0"/>
                </a:solidFill>
              </a:ln>
              <a:scene3d>
                <a:camera prst="orthographicFront"/>
                <a:lightRig rig="threePt" dir="t"/>
              </a:scene3d>
              <a:sp3d>
                <a:bevelT w="114300" prst="artDeco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 </m:t>
                      </m:r>
                      <m:r>
                        <a:rPr lang="en-US" sz="4000" b="1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𝑴</m:t>
                      </m:r>
                    </m:oMath>
                  </m:oMathPara>
                </a14:m>
                <a:endParaRPr lang="ru-RU" sz="4000" b="1" i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4" name="Скругленный прямоугольник 1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50165" y="1701710"/>
                <a:ext cx="785446" cy="688345"/>
              </a:xfrm>
              <a:prstGeom prst="roundRect">
                <a:avLst/>
              </a:prstGeom>
              <a:blipFill>
                <a:blip r:embed="rId4"/>
                <a:stretch>
                  <a:fillRect/>
                </a:stretch>
              </a:blipFill>
              <a:ln>
                <a:solidFill>
                  <a:srgbClr val="00B0F0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5" name="Прямая соединительная линия 14"/>
          <p:cNvCxnSpPr/>
          <p:nvPr/>
        </p:nvCxnSpPr>
        <p:spPr>
          <a:xfrm>
            <a:off x="8470395" y="2060848"/>
            <a:ext cx="468924" cy="0"/>
          </a:xfrm>
          <a:prstGeom prst="line">
            <a:avLst/>
          </a:prstGeom>
          <a:ln w="381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/>
          <p:cNvSpPr txBox="1"/>
          <p:nvPr/>
        </p:nvSpPr>
        <p:spPr>
          <a:xfrm>
            <a:off x="9074103" y="1706905"/>
            <a:ext cx="249299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mandarin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7" name="Скругленный прямоугольник 16"/>
              <p:cNvSpPr/>
              <p:nvPr/>
            </p:nvSpPr>
            <p:spPr>
              <a:xfrm>
                <a:off x="728460" y="2699852"/>
                <a:ext cx="1633771" cy="688345"/>
              </a:xfrm>
              <a:prstGeom prst="roundRect">
                <a:avLst/>
              </a:prstGeom>
              <a:gradFill>
                <a:gsLst>
                  <a:gs pos="0">
                    <a:srgbClr val="66FF66"/>
                  </a:gs>
                  <a:gs pos="100000">
                    <a:schemeClr val="bg1"/>
                  </a:gs>
                </a:gsLst>
                <a:lin ang="5400000" scaled="1"/>
              </a:gradFill>
              <a:ln>
                <a:solidFill>
                  <a:srgbClr val="00B0F0"/>
                </a:solidFill>
              </a:ln>
              <a:scene3d>
                <a:camera prst="orthographicFront"/>
                <a:lightRig rig="threePt" dir="t"/>
              </a:scene3d>
              <a:sp3d>
                <a:bevelT w="114300" prst="artDeco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𝑶𝑵𝑴</m:t>
                      </m:r>
                    </m:oMath>
                  </m:oMathPara>
                </a14:m>
                <a:endParaRPr lang="ru-RU" sz="4000" b="1" i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7" name="Скругленный прямоугольник 1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8460" y="2699852"/>
                <a:ext cx="1633771" cy="688345"/>
              </a:xfrm>
              <a:prstGeom prst="roundRect">
                <a:avLst/>
              </a:prstGeom>
              <a:blipFill>
                <a:blip r:embed="rId5"/>
                <a:stretch>
                  <a:fillRect/>
                </a:stretch>
              </a:blipFill>
              <a:ln>
                <a:solidFill>
                  <a:srgbClr val="00B0F0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8" name="TextBox 17"/>
          <p:cNvSpPr txBox="1"/>
          <p:nvPr/>
        </p:nvSpPr>
        <p:spPr>
          <a:xfrm>
            <a:off x="3249257" y="2605065"/>
            <a:ext cx="854818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Bu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dastlab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olma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so‘ng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nok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oxirida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</a:p>
          <a:p>
            <a:pPr algn="just"/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mandarin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yeyilishiga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mos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variant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0" name="Прямая соединительная линия 19"/>
          <p:cNvCxnSpPr/>
          <p:nvPr/>
        </p:nvCxnSpPr>
        <p:spPr>
          <a:xfrm>
            <a:off x="2640051" y="2951660"/>
            <a:ext cx="468924" cy="0"/>
          </a:xfrm>
          <a:prstGeom prst="line">
            <a:avLst/>
          </a:prstGeom>
          <a:ln w="381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1" name="Скругленный прямоугольник 20"/>
              <p:cNvSpPr/>
              <p:nvPr/>
            </p:nvSpPr>
            <p:spPr>
              <a:xfrm>
                <a:off x="331339" y="3949829"/>
                <a:ext cx="1633771" cy="688345"/>
              </a:xfrm>
              <a:prstGeom prst="roundRect">
                <a:avLst/>
              </a:prstGeom>
              <a:gradFill>
                <a:gsLst>
                  <a:gs pos="0">
                    <a:srgbClr val="66FF66"/>
                  </a:gs>
                  <a:gs pos="100000">
                    <a:schemeClr val="bg1"/>
                  </a:gs>
                </a:gsLst>
                <a:lin ang="5400000" scaled="1"/>
              </a:gradFill>
              <a:ln>
                <a:solidFill>
                  <a:srgbClr val="00B0F0"/>
                </a:solidFill>
              </a:ln>
              <a:scene3d>
                <a:camera prst="orthographicFront"/>
                <a:lightRig rig="threePt" dir="t"/>
              </a:scene3d>
              <a:sp3d>
                <a:bevelT w="114300" prst="artDeco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𝑴𝑵𝑶</m:t>
                      </m:r>
                    </m:oMath>
                  </m:oMathPara>
                </a14:m>
                <a:endParaRPr lang="ru-RU" sz="4000" b="1" i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1" name="Скругленный прямоугольник 2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1339" y="3949829"/>
                <a:ext cx="1633771" cy="688345"/>
              </a:xfrm>
              <a:prstGeom prst="roundRect">
                <a:avLst/>
              </a:prstGeom>
              <a:blipFill>
                <a:blip r:embed="rId6"/>
                <a:stretch>
                  <a:fillRect/>
                </a:stretch>
              </a:blipFill>
              <a:ln>
                <a:solidFill>
                  <a:srgbClr val="00B0F0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Скругленный прямоугольник 21"/>
              <p:cNvSpPr/>
              <p:nvPr/>
            </p:nvSpPr>
            <p:spPr>
              <a:xfrm>
                <a:off x="2317427" y="3947371"/>
                <a:ext cx="1633771" cy="688345"/>
              </a:xfrm>
              <a:prstGeom prst="roundRect">
                <a:avLst/>
              </a:prstGeom>
              <a:gradFill>
                <a:gsLst>
                  <a:gs pos="0">
                    <a:srgbClr val="66FF66"/>
                  </a:gs>
                  <a:gs pos="100000">
                    <a:schemeClr val="bg1"/>
                  </a:gs>
                </a:gsLst>
                <a:lin ang="5400000" scaled="1"/>
              </a:gradFill>
              <a:ln>
                <a:solidFill>
                  <a:srgbClr val="00B0F0"/>
                </a:solidFill>
              </a:ln>
              <a:scene3d>
                <a:camera prst="orthographicFront"/>
                <a:lightRig rig="threePt" dir="t"/>
              </a:scene3d>
              <a:sp3d>
                <a:bevelT w="114300" prst="artDeco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𝑴𝑶𝑵</m:t>
                      </m:r>
                    </m:oMath>
                  </m:oMathPara>
                </a14:m>
                <a:endParaRPr lang="ru-RU" sz="4000" b="1" i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2" name="Скругленный прямоугольник 2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17427" y="3947371"/>
                <a:ext cx="1633771" cy="688345"/>
              </a:xfrm>
              <a:prstGeom prst="roundRect">
                <a:avLst/>
              </a:prstGeom>
              <a:blipFill>
                <a:blip r:embed="rId7"/>
                <a:stretch>
                  <a:fillRect/>
                </a:stretch>
              </a:blipFill>
              <a:ln>
                <a:solidFill>
                  <a:srgbClr val="00B0F0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Скругленный прямоугольник 22"/>
              <p:cNvSpPr/>
              <p:nvPr/>
            </p:nvSpPr>
            <p:spPr>
              <a:xfrm>
                <a:off x="4303515" y="3947371"/>
                <a:ext cx="1633771" cy="688345"/>
              </a:xfrm>
              <a:prstGeom prst="roundRect">
                <a:avLst/>
              </a:prstGeom>
              <a:gradFill>
                <a:gsLst>
                  <a:gs pos="0">
                    <a:srgbClr val="66FF66"/>
                  </a:gs>
                  <a:gs pos="100000">
                    <a:schemeClr val="bg1"/>
                  </a:gs>
                </a:gsLst>
                <a:lin ang="5400000" scaled="1"/>
              </a:gradFill>
              <a:ln>
                <a:solidFill>
                  <a:srgbClr val="00B0F0"/>
                </a:solidFill>
              </a:ln>
              <a:scene3d>
                <a:camera prst="orthographicFront"/>
                <a:lightRig rig="threePt" dir="t"/>
              </a:scene3d>
              <a:sp3d>
                <a:bevelT w="114300" prst="artDeco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𝑵𝑴𝑶</m:t>
                      </m:r>
                    </m:oMath>
                  </m:oMathPara>
                </a14:m>
                <a:endParaRPr lang="ru-RU" sz="4000" b="1" i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3" name="Скругленный прямоугольник 2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03515" y="3947371"/>
                <a:ext cx="1633771" cy="688345"/>
              </a:xfrm>
              <a:prstGeom prst="roundRect">
                <a:avLst/>
              </a:prstGeom>
              <a:blipFill>
                <a:blip r:embed="rId8"/>
                <a:stretch>
                  <a:fillRect/>
                </a:stretch>
              </a:blipFill>
              <a:ln>
                <a:solidFill>
                  <a:srgbClr val="00B0F0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Скругленный прямоугольник 23"/>
              <p:cNvSpPr/>
              <p:nvPr/>
            </p:nvSpPr>
            <p:spPr>
              <a:xfrm>
                <a:off x="6289603" y="3947371"/>
                <a:ext cx="1633771" cy="688345"/>
              </a:xfrm>
              <a:prstGeom prst="roundRect">
                <a:avLst/>
              </a:prstGeom>
              <a:gradFill>
                <a:gsLst>
                  <a:gs pos="0">
                    <a:srgbClr val="66FF66"/>
                  </a:gs>
                  <a:gs pos="100000">
                    <a:schemeClr val="bg1"/>
                  </a:gs>
                </a:gsLst>
                <a:lin ang="5400000" scaled="1"/>
              </a:gradFill>
              <a:ln>
                <a:solidFill>
                  <a:srgbClr val="00B0F0"/>
                </a:solidFill>
              </a:ln>
              <a:scene3d>
                <a:camera prst="orthographicFront"/>
                <a:lightRig rig="threePt" dir="t"/>
              </a:scene3d>
              <a:sp3d>
                <a:bevelT w="114300" prst="artDeco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𝑵𝑶𝑴</m:t>
                      </m:r>
                    </m:oMath>
                  </m:oMathPara>
                </a14:m>
                <a:endParaRPr lang="ru-RU" sz="4000" b="1" i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4" name="Скругленный прямоугольник 2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89603" y="3947371"/>
                <a:ext cx="1633771" cy="688345"/>
              </a:xfrm>
              <a:prstGeom prst="roundRect">
                <a:avLst/>
              </a:prstGeom>
              <a:blipFill>
                <a:blip r:embed="rId9"/>
                <a:stretch>
                  <a:fillRect/>
                </a:stretch>
              </a:blipFill>
              <a:ln>
                <a:solidFill>
                  <a:srgbClr val="00B0F0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Скругленный прямоугольник 24"/>
              <p:cNvSpPr/>
              <p:nvPr/>
            </p:nvSpPr>
            <p:spPr>
              <a:xfrm>
                <a:off x="8275691" y="3947370"/>
                <a:ext cx="1633771" cy="688345"/>
              </a:xfrm>
              <a:prstGeom prst="roundRect">
                <a:avLst/>
              </a:prstGeom>
              <a:gradFill>
                <a:gsLst>
                  <a:gs pos="0">
                    <a:srgbClr val="66FF66"/>
                  </a:gs>
                  <a:gs pos="100000">
                    <a:schemeClr val="bg1"/>
                  </a:gs>
                </a:gsLst>
                <a:lin ang="5400000" scaled="1"/>
              </a:gradFill>
              <a:ln>
                <a:solidFill>
                  <a:srgbClr val="00B0F0"/>
                </a:solidFill>
              </a:ln>
              <a:scene3d>
                <a:camera prst="orthographicFront"/>
                <a:lightRig rig="threePt" dir="t"/>
              </a:scene3d>
              <a:sp3d>
                <a:bevelT w="114300" prst="artDeco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𝑶𝑴𝑵</m:t>
                      </m:r>
                    </m:oMath>
                  </m:oMathPara>
                </a14:m>
                <a:endParaRPr lang="ru-RU" sz="4000" b="1" i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5" name="Скругленный прямоугольник 2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75691" y="3947370"/>
                <a:ext cx="1633771" cy="688345"/>
              </a:xfrm>
              <a:prstGeom prst="roundRect">
                <a:avLst/>
              </a:prstGeom>
              <a:blipFill>
                <a:blip r:embed="rId10"/>
                <a:stretch>
                  <a:fillRect/>
                </a:stretch>
              </a:blipFill>
              <a:ln>
                <a:solidFill>
                  <a:srgbClr val="00B0F0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Скругленный прямоугольник 25"/>
              <p:cNvSpPr/>
              <p:nvPr/>
            </p:nvSpPr>
            <p:spPr>
              <a:xfrm>
                <a:off x="10250634" y="3947371"/>
                <a:ext cx="1633771" cy="688345"/>
              </a:xfrm>
              <a:prstGeom prst="roundRect">
                <a:avLst/>
              </a:prstGeom>
              <a:gradFill>
                <a:gsLst>
                  <a:gs pos="0">
                    <a:srgbClr val="66FF66"/>
                  </a:gs>
                  <a:gs pos="100000">
                    <a:schemeClr val="bg1"/>
                  </a:gs>
                </a:gsLst>
                <a:lin ang="5400000" scaled="1"/>
              </a:gradFill>
              <a:ln>
                <a:solidFill>
                  <a:srgbClr val="00B0F0"/>
                </a:solidFill>
              </a:ln>
              <a:scene3d>
                <a:camera prst="orthographicFront"/>
                <a:lightRig rig="threePt" dir="t"/>
              </a:scene3d>
              <a:sp3d>
                <a:bevelT w="114300" prst="artDeco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𝑶𝑵𝑴</m:t>
                      </m:r>
                    </m:oMath>
                  </m:oMathPara>
                </a14:m>
                <a:endParaRPr lang="ru-RU" sz="4000" b="1" i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6" name="Скругленный прямоугольник 2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250634" y="3947371"/>
                <a:ext cx="1633771" cy="688345"/>
              </a:xfrm>
              <a:prstGeom prst="roundRect">
                <a:avLst/>
              </a:prstGeom>
              <a:blipFill>
                <a:blip r:embed="rId11"/>
                <a:stretch>
                  <a:fillRect/>
                </a:stretch>
              </a:blipFill>
              <a:ln>
                <a:solidFill>
                  <a:srgbClr val="00B0F0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7" name="TextBox 26"/>
          <p:cNvSpPr txBox="1"/>
          <p:nvPr/>
        </p:nvSpPr>
        <p:spPr>
          <a:xfrm>
            <a:off x="4430103" y="4896935"/>
            <a:ext cx="357822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smtClean="0">
                <a:solidFill>
                  <a:srgbClr val="99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Jami 6 ta </a:t>
            </a:r>
            <a:r>
              <a:rPr lang="en-US" sz="4000" b="1" dirty="0" err="1" smtClean="0">
                <a:solidFill>
                  <a:srgbClr val="99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usul</a:t>
            </a:r>
            <a:endParaRPr lang="ru-RU" sz="4000" b="1" dirty="0">
              <a:solidFill>
                <a:srgbClr val="9900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6" name="Picture 2" descr="3d Man Write High Res Stock Images | Shutterstock"/>
          <p:cNvPicPr>
            <a:picLocks noChangeAspect="1" noChangeArrowheads="1"/>
          </p:cNvPicPr>
          <p:nvPr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695"/>
          <a:stretch/>
        </p:blipFill>
        <p:spPr bwMode="auto">
          <a:xfrm>
            <a:off x="147782" y="4815472"/>
            <a:ext cx="2050473" cy="1880891"/>
          </a:xfrm>
          <a:prstGeom prst="ellipse">
            <a:avLst/>
          </a:prstGeom>
          <a:noFill/>
          <a:ln w="3810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268463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1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2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9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3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4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 animBg="1"/>
      <p:bldP spid="10" grpId="0"/>
      <p:bldP spid="11" grpId="0" animBg="1"/>
      <p:bldP spid="13" grpId="0"/>
      <p:bldP spid="14" grpId="0" animBg="1"/>
      <p:bldP spid="16" grpId="0"/>
      <p:bldP spid="17" grpId="0" animBg="1"/>
      <p:bldP spid="18" grpId="0"/>
      <p:bldP spid="21" grpId="0" animBg="1"/>
      <p:bldP spid="22" grpId="0" animBg="1"/>
      <p:bldP spid="23" grpId="0" animBg="1"/>
      <p:bldP spid="24" grpId="0" animBg="1"/>
      <p:bldP spid="25" grpId="0" animBg="1"/>
      <p:bldP spid="26" grpId="0" animBg="1"/>
      <p:bldP spid="2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147782" y="471054"/>
            <a:ext cx="11936642" cy="5989605"/>
          </a:xfrm>
          <a:prstGeom prst="roundRect">
            <a:avLst/>
          </a:prstGeom>
          <a:noFill/>
          <a:ln w="571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Скругленный прямоугольник 4"/>
              <p:cNvSpPr/>
              <p:nvPr/>
            </p:nvSpPr>
            <p:spPr>
              <a:xfrm>
                <a:off x="4470400" y="126882"/>
                <a:ext cx="3528291" cy="688345"/>
              </a:xfrm>
              <a:prstGeom prst="roundRect">
                <a:avLst/>
              </a:prstGeom>
              <a:gradFill>
                <a:gsLst>
                  <a:gs pos="0">
                    <a:srgbClr val="00B0F0"/>
                  </a:gs>
                  <a:gs pos="100000">
                    <a:schemeClr val="bg1"/>
                  </a:gs>
                </a:gsLst>
                <a:lin ang="5400000" scaled="1"/>
              </a:gradFill>
              <a:ln>
                <a:solidFill>
                  <a:srgbClr val="00B0F0"/>
                </a:solidFill>
              </a:ln>
              <a:scene3d>
                <a:camera prst="orthographicFront"/>
                <a:lightRig rig="threePt" dir="t"/>
              </a:scene3d>
              <a:sp3d>
                <a:bevelT w="114300" prst="artDeco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r>
                      <a:rPr lang="en-US" sz="4000" b="1" i="1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𝟐</m:t>
                    </m:r>
                  </m:oMath>
                </a14:m>
                <a:r>
                  <a:rPr lang="en-US" sz="40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-masala</a:t>
                </a:r>
                <a:endParaRPr lang="ru-RU" sz="40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5" name="Скругленный прямоугольник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70400" y="126882"/>
                <a:ext cx="3528291" cy="688345"/>
              </a:xfrm>
              <a:prstGeom prst="roundRect">
                <a:avLst/>
              </a:prstGeom>
              <a:blipFill>
                <a:blip r:embed="rId2"/>
                <a:stretch>
                  <a:fillRect t="-12500" b="-34167"/>
                </a:stretch>
              </a:blipFill>
              <a:ln>
                <a:solidFill>
                  <a:srgbClr val="00B0F0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TextBox 6"/>
          <p:cNvSpPr txBox="1"/>
          <p:nvPr/>
        </p:nvSpPr>
        <p:spPr>
          <a:xfrm>
            <a:off x="665552" y="998035"/>
            <a:ext cx="11137985" cy="182492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Raqamlari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yig‘indisi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4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dan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kichik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>
              <a:lnSpc>
                <a:spcPct val="150000"/>
              </a:lnSpc>
            </a:pP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to‘rt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xonali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sonlar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nechta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310953" y="3208435"/>
            <a:ext cx="1001059" cy="914400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prst="convex"/>
          </a:sp3d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052" name="Picture 4" descr="Red Yellow Question Mark transparent PNG - Stick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1034" y="3344263"/>
            <a:ext cx="740896" cy="7006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Download Free png Plus Png - Plus Sign Cartoon Png - plus png, Free PNG  Images ... - DLPNG.com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37199" y="3344263"/>
            <a:ext cx="660213" cy="5409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Прямоугольник 14"/>
          <p:cNvSpPr/>
          <p:nvPr/>
        </p:nvSpPr>
        <p:spPr>
          <a:xfrm>
            <a:off x="3422599" y="3208435"/>
            <a:ext cx="1001059" cy="914400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prst="convex"/>
          </a:sp3d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6" name="Picture 4" descr="Red Yellow Question Mark transparent PNG - Stick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52680" y="3344263"/>
            <a:ext cx="740896" cy="7006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Прямоугольник 16"/>
          <p:cNvSpPr/>
          <p:nvPr/>
        </p:nvSpPr>
        <p:spPr>
          <a:xfrm>
            <a:off x="5635463" y="3208435"/>
            <a:ext cx="1001059" cy="914400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prst="convex"/>
          </a:sp3d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8" name="Picture 4" descr="Red Yellow Question Mark transparent PNG - Stick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65544" y="3344263"/>
            <a:ext cx="740896" cy="7006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6" descr="Download Free png Plus Png - Plus Sign Cartoon Png - plus png, Free PNG  Images ... - DLPNG.com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95782" y="3344263"/>
            <a:ext cx="660213" cy="5409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6" descr="Download Free png Plus Png - Plus Sign Cartoon Png - plus png, Free PNG  Images ... - DLPNG.com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99454" y="3361769"/>
            <a:ext cx="660213" cy="5409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" name="Прямоугольник 20"/>
          <p:cNvSpPr/>
          <p:nvPr/>
        </p:nvSpPr>
        <p:spPr>
          <a:xfrm>
            <a:off x="7848327" y="3225941"/>
            <a:ext cx="1001059" cy="914400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prst="convex"/>
          </a:sp3d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2" name="Picture 4" descr="Red Yellow Question Mark transparent PNG - Stick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78408" y="3361769"/>
            <a:ext cx="740896" cy="7006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Знаки больше, меньше, равно: скачать и распечатать — 3mu.ru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427" t="67067"/>
          <a:stretch/>
        </p:blipFill>
        <p:spPr bwMode="auto">
          <a:xfrm>
            <a:off x="9141718" y="3292470"/>
            <a:ext cx="649533" cy="6795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6" name="Прямоугольник 25"/>
          <p:cNvSpPr/>
          <p:nvPr/>
        </p:nvSpPr>
        <p:spPr>
          <a:xfrm>
            <a:off x="10108685" y="3208435"/>
            <a:ext cx="1001059" cy="914400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prst="convex"/>
          </a:sp3d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058" name="Picture 10" descr="4 Number PNG Clipart | PNG All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604" t="3704" r="22859"/>
          <a:stretch/>
        </p:blipFill>
        <p:spPr bwMode="auto">
          <a:xfrm>
            <a:off x="10306477" y="3352218"/>
            <a:ext cx="592974" cy="6926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50762" y="4440958"/>
            <a:ext cx="2161250" cy="2019702"/>
          </a:xfrm>
          <a:prstGeom prst="ellipse">
            <a:avLst/>
          </a:prstGeom>
          <a:ln w="571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</p:pic>
    </p:spTree>
    <p:extLst>
      <p:ext uri="{BB962C8B-B14F-4D97-AF65-F5344CB8AC3E}">
        <p14:creationId xmlns:p14="http://schemas.microsoft.com/office/powerpoint/2010/main" val="22228591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0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0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0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20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20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20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20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 animBg="1"/>
      <p:bldP spid="15" grpId="0" animBg="1"/>
      <p:bldP spid="17" grpId="0" animBg="1"/>
      <p:bldP spid="21" grpId="0" animBg="1"/>
      <p:bldP spid="26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147782" y="471054"/>
            <a:ext cx="11933382" cy="6225309"/>
          </a:xfrm>
          <a:prstGeom prst="roundRect">
            <a:avLst/>
          </a:prstGeom>
          <a:noFill/>
          <a:ln w="571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3336814" y="126882"/>
            <a:ext cx="5564554" cy="688345"/>
          </a:xfrm>
          <a:prstGeom prst="roundRect">
            <a:avLst/>
          </a:prstGeom>
          <a:gradFill>
            <a:gsLst>
              <a:gs pos="0">
                <a:srgbClr val="00B0F0"/>
              </a:gs>
              <a:gs pos="100000">
                <a:schemeClr val="bg1"/>
              </a:gs>
            </a:gsLst>
            <a:lin ang="5400000" scaled="1"/>
          </a:gradFill>
          <a:ln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Masalaning</a:t>
            </a:r>
            <a:r>
              <a:rPr lang="en-US" sz="40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yechimi</a:t>
            </a:r>
            <a:endParaRPr lang="ru-RU" sz="4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2" descr="3d Man Write High Res Stock Images | Shutterstock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695"/>
          <a:stretch/>
        </p:blipFill>
        <p:spPr bwMode="auto">
          <a:xfrm>
            <a:off x="147782" y="4815472"/>
            <a:ext cx="2050473" cy="1880891"/>
          </a:xfrm>
          <a:prstGeom prst="ellipse">
            <a:avLst/>
          </a:prstGeom>
          <a:noFill/>
          <a:ln w="3810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546847" y="1093694"/>
            <a:ext cx="11341566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Raqamlari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yig‘indisi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1, 2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3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to‘rt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40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xonali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sonlarni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o‘sish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tartibida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yozamiz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Овал 8"/>
              <p:cNvSpPr/>
              <p:nvPr/>
            </p:nvSpPr>
            <p:spPr>
              <a:xfrm>
                <a:off x="394446" y="2638142"/>
                <a:ext cx="1694329" cy="803262"/>
              </a:xfrm>
              <a:prstGeom prst="ellipse">
                <a:avLst/>
              </a:prstGeom>
              <a:gradFill>
                <a:gsLst>
                  <a:gs pos="0">
                    <a:srgbClr val="66FF66"/>
                  </a:gs>
                  <a:gs pos="100000">
                    <a:schemeClr val="bg1"/>
                  </a:gs>
                </a:gsLst>
                <a:lin ang="5400000" scaled="1"/>
              </a:gradFill>
              <a:scene3d>
                <a:camera prst="orthographicFront"/>
                <a:lightRig rig="threePt" dir="t"/>
              </a:scene3d>
              <a:sp3d>
                <a:bevelT prst="slope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 </m:t>
                      </m:r>
                      <m:r>
                        <a:rPr lang="en-US" sz="4000" b="1" i="1" dirty="0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𝟏</m:t>
                      </m:r>
                      <m:r>
                        <a:rPr lang="en-US" sz="4000" b="1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𝟎𝟎𝟎</m:t>
                      </m:r>
                    </m:oMath>
                  </m:oMathPara>
                </a14:m>
                <a:endParaRPr lang="ru-RU" sz="40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9" name="Овал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4446" y="2638142"/>
                <a:ext cx="1694329" cy="803262"/>
              </a:xfrm>
              <a:prstGeom prst="ellipse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Овал 10"/>
              <p:cNvSpPr/>
              <p:nvPr/>
            </p:nvSpPr>
            <p:spPr>
              <a:xfrm>
                <a:off x="2330822" y="2638142"/>
                <a:ext cx="1694329" cy="803262"/>
              </a:xfrm>
              <a:prstGeom prst="ellipse">
                <a:avLst/>
              </a:prstGeom>
              <a:gradFill>
                <a:gsLst>
                  <a:gs pos="0">
                    <a:srgbClr val="66FF66"/>
                  </a:gs>
                  <a:gs pos="100000">
                    <a:schemeClr val="bg1"/>
                  </a:gs>
                </a:gsLst>
                <a:lin ang="5400000" scaled="1"/>
              </a:gradFill>
              <a:scene3d>
                <a:camera prst="orthographicFront"/>
                <a:lightRig rig="threePt" dir="t"/>
              </a:scene3d>
              <a:sp3d>
                <a:bevelT prst="slope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US" sz="4000" b="1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 </m:t>
                      </m:r>
                      <m:r>
                        <a:rPr lang="en-US" sz="4000" b="1" i="1" dirty="0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𝟏</m:t>
                      </m:r>
                      <m:r>
                        <a:rPr lang="en-US" sz="4000" b="1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𝟎𝟎</m:t>
                      </m:r>
                      <m:r>
                        <a:rPr lang="en-US" sz="4000" b="1" i="1" dirty="0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𝟏</m:t>
                      </m:r>
                    </m:oMath>
                  </m:oMathPara>
                </a14:m>
                <a:endParaRPr lang="ru-RU" sz="40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1" name="Овал 1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30822" y="2638142"/>
                <a:ext cx="1694329" cy="803262"/>
              </a:xfrm>
              <a:prstGeom prst="ellipse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Овал 11"/>
              <p:cNvSpPr/>
              <p:nvPr/>
            </p:nvSpPr>
            <p:spPr>
              <a:xfrm>
                <a:off x="4283634" y="2638142"/>
                <a:ext cx="1694329" cy="803262"/>
              </a:xfrm>
              <a:prstGeom prst="ellipse">
                <a:avLst/>
              </a:prstGeom>
              <a:gradFill>
                <a:gsLst>
                  <a:gs pos="0">
                    <a:srgbClr val="66FF66"/>
                  </a:gs>
                  <a:gs pos="100000">
                    <a:schemeClr val="bg1"/>
                  </a:gs>
                </a:gsLst>
                <a:lin ang="5400000" scaled="1"/>
              </a:gradFill>
              <a:scene3d>
                <a:camera prst="orthographicFront"/>
                <a:lightRig rig="threePt" dir="t"/>
              </a:scene3d>
              <a:sp3d>
                <a:bevelT prst="slope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US" sz="4000" b="1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 </m:t>
                      </m:r>
                      <m:r>
                        <a:rPr lang="en-US" sz="4000" b="1" i="1" dirty="0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𝟏</m:t>
                      </m:r>
                      <m:r>
                        <a:rPr lang="en-US" sz="4000" b="1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𝟎𝟎</m:t>
                      </m:r>
                      <m:r>
                        <a:rPr lang="en-US" sz="4000" b="1" i="1" dirty="0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𝟐</m:t>
                      </m:r>
                    </m:oMath>
                  </m:oMathPara>
                </a14:m>
                <a:endParaRPr lang="ru-RU" sz="40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2" name="Овал 1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83634" y="2638142"/>
                <a:ext cx="1694329" cy="803262"/>
              </a:xfrm>
              <a:prstGeom prst="ellipse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Овал 12"/>
              <p:cNvSpPr/>
              <p:nvPr/>
            </p:nvSpPr>
            <p:spPr>
              <a:xfrm>
                <a:off x="6236446" y="2638142"/>
                <a:ext cx="1694329" cy="803262"/>
              </a:xfrm>
              <a:prstGeom prst="ellipse">
                <a:avLst/>
              </a:prstGeom>
              <a:gradFill>
                <a:gsLst>
                  <a:gs pos="0">
                    <a:srgbClr val="66FF66"/>
                  </a:gs>
                  <a:gs pos="100000">
                    <a:schemeClr val="bg1"/>
                  </a:gs>
                </a:gsLst>
                <a:lin ang="5400000" scaled="1"/>
              </a:gradFill>
              <a:scene3d>
                <a:camera prst="orthographicFront"/>
                <a:lightRig rig="threePt" dir="t"/>
              </a:scene3d>
              <a:sp3d>
                <a:bevelT prst="slope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US" sz="4000" b="1" i="1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𝟏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𝟎</m:t>
                      </m:r>
                      <m:r>
                        <a:rPr lang="en-US" sz="4000" b="1" i="1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𝟏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𝟎</m:t>
                      </m:r>
                    </m:oMath>
                  </m:oMathPara>
                </a14:m>
                <a:endParaRPr lang="ru-RU" sz="40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3" name="Овал 1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36446" y="2638142"/>
                <a:ext cx="1694329" cy="803262"/>
              </a:xfrm>
              <a:prstGeom prst="ellipse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Овал 13"/>
              <p:cNvSpPr/>
              <p:nvPr/>
            </p:nvSpPr>
            <p:spPr>
              <a:xfrm>
                <a:off x="8189258" y="2638142"/>
                <a:ext cx="1694329" cy="803262"/>
              </a:xfrm>
              <a:prstGeom prst="ellipse">
                <a:avLst/>
              </a:prstGeom>
              <a:gradFill>
                <a:gsLst>
                  <a:gs pos="0">
                    <a:srgbClr val="66FF66"/>
                  </a:gs>
                  <a:gs pos="100000">
                    <a:schemeClr val="bg1"/>
                  </a:gs>
                </a:gsLst>
                <a:lin ang="5400000" scaled="1"/>
              </a:gradFill>
              <a:scene3d>
                <a:camera prst="orthographicFront"/>
                <a:lightRig rig="threePt" dir="t"/>
              </a:scene3d>
              <a:sp3d>
                <a:bevelT prst="slope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US" sz="4000" b="1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 </m:t>
                      </m:r>
                      <m:r>
                        <a:rPr lang="en-US" sz="4000" b="1" i="1" dirty="0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𝟏</m:t>
                      </m:r>
                      <m:r>
                        <a:rPr lang="en-US" sz="4000" b="1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𝟎</m:t>
                      </m:r>
                      <m:r>
                        <a:rPr lang="en-US" sz="4000" b="1" i="1" dirty="0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𝟏𝟏</m:t>
                      </m:r>
                    </m:oMath>
                  </m:oMathPara>
                </a14:m>
                <a:endParaRPr lang="ru-RU" sz="40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4" name="Овал 1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89258" y="2638142"/>
                <a:ext cx="1694329" cy="803262"/>
              </a:xfrm>
              <a:prstGeom prst="ellipse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Овал 14"/>
              <p:cNvSpPr/>
              <p:nvPr/>
            </p:nvSpPr>
            <p:spPr>
              <a:xfrm>
                <a:off x="10142070" y="2638142"/>
                <a:ext cx="1694329" cy="803262"/>
              </a:xfrm>
              <a:prstGeom prst="ellipse">
                <a:avLst/>
              </a:prstGeom>
              <a:gradFill>
                <a:gsLst>
                  <a:gs pos="0">
                    <a:srgbClr val="66FF66"/>
                  </a:gs>
                  <a:gs pos="100000">
                    <a:schemeClr val="bg1"/>
                  </a:gs>
                </a:gsLst>
                <a:lin ang="5400000" scaled="1"/>
              </a:gradFill>
              <a:scene3d>
                <a:camera prst="orthographicFront"/>
                <a:lightRig rig="threePt" dir="t"/>
              </a:scene3d>
              <a:sp3d>
                <a:bevelT prst="slope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US" sz="4000" b="1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 </m:t>
                      </m:r>
                      <m:r>
                        <a:rPr lang="en-US" sz="4000" b="1" i="1" dirty="0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𝟏</m:t>
                      </m:r>
                      <m:r>
                        <a:rPr lang="en-US" sz="4000" b="1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𝟎</m:t>
                      </m:r>
                      <m:r>
                        <a:rPr lang="en-US" sz="4000" b="1" i="1" dirty="0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𝟐</m:t>
                      </m:r>
                      <m:r>
                        <a:rPr lang="en-US" sz="4000" b="1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𝟎</m:t>
                      </m:r>
                    </m:oMath>
                  </m:oMathPara>
                </a14:m>
                <a:endParaRPr lang="ru-RU" sz="40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5" name="Овал 1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42070" y="2638142"/>
                <a:ext cx="1694329" cy="803262"/>
              </a:xfrm>
              <a:prstGeom prst="ellipse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Овал 15"/>
              <p:cNvSpPr/>
              <p:nvPr/>
            </p:nvSpPr>
            <p:spPr>
              <a:xfrm>
                <a:off x="394446" y="3718382"/>
                <a:ext cx="1694329" cy="803262"/>
              </a:xfrm>
              <a:prstGeom prst="ellipse">
                <a:avLst/>
              </a:prstGeom>
              <a:gradFill>
                <a:gsLst>
                  <a:gs pos="0">
                    <a:srgbClr val="66FF66"/>
                  </a:gs>
                  <a:gs pos="100000">
                    <a:schemeClr val="bg1"/>
                  </a:gs>
                </a:gsLst>
                <a:lin ang="5400000" scaled="1"/>
              </a:gradFill>
              <a:scene3d>
                <a:camera prst="orthographicFront"/>
                <a:lightRig rig="threePt" dir="t"/>
              </a:scene3d>
              <a:sp3d>
                <a:bevelT prst="slope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 </m:t>
                      </m:r>
                      <m:r>
                        <a:rPr lang="en-US" sz="4000" b="1" i="1" dirty="0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𝟏𝟏</m:t>
                      </m:r>
                      <m:r>
                        <a:rPr lang="en-US" sz="4000" b="1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𝟎𝟎</m:t>
                      </m:r>
                    </m:oMath>
                  </m:oMathPara>
                </a14:m>
                <a:endParaRPr lang="ru-RU" sz="40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6" name="Овал 1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4446" y="3718382"/>
                <a:ext cx="1694329" cy="803262"/>
              </a:xfrm>
              <a:prstGeom prst="ellipse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Овал 16"/>
              <p:cNvSpPr/>
              <p:nvPr/>
            </p:nvSpPr>
            <p:spPr>
              <a:xfrm>
                <a:off x="2330822" y="3718382"/>
                <a:ext cx="1694329" cy="803262"/>
              </a:xfrm>
              <a:prstGeom prst="ellipse">
                <a:avLst/>
              </a:prstGeom>
              <a:gradFill>
                <a:gsLst>
                  <a:gs pos="0">
                    <a:srgbClr val="66FF66"/>
                  </a:gs>
                  <a:gs pos="100000">
                    <a:schemeClr val="bg1"/>
                  </a:gs>
                </a:gsLst>
                <a:lin ang="5400000" scaled="1"/>
              </a:gradFill>
              <a:scene3d>
                <a:camera prst="orthographicFront"/>
                <a:lightRig rig="threePt" dir="t"/>
              </a:scene3d>
              <a:sp3d>
                <a:bevelT prst="slope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US" sz="4000" b="1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 </m:t>
                      </m:r>
                      <m:r>
                        <a:rPr lang="en-US" sz="4000" b="1" i="1" dirty="0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𝟏𝟏</m:t>
                      </m:r>
                      <m:r>
                        <a:rPr lang="en-US" sz="4000" b="1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𝟎</m:t>
                      </m:r>
                      <m:r>
                        <a:rPr lang="en-US" sz="4000" b="1" i="1" dirty="0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𝟏</m:t>
                      </m:r>
                    </m:oMath>
                  </m:oMathPara>
                </a14:m>
                <a:endParaRPr lang="ru-RU" sz="4000" b="1" dirty="0">
                  <a:solidFill>
                    <a:srgbClr val="C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7" name="Овал 1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30822" y="3718382"/>
                <a:ext cx="1694329" cy="803262"/>
              </a:xfrm>
              <a:prstGeom prst="ellipse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Овал 17"/>
              <p:cNvSpPr/>
              <p:nvPr/>
            </p:nvSpPr>
            <p:spPr>
              <a:xfrm>
                <a:off x="4283634" y="3718382"/>
                <a:ext cx="1694329" cy="803262"/>
              </a:xfrm>
              <a:prstGeom prst="ellipse">
                <a:avLst/>
              </a:prstGeom>
              <a:gradFill>
                <a:gsLst>
                  <a:gs pos="0">
                    <a:srgbClr val="66FF66"/>
                  </a:gs>
                  <a:gs pos="100000">
                    <a:schemeClr val="bg1"/>
                  </a:gs>
                </a:gsLst>
                <a:lin ang="5400000" scaled="1"/>
              </a:gradFill>
              <a:scene3d>
                <a:camera prst="orthographicFront"/>
                <a:lightRig rig="threePt" dir="t"/>
              </a:scene3d>
              <a:sp3d>
                <a:bevelT prst="slope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US" sz="4000" b="1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 </m:t>
                      </m:r>
                      <m:r>
                        <a:rPr lang="en-US" sz="4000" b="1" i="1" dirty="0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𝟏𝟏𝟏</m:t>
                      </m:r>
                      <m:r>
                        <a:rPr lang="en-US" sz="4000" b="1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𝟎</m:t>
                      </m:r>
                    </m:oMath>
                  </m:oMathPara>
                </a14:m>
                <a:endParaRPr lang="ru-RU" sz="40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8" name="Овал 1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83634" y="3718382"/>
                <a:ext cx="1694329" cy="803262"/>
              </a:xfrm>
              <a:prstGeom prst="ellipse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Овал 18"/>
              <p:cNvSpPr/>
              <p:nvPr/>
            </p:nvSpPr>
            <p:spPr>
              <a:xfrm>
                <a:off x="6236446" y="3718382"/>
                <a:ext cx="1694329" cy="803262"/>
              </a:xfrm>
              <a:prstGeom prst="ellipse">
                <a:avLst/>
              </a:prstGeom>
              <a:gradFill>
                <a:gsLst>
                  <a:gs pos="0">
                    <a:srgbClr val="66FF66"/>
                  </a:gs>
                  <a:gs pos="100000">
                    <a:schemeClr val="bg1"/>
                  </a:gs>
                </a:gsLst>
                <a:lin ang="5400000" scaled="1"/>
              </a:gradFill>
              <a:scene3d>
                <a:camera prst="orthographicFront"/>
                <a:lightRig rig="threePt" dir="t"/>
              </a:scene3d>
              <a:sp3d>
                <a:bevelT prst="slope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US" sz="4000" b="1" i="1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𝟏𝟐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𝟎𝟎</m:t>
                      </m:r>
                    </m:oMath>
                  </m:oMathPara>
                </a14:m>
                <a:endParaRPr lang="ru-RU" sz="40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9" name="Овал 1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36446" y="3718382"/>
                <a:ext cx="1694329" cy="803262"/>
              </a:xfrm>
              <a:prstGeom prst="ellipse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Овал 19"/>
              <p:cNvSpPr/>
              <p:nvPr/>
            </p:nvSpPr>
            <p:spPr>
              <a:xfrm>
                <a:off x="8189258" y="3718382"/>
                <a:ext cx="1694329" cy="803262"/>
              </a:xfrm>
              <a:prstGeom prst="ellipse">
                <a:avLst/>
              </a:prstGeom>
              <a:gradFill>
                <a:gsLst>
                  <a:gs pos="0">
                    <a:srgbClr val="66FF66"/>
                  </a:gs>
                  <a:gs pos="100000">
                    <a:schemeClr val="bg1"/>
                  </a:gs>
                </a:gsLst>
                <a:lin ang="5400000" scaled="1"/>
              </a:gradFill>
              <a:scene3d>
                <a:camera prst="orthographicFront"/>
                <a:lightRig rig="threePt" dir="t"/>
              </a:scene3d>
              <a:sp3d>
                <a:bevelT prst="slope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US" sz="4000" b="1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 </m:t>
                      </m:r>
                      <m:r>
                        <a:rPr lang="en-US" sz="4000" b="1" i="1" dirty="0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𝟐</m:t>
                      </m:r>
                      <m:r>
                        <a:rPr lang="en-US" sz="4000" b="1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𝟎𝟎𝟎</m:t>
                      </m:r>
                    </m:oMath>
                  </m:oMathPara>
                </a14:m>
                <a:endParaRPr lang="ru-RU" sz="40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0" name="Овал 1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89258" y="3718382"/>
                <a:ext cx="1694329" cy="803262"/>
              </a:xfrm>
              <a:prstGeom prst="ellipse">
                <a:avLst/>
              </a:prstGeom>
              <a:blipFill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Овал 20"/>
              <p:cNvSpPr/>
              <p:nvPr/>
            </p:nvSpPr>
            <p:spPr>
              <a:xfrm>
                <a:off x="10142070" y="3718382"/>
                <a:ext cx="1694329" cy="803262"/>
              </a:xfrm>
              <a:prstGeom prst="ellipse">
                <a:avLst/>
              </a:prstGeom>
              <a:gradFill>
                <a:gsLst>
                  <a:gs pos="0">
                    <a:srgbClr val="66FF66"/>
                  </a:gs>
                  <a:gs pos="100000">
                    <a:schemeClr val="bg1"/>
                  </a:gs>
                </a:gsLst>
                <a:lin ang="5400000" scaled="1"/>
              </a:gradFill>
              <a:scene3d>
                <a:camera prst="orthographicFront"/>
                <a:lightRig rig="threePt" dir="t"/>
              </a:scene3d>
              <a:sp3d>
                <a:bevelT prst="slope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US" sz="4000" b="1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 </m:t>
                      </m:r>
                      <m:r>
                        <a:rPr lang="en-US" sz="4000" b="1" i="1" dirty="0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𝟐</m:t>
                      </m:r>
                      <m:r>
                        <a:rPr lang="en-US" sz="4000" b="1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𝟎𝟎</m:t>
                      </m:r>
                      <m:r>
                        <a:rPr lang="en-US" sz="4000" b="1" i="1" dirty="0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𝟏</m:t>
                      </m:r>
                    </m:oMath>
                  </m:oMathPara>
                </a14:m>
                <a:endParaRPr lang="ru-RU" sz="4000" b="1" dirty="0">
                  <a:solidFill>
                    <a:srgbClr val="C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1" name="Овал 2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42070" y="3718382"/>
                <a:ext cx="1694329" cy="803262"/>
              </a:xfrm>
              <a:prstGeom prst="ellipse">
                <a:avLst/>
              </a:prstGeom>
              <a:blipFill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Овал 23"/>
              <p:cNvSpPr/>
              <p:nvPr/>
            </p:nvSpPr>
            <p:spPr>
              <a:xfrm>
                <a:off x="4283634" y="4815472"/>
                <a:ext cx="1694329" cy="803262"/>
              </a:xfrm>
              <a:prstGeom prst="ellipse">
                <a:avLst/>
              </a:prstGeom>
              <a:gradFill>
                <a:gsLst>
                  <a:gs pos="0">
                    <a:srgbClr val="66FF66"/>
                  </a:gs>
                  <a:gs pos="100000">
                    <a:schemeClr val="bg1"/>
                  </a:gs>
                </a:gsLst>
                <a:lin ang="5400000" scaled="1"/>
              </a:gradFill>
              <a:scene3d>
                <a:camera prst="orthographicFront"/>
                <a:lightRig rig="threePt" dir="t"/>
              </a:scene3d>
              <a:sp3d>
                <a:bevelT prst="slope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US" sz="4000" b="1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 </m:t>
                      </m:r>
                      <m:r>
                        <a:rPr lang="en-US" sz="4000" b="1" i="1" dirty="0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𝟐</m:t>
                      </m:r>
                      <m:r>
                        <a:rPr lang="en-US" sz="4000" b="1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𝟎</m:t>
                      </m:r>
                      <m:r>
                        <a:rPr lang="en-US" sz="4000" b="1" i="1" dirty="0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𝟏</m:t>
                      </m:r>
                      <m:r>
                        <a:rPr lang="en-US" sz="4000" b="1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𝟎</m:t>
                      </m:r>
                    </m:oMath>
                  </m:oMathPara>
                </a14:m>
                <a:endParaRPr lang="ru-RU" sz="40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4" name="Овал 2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83634" y="4815472"/>
                <a:ext cx="1694329" cy="803262"/>
              </a:xfrm>
              <a:prstGeom prst="ellipse">
                <a:avLst/>
              </a:prstGeom>
              <a:blipFill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Овал 24"/>
              <p:cNvSpPr/>
              <p:nvPr/>
            </p:nvSpPr>
            <p:spPr>
              <a:xfrm>
                <a:off x="6236446" y="4815472"/>
                <a:ext cx="1694329" cy="803262"/>
              </a:xfrm>
              <a:prstGeom prst="ellipse">
                <a:avLst/>
              </a:prstGeom>
              <a:gradFill>
                <a:gsLst>
                  <a:gs pos="0">
                    <a:srgbClr val="66FF66"/>
                  </a:gs>
                  <a:gs pos="100000">
                    <a:schemeClr val="bg1"/>
                  </a:gs>
                </a:gsLst>
                <a:lin ang="5400000" scaled="1"/>
              </a:gradFill>
              <a:scene3d>
                <a:camera prst="orthographicFront"/>
                <a:lightRig rig="threePt" dir="t"/>
              </a:scene3d>
              <a:sp3d>
                <a:bevelT prst="slope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US" sz="4000" b="1" i="1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𝟐𝟏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𝟎𝟎</m:t>
                      </m:r>
                    </m:oMath>
                  </m:oMathPara>
                </a14:m>
                <a:endParaRPr lang="ru-RU" sz="40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5" name="Овал 2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36446" y="4815472"/>
                <a:ext cx="1694329" cy="803262"/>
              </a:xfrm>
              <a:prstGeom prst="ellipse">
                <a:avLst/>
              </a:prstGeom>
              <a:blipFill>
                <a:blip r:embed="rId1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Овал 25"/>
              <p:cNvSpPr/>
              <p:nvPr/>
            </p:nvSpPr>
            <p:spPr>
              <a:xfrm>
                <a:off x="8189258" y="4815472"/>
                <a:ext cx="1694329" cy="803262"/>
              </a:xfrm>
              <a:prstGeom prst="ellipse">
                <a:avLst/>
              </a:prstGeom>
              <a:gradFill>
                <a:gsLst>
                  <a:gs pos="0">
                    <a:srgbClr val="66FF66"/>
                  </a:gs>
                  <a:gs pos="100000">
                    <a:schemeClr val="bg1"/>
                  </a:gs>
                </a:gsLst>
                <a:lin ang="5400000" scaled="1"/>
              </a:gradFill>
              <a:scene3d>
                <a:camera prst="orthographicFront"/>
                <a:lightRig rig="threePt" dir="t"/>
              </a:scene3d>
              <a:sp3d>
                <a:bevelT prst="slope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US" sz="4000" b="1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 </m:t>
                      </m:r>
                      <m:r>
                        <a:rPr lang="en-US" sz="4000" b="1" i="1" dirty="0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𝟑</m:t>
                      </m:r>
                      <m:r>
                        <a:rPr lang="en-US" sz="4000" b="1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𝟎𝟎𝟎</m:t>
                      </m:r>
                    </m:oMath>
                  </m:oMathPara>
                </a14:m>
                <a:endParaRPr lang="ru-RU" sz="40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6" name="Овал 2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89258" y="4815472"/>
                <a:ext cx="1694329" cy="803262"/>
              </a:xfrm>
              <a:prstGeom prst="ellipse">
                <a:avLst/>
              </a:prstGeom>
              <a:blipFill>
                <a:blip r:embed="rId1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Box 27"/>
              <p:cNvSpPr txBox="1"/>
              <p:nvPr/>
            </p:nvSpPr>
            <p:spPr>
              <a:xfrm>
                <a:off x="4554911" y="5813146"/>
                <a:ext cx="3762568" cy="70788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4000" b="1" dirty="0" smtClean="0">
                    <a:solidFill>
                      <a:srgbClr val="9900CC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Jami </a:t>
                </a:r>
                <a14:m>
                  <m:oMath xmlns:m="http://schemas.openxmlformats.org/officeDocument/2006/math">
                    <m:r>
                      <a:rPr lang="en-US" sz="4000" b="1" i="1" dirty="0" smtClean="0">
                        <a:solidFill>
                          <a:srgbClr val="9900CC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𝟏𝟓</m:t>
                    </m:r>
                  </m:oMath>
                </a14:m>
                <a:r>
                  <a:rPr lang="en-US" sz="4000" b="1" dirty="0" smtClean="0">
                    <a:solidFill>
                      <a:srgbClr val="9900CC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ta son</a:t>
                </a:r>
                <a:endParaRPr lang="ru-RU" sz="4000" b="1" dirty="0">
                  <a:solidFill>
                    <a:srgbClr val="9900CC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8" name="TextBox 2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54911" y="5813146"/>
                <a:ext cx="3762568" cy="707886"/>
              </a:xfrm>
              <a:prstGeom prst="rect">
                <a:avLst/>
              </a:prstGeom>
              <a:blipFill>
                <a:blip r:embed="rId18"/>
                <a:stretch>
                  <a:fillRect l="-5673" t="-15517" r="-4862" b="-3620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4666455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9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4" grpId="0" animBg="1"/>
      <p:bldP spid="25" grpId="0" animBg="1"/>
      <p:bldP spid="26" grpId="0" animBg="1"/>
      <p:bldP spid="28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147782" y="471054"/>
            <a:ext cx="11924145" cy="5989605"/>
          </a:xfrm>
          <a:prstGeom prst="roundRect">
            <a:avLst/>
          </a:prstGeom>
          <a:noFill/>
          <a:ln w="571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Скругленный прямоугольник 4"/>
              <p:cNvSpPr/>
              <p:nvPr/>
            </p:nvSpPr>
            <p:spPr>
              <a:xfrm>
                <a:off x="4470400" y="126882"/>
                <a:ext cx="3528291" cy="688345"/>
              </a:xfrm>
              <a:prstGeom prst="roundRect">
                <a:avLst/>
              </a:prstGeom>
              <a:gradFill>
                <a:gsLst>
                  <a:gs pos="0">
                    <a:srgbClr val="00B0F0"/>
                  </a:gs>
                  <a:gs pos="100000">
                    <a:schemeClr val="bg1"/>
                  </a:gs>
                </a:gsLst>
                <a:lin ang="5400000" scaled="1"/>
              </a:gradFill>
              <a:ln>
                <a:solidFill>
                  <a:srgbClr val="00B0F0"/>
                </a:solidFill>
              </a:ln>
              <a:scene3d>
                <a:camera prst="orthographicFront"/>
                <a:lightRig rig="threePt" dir="t"/>
              </a:scene3d>
              <a:sp3d>
                <a:bevelT w="114300" prst="artDeco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r>
                      <a:rPr lang="en-US" sz="4000" b="1" i="1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𝟑</m:t>
                    </m:r>
                  </m:oMath>
                </a14:m>
                <a:r>
                  <a:rPr lang="en-US" sz="40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-masala</a:t>
                </a:r>
                <a:endParaRPr lang="ru-RU" sz="40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5" name="Скругленный прямоугольник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70400" y="126882"/>
                <a:ext cx="3528291" cy="688345"/>
              </a:xfrm>
              <a:prstGeom prst="roundRect">
                <a:avLst/>
              </a:prstGeom>
              <a:blipFill>
                <a:blip r:embed="rId2"/>
                <a:stretch>
                  <a:fillRect t="-12500" b="-34167"/>
                </a:stretch>
              </a:blipFill>
              <a:ln>
                <a:solidFill>
                  <a:srgbClr val="00B0F0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TextBox 6"/>
          <p:cNvSpPr txBox="1"/>
          <p:nvPr/>
        </p:nvSpPr>
        <p:spPr>
          <a:xfrm>
            <a:off x="581108" y="1069861"/>
            <a:ext cx="11410496" cy="286232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Birinchi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raqami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2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1, 2, 3, 4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5 </a:t>
            </a:r>
          </a:p>
          <a:p>
            <a:pPr>
              <a:lnSpc>
                <a:spcPct val="150000"/>
              </a:lnSpc>
            </a:pP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raqamlardan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tashkil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topgan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uch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xonali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sonlar</a:t>
            </a:r>
            <a:endParaRPr lang="en-US" sz="40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nechta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4275435" y="3970979"/>
            <a:ext cx="1746674" cy="1655915"/>
          </a:xfrm>
          <a:prstGeom prst="rect">
            <a:avLst/>
          </a:prstGeom>
          <a:solidFill>
            <a:srgbClr val="92D050"/>
          </a:solidFill>
          <a:ln>
            <a:solidFill>
              <a:srgbClr val="92D050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Прямоугольник 22"/>
          <p:cNvSpPr/>
          <p:nvPr/>
        </p:nvSpPr>
        <p:spPr>
          <a:xfrm>
            <a:off x="6022109" y="3975072"/>
            <a:ext cx="1746674" cy="1655915"/>
          </a:xfrm>
          <a:prstGeom prst="rect">
            <a:avLst/>
          </a:prstGeom>
          <a:solidFill>
            <a:srgbClr val="92D050"/>
          </a:solidFill>
          <a:ln>
            <a:solidFill>
              <a:srgbClr val="92D050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Прямоугольник 23"/>
          <p:cNvSpPr/>
          <p:nvPr/>
        </p:nvSpPr>
        <p:spPr>
          <a:xfrm>
            <a:off x="7768783" y="3975071"/>
            <a:ext cx="1746674" cy="1655915"/>
          </a:xfrm>
          <a:prstGeom prst="rect">
            <a:avLst/>
          </a:prstGeom>
          <a:solidFill>
            <a:srgbClr val="92D050"/>
          </a:solidFill>
          <a:ln>
            <a:solidFill>
              <a:srgbClr val="92D050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5" name="Picture 4" descr="Red Yellow Question Mark transparent PNG - Stick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11955" y="4204116"/>
            <a:ext cx="1366981" cy="12309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4" descr="Red Yellow Question Mark transparent PNG - Stick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58629" y="4204116"/>
            <a:ext cx="1366981" cy="12309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Presentation Alphabets: Red Refrigerator Magnet 2 | Red refrigerator,  Circus crafts, Red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9783" y="4204116"/>
            <a:ext cx="814640" cy="11214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Рисунок 2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0762" y="4440958"/>
            <a:ext cx="2161250" cy="2019702"/>
          </a:xfrm>
          <a:prstGeom prst="ellipse">
            <a:avLst/>
          </a:prstGeom>
          <a:ln w="571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</p:pic>
    </p:spTree>
    <p:extLst>
      <p:ext uri="{BB962C8B-B14F-4D97-AF65-F5344CB8AC3E}">
        <p14:creationId xmlns:p14="http://schemas.microsoft.com/office/powerpoint/2010/main" val="38782573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0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000"/>
                            </p:stCondLst>
                            <p:childTnLst>
                              <p:par>
                                <p:cTn id="28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2500"/>
                            </p:stCondLst>
                            <p:childTnLst>
                              <p:par>
                                <p:cTn id="34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3000"/>
                            </p:stCondLst>
                            <p:childTnLst>
                              <p:par>
                                <p:cTn id="40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 animBg="1"/>
      <p:bldP spid="23" grpId="0" animBg="1"/>
      <p:bldP spid="24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147782" y="471054"/>
            <a:ext cx="11905673" cy="6225309"/>
          </a:xfrm>
          <a:prstGeom prst="roundRect">
            <a:avLst/>
          </a:prstGeom>
          <a:noFill/>
          <a:ln w="571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3336814" y="126882"/>
            <a:ext cx="5564554" cy="688345"/>
          </a:xfrm>
          <a:prstGeom prst="roundRect">
            <a:avLst/>
          </a:prstGeom>
          <a:gradFill>
            <a:gsLst>
              <a:gs pos="0">
                <a:srgbClr val="00B0F0"/>
              </a:gs>
              <a:gs pos="100000">
                <a:schemeClr val="bg1"/>
              </a:gs>
            </a:gsLst>
            <a:lin ang="5400000" scaled="1"/>
          </a:gradFill>
          <a:ln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Masalaning</a:t>
            </a:r>
            <a:r>
              <a:rPr lang="en-US" sz="40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yechimi</a:t>
            </a:r>
            <a:endParaRPr lang="ru-RU" sz="4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2" descr="3d Man Write High Res Stock Images | Shutterstock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695"/>
          <a:stretch/>
        </p:blipFill>
        <p:spPr bwMode="auto">
          <a:xfrm>
            <a:off x="147782" y="4815472"/>
            <a:ext cx="2050473" cy="1880891"/>
          </a:xfrm>
          <a:prstGeom prst="ellipse">
            <a:avLst/>
          </a:prstGeom>
          <a:noFill/>
          <a:ln w="3810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1576907" y="937185"/>
            <a:ext cx="978010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Oxirgi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ikkita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raqam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bo‘yicha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barcha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just"/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variantlarni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qarab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chiqamiz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9" name="Прямая соединительная линия 8"/>
          <p:cNvCxnSpPr/>
          <p:nvPr/>
        </p:nvCxnSpPr>
        <p:spPr>
          <a:xfrm flipH="1">
            <a:off x="2683562" y="2322017"/>
            <a:ext cx="13708" cy="3319669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4993479" y="5827887"/>
                <a:ext cx="3762568" cy="70788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4000" b="1" dirty="0" smtClean="0">
                    <a:solidFill>
                      <a:srgbClr val="9900CC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Jami </a:t>
                </a:r>
                <a14:m>
                  <m:oMath xmlns:m="http://schemas.openxmlformats.org/officeDocument/2006/math">
                    <m:r>
                      <a:rPr lang="en-US" sz="4000" b="1" i="1" dirty="0" smtClean="0">
                        <a:solidFill>
                          <a:srgbClr val="9900CC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𝟐𝟓</m:t>
                    </m:r>
                  </m:oMath>
                </a14:m>
                <a:r>
                  <a:rPr lang="en-US" sz="4000" b="1" dirty="0" smtClean="0">
                    <a:solidFill>
                      <a:srgbClr val="9900CC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ta son</a:t>
                </a:r>
                <a:endParaRPr lang="ru-RU" sz="4000" b="1" dirty="0">
                  <a:solidFill>
                    <a:srgbClr val="9900CC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93479" y="5827887"/>
                <a:ext cx="3762568" cy="707886"/>
              </a:xfrm>
              <a:prstGeom prst="rect">
                <a:avLst/>
              </a:prstGeom>
              <a:blipFill>
                <a:blip r:embed="rId3"/>
                <a:stretch>
                  <a:fillRect l="-5673" t="-15517" r="-4862" b="-3620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3" name="Прямая соединительная линия 12"/>
          <p:cNvCxnSpPr/>
          <p:nvPr/>
        </p:nvCxnSpPr>
        <p:spPr>
          <a:xfrm>
            <a:off x="9725068" y="2350359"/>
            <a:ext cx="4971" cy="3319668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>
            <a:off x="4024800" y="2326741"/>
            <a:ext cx="0" cy="3314945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/>
        </p:nvCxnSpPr>
        <p:spPr>
          <a:xfrm flipH="1">
            <a:off x="5435422" y="2340911"/>
            <a:ext cx="2937" cy="3314945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/>
          <p:cNvCxnSpPr/>
          <p:nvPr/>
        </p:nvCxnSpPr>
        <p:spPr>
          <a:xfrm flipH="1">
            <a:off x="6840990" y="2340911"/>
            <a:ext cx="12899" cy="3324392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>
            <a:off x="8272111" y="2350359"/>
            <a:ext cx="2959" cy="3310221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/>
          <p:cNvCxnSpPr/>
          <p:nvPr/>
        </p:nvCxnSpPr>
        <p:spPr>
          <a:xfrm flipH="1">
            <a:off x="2675509" y="5665303"/>
            <a:ext cx="8517355" cy="0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единительная линия 21"/>
          <p:cNvCxnSpPr/>
          <p:nvPr/>
        </p:nvCxnSpPr>
        <p:spPr>
          <a:xfrm flipH="1">
            <a:off x="2689217" y="2316911"/>
            <a:ext cx="8514397" cy="5217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единительная линия 22"/>
          <p:cNvCxnSpPr/>
          <p:nvPr/>
        </p:nvCxnSpPr>
        <p:spPr>
          <a:xfrm flipH="1">
            <a:off x="2689217" y="2895107"/>
            <a:ext cx="8514398" cy="1903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единительная линия 23"/>
          <p:cNvCxnSpPr/>
          <p:nvPr/>
        </p:nvCxnSpPr>
        <p:spPr>
          <a:xfrm flipH="1" flipV="1">
            <a:off x="2682363" y="3409122"/>
            <a:ext cx="8531193" cy="12759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единительная линия 24"/>
          <p:cNvCxnSpPr/>
          <p:nvPr/>
        </p:nvCxnSpPr>
        <p:spPr>
          <a:xfrm flipH="1">
            <a:off x="2689217" y="3968533"/>
            <a:ext cx="8524339" cy="13318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единительная линия 25"/>
          <p:cNvCxnSpPr/>
          <p:nvPr/>
        </p:nvCxnSpPr>
        <p:spPr>
          <a:xfrm flipH="1" flipV="1">
            <a:off x="2675509" y="4532243"/>
            <a:ext cx="8538047" cy="2820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единительная линия 26"/>
          <p:cNvCxnSpPr/>
          <p:nvPr/>
        </p:nvCxnSpPr>
        <p:spPr>
          <a:xfrm flipH="1">
            <a:off x="2682363" y="5102085"/>
            <a:ext cx="8510502" cy="16567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8" name="Прямоугольник 37"/>
              <p:cNvSpPr/>
              <p:nvPr/>
            </p:nvSpPr>
            <p:spPr>
              <a:xfrm>
                <a:off x="5844201" y="2277897"/>
                <a:ext cx="564577" cy="64633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𝟐</m:t>
                      </m:r>
                    </m:oMath>
                  </m:oMathPara>
                </a14:m>
                <a:endParaRPr lang="ru-RU" sz="36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38" name="Прямоугольник 3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44201" y="2277897"/>
                <a:ext cx="564577" cy="646331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9" name="Прямоугольник 38"/>
              <p:cNvSpPr/>
              <p:nvPr/>
            </p:nvSpPr>
            <p:spPr>
              <a:xfrm>
                <a:off x="7297728" y="2277897"/>
                <a:ext cx="564577" cy="64633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𝟑</m:t>
                      </m:r>
                    </m:oMath>
                  </m:oMathPara>
                </a14:m>
                <a:endParaRPr lang="ru-RU" sz="36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39" name="Прямоугольник 3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97728" y="2277897"/>
                <a:ext cx="564577" cy="646331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0" name="Прямоугольник 39"/>
              <p:cNvSpPr/>
              <p:nvPr/>
            </p:nvSpPr>
            <p:spPr>
              <a:xfrm>
                <a:off x="8687173" y="2270378"/>
                <a:ext cx="564577" cy="64633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𝟒</m:t>
                      </m:r>
                    </m:oMath>
                  </m:oMathPara>
                </a14:m>
                <a:endParaRPr lang="ru-RU" sz="36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40" name="Прямоугольник 3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687173" y="2270378"/>
                <a:ext cx="564577" cy="646331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1" name="Прямоугольник 40"/>
              <p:cNvSpPr/>
              <p:nvPr/>
            </p:nvSpPr>
            <p:spPr>
              <a:xfrm>
                <a:off x="10140700" y="2296402"/>
                <a:ext cx="564577" cy="64633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𝟓</m:t>
                      </m:r>
                    </m:oMath>
                  </m:oMathPara>
                </a14:m>
                <a:endParaRPr lang="ru-RU" sz="36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41" name="Прямоугольник 4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40700" y="2296402"/>
                <a:ext cx="564577" cy="646331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42" name="Прямая соединительная линия 41"/>
          <p:cNvCxnSpPr/>
          <p:nvPr/>
        </p:nvCxnSpPr>
        <p:spPr>
          <a:xfrm>
            <a:off x="11192863" y="2322018"/>
            <a:ext cx="4971" cy="3319668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43" name="Прямоугольник 42"/>
              <p:cNvSpPr/>
              <p:nvPr/>
            </p:nvSpPr>
            <p:spPr>
              <a:xfrm>
                <a:off x="4428902" y="2280478"/>
                <a:ext cx="564577" cy="64633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𝟏</m:t>
                      </m:r>
                    </m:oMath>
                  </m:oMathPara>
                </a14:m>
                <a:endParaRPr lang="ru-RU" sz="36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43" name="Прямоугольник 4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28902" y="2280478"/>
                <a:ext cx="564577" cy="646331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4" name="Прямоугольник 43"/>
              <p:cNvSpPr/>
              <p:nvPr/>
            </p:nvSpPr>
            <p:spPr>
              <a:xfrm>
                <a:off x="3025891" y="2833427"/>
                <a:ext cx="564577" cy="64633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𝟏</m:t>
                      </m:r>
                    </m:oMath>
                  </m:oMathPara>
                </a14:m>
                <a:endParaRPr lang="ru-RU" sz="36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44" name="Прямоугольник 4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25891" y="2833427"/>
                <a:ext cx="564577" cy="646331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3" name="Прямоугольник 52"/>
              <p:cNvSpPr/>
              <p:nvPr/>
            </p:nvSpPr>
            <p:spPr>
              <a:xfrm>
                <a:off x="3048875" y="3391723"/>
                <a:ext cx="564577" cy="64633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𝟐</m:t>
                      </m:r>
                    </m:oMath>
                  </m:oMathPara>
                </a14:m>
                <a:endParaRPr lang="ru-RU" sz="36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53" name="Прямоугольник 5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48875" y="3391723"/>
                <a:ext cx="564577" cy="646331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4" name="Прямоугольник 53"/>
              <p:cNvSpPr/>
              <p:nvPr/>
            </p:nvSpPr>
            <p:spPr>
              <a:xfrm>
                <a:off x="3056736" y="3938265"/>
                <a:ext cx="564577" cy="64633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𝟑</m:t>
                      </m:r>
                    </m:oMath>
                  </m:oMathPara>
                </a14:m>
                <a:endParaRPr lang="ru-RU" sz="36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54" name="Прямоугольник 5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56736" y="3938265"/>
                <a:ext cx="564577" cy="646331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5" name="Прямоугольник 54"/>
              <p:cNvSpPr/>
              <p:nvPr/>
            </p:nvSpPr>
            <p:spPr>
              <a:xfrm>
                <a:off x="3069267" y="4536918"/>
                <a:ext cx="564577" cy="64633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𝟒</m:t>
                      </m:r>
                    </m:oMath>
                  </m:oMathPara>
                </a14:m>
                <a:endParaRPr lang="ru-RU" sz="36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55" name="Прямоугольник 5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69267" y="4536918"/>
                <a:ext cx="564577" cy="646331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6" name="Прямоугольник 55"/>
              <p:cNvSpPr/>
              <p:nvPr/>
            </p:nvSpPr>
            <p:spPr>
              <a:xfrm>
                <a:off x="3063486" y="5100980"/>
                <a:ext cx="564577" cy="64633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𝟓</m:t>
                      </m:r>
                    </m:oMath>
                  </m:oMathPara>
                </a14:m>
                <a:endParaRPr lang="ru-RU" sz="36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56" name="Прямоугольник 5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63486" y="5100980"/>
                <a:ext cx="564577" cy="646331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7" name="Прямоугольник 56"/>
              <p:cNvSpPr/>
              <p:nvPr/>
            </p:nvSpPr>
            <p:spPr>
              <a:xfrm>
                <a:off x="4194950" y="2833427"/>
                <a:ext cx="1116011" cy="64633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1" dirty="0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𝟐</m:t>
                      </m:r>
                      <m:r>
                        <a:rPr lang="en-US" sz="3600" b="1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𝟏𝟏</m:t>
                      </m:r>
                    </m:oMath>
                  </m:oMathPara>
                </a14:m>
                <a:endParaRPr lang="ru-RU" sz="36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57" name="Прямоугольник 5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94950" y="2833427"/>
                <a:ext cx="1116011" cy="646331"/>
              </a:xfrm>
              <a:prstGeom prst="rect">
                <a:avLst/>
              </a:prstGeom>
              <a:blipFill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8" name="Прямоугольник 57"/>
              <p:cNvSpPr/>
              <p:nvPr/>
            </p:nvSpPr>
            <p:spPr>
              <a:xfrm>
                <a:off x="4191794" y="3387623"/>
                <a:ext cx="1116011" cy="64633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1" dirty="0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𝟐</m:t>
                      </m:r>
                      <m:r>
                        <a:rPr lang="en-US" sz="3600" b="1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𝟐𝟏</m:t>
                      </m:r>
                    </m:oMath>
                  </m:oMathPara>
                </a14:m>
                <a:endParaRPr lang="ru-RU" sz="36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58" name="Прямоугольник 5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91794" y="3387623"/>
                <a:ext cx="1116011" cy="646331"/>
              </a:xfrm>
              <a:prstGeom prst="rect">
                <a:avLst/>
              </a:prstGeom>
              <a:blipFill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9" name="Прямоугольник 58"/>
              <p:cNvSpPr/>
              <p:nvPr/>
            </p:nvSpPr>
            <p:spPr>
              <a:xfrm>
                <a:off x="4194950" y="3929780"/>
                <a:ext cx="1116011" cy="64633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1" dirty="0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𝟐</m:t>
                      </m:r>
                      <m:r>
                        <a:rPr lang="en-US" sz="3600" b="1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𝟑𝟏</m:t>
                      </m:r>
                    </m:oMath>
                  </m:oMathPara>
                </a14:m>
                <a:endParaRPr lang="ru-RU" sz="36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59" name="Прямоугольник 5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94950" y="3929780"/>
                <a:ext cx="1116011" cy="646331"/>
              </a:xfrm>
              <a:prstGeom prst="rect">
                <a:avLst/>
              </a:prstGeom>
              <a:blipFill>
                <a:blip r:embed="rId1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0" name="Прямоугольник 59"/>
              <p:cNvSpPr/>
              <p:nvPr/>
            </p:nvSpPr>
            <p:spPr>
              <a:xfrm>
                <a:off x="4202811" y="4517863"/>
                <a:ext cx="1116011" cy="64633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1" dirty="0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𝟐</m:t>
                      </m:r>
                      <m:r>
                        <a:rPr lang="en-US" sz="3600" b="1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𝟒𝟏</m:t>
                      </m:r>
                    </m:oMath>
                  </m:oMathPara>
                </a14:m>
                <a:endParaRPr lang="ru-RU" sz="36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60" name="Прямоугольник 5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02811" y="4517863"/>
                <a:ext cx="1116011" cy="646331"/>
              </a:xfrm>
              <a:prstGeom prst="rect">
                <a:avLst/>
              </a:prstGeom>
              <a:blipFill>
                <a:blip r:embed="rId1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1" name="Прямоугольник 60"/>
              <p:cNvSpPr/>
              <p:nvPr/>
            </p:nvSpPr>
            <p:spPr>
              <a:xfrm>
                <a:off x="4202811" y="5073421"/>
                <a:ext cx="1116011" cy="64633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1" dirty="0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𝟐</m:t>
                      </m:r>
                      <m:r>
                        <a:rPr lang="en-US" sz="3600" b="1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𝟓𝟏</m:t>
                      </m:r>
                    </m:oMath>
                  </m:oMathPara>
                </a14:m>
                <a:endParaRPr lang="ru-RU" sz="36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61" name="Прямоугольник 6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02811" y="5073421"/>
                <a:ext cx="1116011" cy="646331"/>
              </a:xfrm>
              <a:prstGeom prst="rect">
                <a:avLst/>
              </a:prstGeom>
              <a:blipFill>
                <a:blip r:embed="rId1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2" name="Прямоугольник 61"/>
              <p:cNvSpPr/>
              <p:nvPr/>
            </p:nvSpPr>
            <p:spPr>
              <a:xfrm>
                <a:off x="5603565" y="2833427"/>
                <a:ext cx="1116011" cy="64633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1" dirty="0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𝟐</m:t>
                      </m:r>
                      <m:r>
                        <a:rPr lang="en-US" sz="3600" b="1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𝟏𝟐</m:t>
                      </m:r>
                    </m:oMath>
                  </m:oMathPara>
                </a14:m>
                <a:endParaRPr lang="ru-RU" sz="36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62" name="Прямоугольник 6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03565" y="2833427"/>
                <a:ext cx="1116011" cy="646331"/>
              </a:xfrm>
              <a:prstGeom prst="rect">
                <a:avLst/>
              </a:prstGeom>
              <a:blipFill>
                <a:blip r:embed="rId1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3" name="Прямоугольник 62"/>
              <p:cNvSpPr/>
              <p:nvPr/>
            </p:nvSpPr>
            <p:spPr>
              <a:xfrm>
                <a:off x="5600409" y="3387623"/>
                <a:ext cx="1116011" cy="64633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1" dirty="0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𝟐</m:t>
                      </m:r>
                      <m:r>
                        <a:rPr lang="en-US" sz="3600" b="1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𝟐𝟐</m:t>
                      </m:r>
                    </m:oMath>
                  </m:oMathPara>
                </a14:m>
                <a:endParaRPr lang="ru-RU" sz="36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63" name="Прямоугольник 6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00409" y="3387623"/>
                <a:ext cx="1116011" cy="646331"/>
              </a:xfrm>
              <a:prstGeom prst="rect">
                <a:avLst/>
              </a:prstGeom>
              <a:blipFill>
                <a:blip r:embed="rId2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4" name="Прямоугольник 63"/>
              <p:cNvSpPr/>
              <p:nvPr/>
            </p:nvSpPr>
            <p:spPr>
              <a:xfrm>
                <a:off x="5603565" y="3929780"/>
                <a:ext cx="1116011" cy="64633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1" dirty="0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𝟐</m:t>
                      </m:r>
                      <m:r>
                        <a:rPr lang="en-US" sz="3600" b="1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𝟑𝟐</m:t>
                      </m:r>
                    </m:oMath>
                  </m:oMathPara>
                </a14:m>
                <a:endParaRPr lang="ru-RU" sz="36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64" name="Прямоугольник 6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03565" y="3929780"/>
                <a:ext cx="1116011" cy="646331"/>
              </a:xfrm>
              <a:prstGeom prst="rect">
                <a:avLst/>
              </a:prstGeom>
              <a:blipFill>
                <a:blip r:embed="rId2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5" name="Прямоугольник 64"/>
              <p:cNvSpPr/>
              <p:nvPr/>
            </p:nvSpPr>
            <p:spPr>
              <a:xfrm>
                <a:off x="5611426" y="4517863"/>
                <a:ext cx="1116011" cy="64633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1" dirty="0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𝟐</m:t>
                      </m:r>
                      <m:r>
                        <a:rPr lang="en-US" sz="3600" b="1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𝟒𝟐</m:t>
                      </m:r>
                    </m:oMath>
                  </m:oMathPara>
                </a14:m>
                <a:endParaRPr lang="ru-RU" sz="36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65" name="Прямоугольник 6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11426" y="4517863"/>
                <a:ext cx="1116011" cy="646331"/>
              </a:xfrm>
              <a:prstGeom prst="rect">
                <a:avLst/>
              </a:prstGeom>
              <a:blipFill>
                <a:blip r:embed="rId2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6" name="Прямоугольник 65"/>
              <p:cNvSpPr/>
              <p:nvPr/>
            </p:nvSpPr>
            <p:spPr>
              <a:xfrm>
                <a:off x="5611426" y="5073421"/>
                <a:ext cx="1116011" cy="64633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1" dirty="0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𝟐</m:t>
                      </m:r>
                      <m:r>
                        <a:rPr lang="en-US" sz="3600" b="1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𝟓𝟐</m:t>
                      </m:r>
                    </m:oMath>
                  </m:oMathPara>
                </a14:m>
                <a:endParaRPr lang="ru-RU" sz="36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66" name="Прямоугольник 6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11426" y="5073421"/>
                <a:ext cx="1116011" cy="646331"/>
              </a:xfrm>
              <a:prstGeom prst="rect">
                <a:avLst/>
              </a:prstGeom>
              <a:blipFill>
                <a:blip r:embed="rId2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7" name="Прямоугольник 66"/>
              <p:cNvSpPr/>
              <p:nvPr/>
            </p:nvSpPr>
            <p:spPr>
              <a:xfrm>
                <a:off x="7009136" y="2833427"/>
                <a:ext cx="1116011" cy="64633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1" dirty="0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𝟐</m:t>
                      </m:r>
                      <m:r>
                        <a:rPr lang="en-US" sz="3600" b="1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𝟏𝟑</m:t>
                      </m:r>
                    </m:oMath>
                  </m:oMathPara>
                </a14:m>
                <a:endParaRPr lang="ru-RU" sz="36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67" name="Прямоугольник 6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09136" y="2833427"/>
                <a:ext cx="1116011" cy="646331"/>
              </a:xfrm>
              <a:prstGeom prst="rect">
                <a:avLst/>
              </a:prstGeom>
              <a:blipFill>
                <a:blip r:embed="rId2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8" name="Прямоугольник 67"/>
              <p:cNvSpPr/>
              <p:nvPr/>
            </p:nvSpPr>
            <p:spPr>
              <a:xfrm>
                <a:off x="7005980" y="3387623"/>
                <a:ext cx="1116011" cy="64633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1" dirty="0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𝟐</m:t>
                      </m:r>
                      <m:r>
                        <a:rPr lang="en-US" sz="3600" b="1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𝟐𝟑</m:t>
                      </m:r>
                    </m:oMath>
                  </m:oMathPara>
                </a14:m>
                <a:endParaRPr lang="ru-RU" sz="36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68" name="Прямоугольник 6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05980" y="3387623"/>
                <a:ext cx="1116011" cy="646331"/>
              </a:xfrm>
              <a:prstGeom prst="rect">
                <a:avLst/>
              </a:prstGeom>
              <a:blipFill>
                <a:blip r:embed="rId2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9" name="Прямоугольник 68"/>
              <p:cNvSpPr/>
              <p:nvPr/>
            </p:nvSpPr>
            <p:spPr>
              <a:xfrm>
                <a:off x="7009136" y="3929780"/>
                <a:ext cx="1116011" cy="64633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1" dirty="0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𝟐</m:t>
                      </m:r>
                      <m:r>
                        <a:rPr lang="en-US" sz="3600" b="1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𝟑𝟑</m:t>
                      </m:r>
                    </m:oMath>
                  </m:oMathPara>
                </a14:m>
                <a:endParaRPr lang="ru-RU" sz="36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69" name="Прямоугольник 6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09136" y="3929780"/>
                <a:ext cx="1116011" cy="646331"/>
              </a:xfrm>
              <a:prstGeom prst="rect">
                <a:avLst/>
              </a:prstGeom>
              <a:blipFill>
                <a:blip r:embed="rId2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0" name="Прямоугольник 69"/>
              <p:cNvSpPr/>
              <p:nvPr/>
            </p:nvSpPr>
            <p:spPr>
              <a:xfrm>
                <a:off x="7016997" y="4517863"/>
                <a:ext cx="1116011" cy="64633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1" dirty="0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𝟐</m:t>
                      </m:r>
                      <m:r>
                        <a:rPr lang="en-US" sz="3600" b="1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𝟒𝟑</m:t>
                      </m:r>
                    </m:oMath>
                  </m:oMathPara>
                </a14:m>
                <a:endParaRPr lang="ru-RU" sz="36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70" name="Прямоугольник 6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16997" y="4517863"/>
                <a:ext cx="1116011" cy="646331"/>
              </a:xfrm>
              <a:prstGeom prst="rect">
                <a:avLst/>
              </a:prstGeom>
              <a:blipFill>
                <a:blip r:embed="rId2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1" name="Прямоугольник 70"/>
              <p:cNvSpPr/>
              <p:nvPr/>
            </p:nvSpPr>
            <p:spPr>
              <a:xfrm>
                <a:off x="7016997" y="5073421"/>
                <a:ext cx="1116011" cy="64633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1" dirty="0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𝟐</m:t>
                      </m:r>
                      <m:r>
                        <a:rPr lang="en-US" sz="3600" b="1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𝟓𝟑</m:t>
                      </m:r>
                    </m:oMath>
                  </m:oMathPara>
                </a14:m>
                <a:endParaRPr lang="ru-RU" sz="36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71" name="Прямоугольник 7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16997" y="5073421"/>
                <a:ext cx="1116011" cy="646331"/>
              </a:xfrm>
              <a:prstGeom prst="rect">
                <a:avLst/>
              </a:prstGeom>
              <a:blipFill>
                <a:blip r:embed="rId2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2" name="Прямоугольник 71"/>
              <p:cNvSpPr/>
              <p:nvPr/>
            </p:nvSpPr>
            <p:spPr>
              <a:xfrm>
                <a:off x="8436555" y="2833427"/>
                <a:ext cx="1116011" cy="64633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1" dirty="0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𝟐</m:t>
                      </m:r>
                      <m:r>
                        <a:rPr lang="en-US" sz="3600" b="1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𝟏𝟒</m:t>
                      </m:r>
                    </m:oMath>
                  </m:oMathPara>
                </a14:m>
                <a:endParaRPr lang="ru-RU" sz="36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72" name="Прямоугольник 7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36555" y="2833427"/>
                <a:ext cx="1116011" cy="646331"/>
              </a:xfrm>
              <a:prstGeom prst="rect">
                <a:avLst/>
              </a:prstGeom>
              <a:blipFill>
                <a:blip r:embed="rId2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3" name="Прямоугольник 72"/>
              <p:cNvSpPr/>
              <p:nvPr/>
            </p:nvSpPr>
            <p:spPr>
              <a:xfrm>
                <a:off x="8433399" y="3387623"/>
                <a:ext cx="1116011" cy="64633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1" dirty="0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𝟐</m:t>
                      </m:r>
                      <m:r>
                        <a:rPr lang="en-US" sz="3600" b="1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𝟐𝟒</m:t>
                      </m:r>
                    </m:oMath>
                  </m:oMathPara>
                </a14:m>
                <a:endParaRPr lang="ru-RU" sz="36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73" name="Прямоугольник 7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33399" y="3387623"/>
                <a:ext cx="1116011" cy="646331"/>
              </a:xfrm>
              <a:prstGeom prst="rect">
                <a:avLst/>
              </a:prstGeom>
              <a:blipFill>
                <a:blip r:embed="rId3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4" name="Прямоугольник 73"/>
              <p:cNvSpPr/>
              <p:nvPr/>
            </p:nvSpPr>
            <p:spPr>
              <a:xfrm>
                <a:off x="8436555" y="3929780"/>
                <a:ext cx="1116011" cy="64633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1" dirty="0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𝟐</m:t>
                      </m:r>
                      <m:r>
                        <a:rPr lang="en-US" sz="3600" b="1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𝟑𝟒</m:t>
                      </m:r>
                    </m:oMath>
                  </m:oMathPara>
                </a14:m>
                <a:endParaRPr lang="ru-RU" sz="36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74" name="Прямоугольник 7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36555" y="3929780"/>
                <a:ext cx="1116011" cy="646331"/>
              </a:xfrm>
              <a:prstGeom prst="rect">
                <a:avLst/>
              </a:prstGeom>
              <a:blipFill>
                <a:blip r:embed="rId3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5" name="Прямоугольник 74"/>
              <p:cNvSpPr/>
              <p:nvPr/>
            </p:nvSpPr>
            <p:spPr>
              <a:xfrm>
                <a:off x="8444416" y="4517863"/>
                <a:ext cx="1116011" cy="64633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1" dirty="0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𝟐</m:t>
                      </m:r>
                      <m:r>
                        <a:rPr lang="en-US" sz="3600" b="1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𝟒𝟒</m:t>
                      </m:r>
                    </m:oMath>
                  </m:oMathPara>
                </a14:m>
                <a:endParaRPr lang="ru-RU" sz="36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75" name="Прямоугольник 7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44416" y="4517863"/>
                <a:ext cx="1116011" cy="646331"/>
              </a:xfrm>
              <a:prstGeom prst="rect">
                <a:avLst/>
              </a:prstGeom>
              <a:blipFill>
                <a:blip r:embed="rId3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6" name="Прямоугольник 75"/>
              <p:cNvSpPr/>
              <p:nvPr/>
            </p:nvSpPr>
            <p:spPr>
              <a:xfrm>
                <a:off x="8444416" y="5073421"/>
                <a:ext cx="1116011" cy="64633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1" dirty="0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𝟐</m:t>
                      </m:r>
                      <m:r>
                        <a:rPr lang="en-US" sz="3600" b="1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𝟓𝟒</m:t>
                      </m:r>
                    </m:oMath>
                  </m:oMathPara>
                </a14:m>
                <a:endParaRPr lang="ru-RU" sz="36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76" name="Прямоугольник 7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44416" y="5073421"/>
                <a:ext cx="1116011" cy="646331"/>
              </a:xfrm>
              <a:prstGeom prst="rect">
                <a:avLst/>
              </a:prstGeom>
              <a:blipFill>
                <a:blip r:embed="rId3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7" name="Прямоугольник 76"/>
              <p:cNvSpPr/>
              <p:nvPr/>
            </p:nvSpPr>
            <p:spPr>
              <a:xfrm>
                <a:off x="9880177" y="2830487"/>
                <a:ext cx="1116011" cy="64633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1" dirty="0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𝟐</m:t>
                      </m:r>
                      <m:r>
                        <a:rPr lang="en-US" sz="3600" b="1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𝟏𝟓</m:t>
                      </m:r>
                    </m:oMath>
                  </m:oMathPara>
                </a14:m>
                <a:endParaRPr lang="ru-RU" sz="36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77" name="Прямоугольник 7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880177" y="2830487"/>
                <a:ext cx="1116011" cy="646331"/>
              </a:xfrm>
              <a:prstGeom prst="rect">
                <a:avLst/>
              </a:prstGeom>
              <a:blipFill>
                <a:blip r:embed="rId3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8" name="Прямоугольник 77"/>
              <p:cNvSpPr/>
              <p:nvPr/>
            </p:nvSpPr>
            <p:spPr>
              <a:xfrm>
                <a:off x="9877021" y="3384683"/>
                <a:ext cx="1116011" cy="64633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1" dirty="0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𝟐</m:t>
                      </m:r>
                      <m:r>
                        <a:rPr lang="en-US" sz="3600" b="1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𝟐𝟓</m:t>
                      </m:r>
                    </m:oMath>
                  </m:oMathPara>
                </a14:m>
                <a:endParaRPr lang="ru-RU" sz="36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78" name="Прямоугольник 7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877021" y="3384683"/>
                <a:ext cx="1116011" cy="646331"/>
              </a:xfrm>
              <a:prstGeom prst="rect">
                <a:avLst/>
              </a:prstGeom>
              <a:blipFill>
                <a:blip r:embed="rId3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9" name="Прямоугольник 78"/>
              <p:cNvSpPr/>
              <p:nvPr/>
            </p:nvSpPr>
            <p:spPr>
              <a:xfrm>
                <a:off x="9880177" y="3926840"/>
                <a:ext cx="1116011" cy="64633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1" dirty="0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𝟐</m:t>
                      </m:r>
                      <m:r>
                        <a:rPr lang="en-US" sz="3600" b="1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𝟑𝟓</m:t>
                      </m:r>
                    </m:oMath>
                  </m:oMathPara>
                </a14:m>
                <a:endParaRPr lang="ru-RU" sz="36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79" name="Прямоугольник 7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880177" y="3926840"/>
                <a:ext cx="1116011" cy="646331"/>
              </a:xfrm>
              <a:prstGeom prst="rect">
                <a:avLst/>
              </a:prstGeom>
              <a:blipFill>
                <a:blip r:embed="rId3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0" name="Прямоугольник 79"/>
              <p:cNvSpPr/>
              <p:nvPr/>
            </p:nvSpPr>
            <p:spPr>
              <a:xfrm>
                <a:off x="9888038" y="4514923"/>
                <a:ext cx="1116011" cy="64633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1" dirty="0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𝟐</m:t>
                      </m:r>
                      <m:r>
                        <a:rPr lang="en-US" sz="3600" b="1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𝟒𝟓</m:t>
                      </m:r>
                    </m:oMath>
                  </m:oMathPara>
                </a14:m>
                <a:endParaRPr lang="ru-RU" sz="36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80" name="Прямоугольник 7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888038" y="4514923"/>
                <a:ext cx="1116011" cy="646331"/>
              </a:xfrm>
              <a:prstGeom prst="rect">
                <a:avLst/>
              </a:prstGeom>
              <a:blipFill>
                <a:blip r:embed="rId3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1" name="Прямоугольник 80"/>
              <p:cNvSpPr/>
              <p:nvPr/>
            </p:nvSpPr>
            <p:spPr>
              <a:xfrm>
                <a:off x="9888038" y="5070481"/>
                <a:ext cx="1116011" cy="64633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1" dirty="0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𝟐</m:t>
                      </m:r>
                      <m:r>
                        <a:rPr lang="en-US" sz="3600" b="1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𝟓𝟓</m:t>
                      </m:r>
                    </m:oMath>
                  </m:oMathPara>
                </a14:m>
                <a:endParaRPr lang="ru-RU" sz="36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81" name="Прямоугольник 8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888038" y="5070481"/>
                <a:ext cx="1116011" cy="646331"/>
              </a:xfrm>
              <a:prstGeom prst="rect">
                <a:avLst/>
              </a:prstGeom>
              <a:blipFill>
                <a:blip r:embed="rId3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8585521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00"/>
                            </p:stCondLst>
                            <p:childTnLst>
                              <p:par>
                                <p:cTn id="33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1000"/>
                            </p:stCondLst>
                            <p:childTnLst>
                              <p:par>
                                <p:cTn id="52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4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1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4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6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9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1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4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6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1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3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6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8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9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1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2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3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6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7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8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9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1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2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3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4" fill="hold">
                      <p:stCondLst>
                        <p:cond delay="indefinite"/>
                      </p:stCondLst>
                      <p:childTnLst>
                        <p:par>
                          <p:cTn id="135" fill="hold">
                            <p:stCondLst>
                              <p:cond delay="0"/>
                            </p:stCondLst>
                            <p:childTnLst>
                              <p:par>
                                <p:cTn id="13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8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9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0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1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3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4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5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6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8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9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0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1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3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4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5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6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8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9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0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1" fill="hold">
                      <p:stCondLst>
                        <p:cond delay="indefinite"/>
                      </p:stCondLst>
                      <p:childTnLst>
                        <p:par>
                          <p:cTn id="162" fill="hold">
                            <p:stCondLst>
                              <p:cond delay="0"/>
                            </p:stCondLst>
                            <p:childTnLst>
                              <p:par>
                                <p:cTn id="16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5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6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7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0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1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2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3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5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6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7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0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1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2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3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5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6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7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8" fill="hold">
                      <p:stCondLst>
                        <p:cond delay="indefinite"/>
                      </p:stCondLst>
                      <p:childTnLst>
                        <p:par>
                          <p:cTn id="189" fill="hold">
                            <p:stCondLst>
                              <p:cond delay="0"/>
                            </p:stCondLst>
                            <p:childTnLst>
                              <p:par>
                                <p:cTn id="19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2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3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4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7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8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9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2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3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4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7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8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9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2" dur="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3" dur="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4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5" fill="hold">
                      <p:stCondLst>
                        <p:cond delay="indefinite"/>
                      </p:stCondLst>
                      <p:childTnLst>
                        <p:par>
                          <p:cTn id="216" fill="hold">
                            <p:stCondLst>
                              <p:cond delay="0"/>
                            </p:stCondLst>
                            <p:childTnLst>
                              <p:par>
                                <p:cTn id="21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9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0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1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4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5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6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9" dur="5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0" dur="5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1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4" dur="5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5" dur="5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6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9" dur="5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0" dur="5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1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2" fill="hold">
                      <p:stCondLst>
                        <p:cond delay="indefinite"/>
                      </p:stCondLst>
                      <p:childTnLst>
                        <p:par>
                          <p:cTn id="243" fill="hold">
                            <p:stCondLst>
                              <p:cond delay="0"/>
                            </p:stCondLst>
                            <p:childTnLst>
                              <p:par>
                                <p:cTn id="24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2" grpId="0"/>
      <p:bldP spid="38" grpId="0"/>
      <p:bldP spid="39" grpId="0"/>
      <p:bldP spid="40" grpId="0"/>
      <p:bldP spid="41" grpId="0"/>
      <p:bldP spid="43" grpId="0"/>
      <p:bldP spid="44" grpId="0"/>
      <p:bldP spid="53" grpId="0"/>
      <p:bldP spid="54" grpId="0"/>
      <p:bldP spid="55" grpId="0"/>
      <p:bldP spid="56" grpId="0"/>
      <p:bldP spid="57" grpId="0"/>
      <p:bldP spid="58" grpId="0"/>
      <p:bldP spid="59" grpId="0"/>
      <p:bldP spid="60" grpId="0"/>
      <p:bldP spid="61" grpId="0"/>
      <p:bldP spid="62" grpId="0"/>
      <p:bldP spid="63" grpId="0"/>
      <p:bldP spid="64" grpId="0"/>
      <p:bldP spid="65" grpId="0"/>
      <p:bldP spid="66" grpId="0"/>
      <p:bldP spid="67" grpId="0"/>
      <p:bldP spid="68" grpId="0"/>
      <p:bldP spid="69" grpId="0"/>
      <p:bldP spid="70" grpId="0"/>
      <p:bldP spid="71" grpId="0"/>
      <p:bldP spid="72" grpId="0"/>
      <p:bldP spid="73" grpId="0"/>
      <p:bldP spid="74" grpId="0"/>
      <p:bldP spid="75" grpId="0"/>
      <p:bldP spid="76" grpId="0"/>
      <p:bldP spid="77" grpId="0"/>
      <p:bldP spid="78" grpId="0"/>
      <p:bldP spid="79" grpId="0"/>
      <p:bldP spid="80" grpId="0"/>
      <p:bldP spid="81" grpId="0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440</TotalTime>
  <Words>516</Words>
  <Application>Microsoft Office PowerPoint</Application>
  <PresentationFormat>Широкоэкранный</PresentationFormat>
  <Paragraphs>196</Paragraphs>
  <Slides>17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22" baseType="lpstr">
      <vt:lpstr>Arial</vt:lpstr>
      <vt:lpstr>Calibri</vt:lpstr>
      <vt:lpstr>Calibri Light</vt:lpstr>
      <vt:lpstr>Cambria Math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 Windows</dc:creator>
  <cp:lastModifiedBy>User</cp:lastModifiedBy>
  <cp:revision>47</cp:revision>
  <dcterms:created xsi:type="dcterms:W3CDTF">2020-12-27T06:03:11Z</dcterms:created>
  <dcterms:modified xsi:type="dcterms:W3CDTF">2021-02-01T03:43:45Z</dcterms:modified>
</cp:coreProperties>
</file>