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56" r:id="rId12"/>
    <p:sldId id="269" r:id="rId13"/>
    <p:sldId id="270" r:id="rId14"/>
    <p:sldId id="257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182E7-4E3E-4B47-B8AF-C72FD6A2A0A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5880C-FBA9-4E3D-8672-460A9C6A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1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30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r>
              <a:rPr lang="en-US" altLang="ru-RU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6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masalalari</a:t>
            </a:r>
            <a:endParaRPr lang="en-US" altLang="ru-RU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203200"/>
            <a:ext cx="11936642" cy="649316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848" y="316397"/>
            <a:ext cx="1022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2973451" y="1698996"/>
                <a:ext cx="6285304" cy="999877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51" y="1698996"/>
                <a:ext cx="6285304" cy="999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9847" y="2849616"/>
            <a:ext cx="1022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973451" y="4220660"/>
                <a:ext cx="6881749" cy="999877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51" y="4220660"/>
                <a:ext cx="6881749" cy="999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68307" y="5478106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277216" y="655305"/>
            <a:ext cx="11613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Orifda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yaltiroq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Orif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bezashi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361" y="1079664"/>
            <a:ext cx="11710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shardan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bezatish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592" y="5630506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120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426691" y="4600254"/>
                <a:ext cx="5378824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91" y="4600254"/>
                <a:ext cx="5378824" cy="9259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8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635804" y="1159399"/>
            <a:ext cx="10731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vagondan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4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yo‘lovchini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vagonlarga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vagonda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bo‘lmasligi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515" y="1074613"/>
            <a:ext cx="113851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4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yo‘lovchilarning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vagon-larda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kerakligidan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vagondan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nomeri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farqlanadi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olishimiz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takrorsiz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o‘rinlash-tirish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6119" y="5799217"/>
            <a:ext cx="3977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3024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426691" y="4683975"/>
                <a:ext cx="6613780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𝟑𝟎𝟐𝟒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91" y="4683975"/>
                <a:ext cx="6613780" cy="9259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Faktorial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8" y="4071821"/>
            <a:ext cx="2863701" cy="266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6798" y="848303"/>
                <a:ext cx="11284396" cy="3279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gacha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natural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ko‘paytmasi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8" y="848303"/>
                <a:ext cx="11284396" cy="3279424"/>
              </a:xfrm>
              <a:prstGeom prst="rect">
                <a:avLst/>
              </a:prstGeom>
              <a:blipFill>
                <a:blip r:embed="rId3"/>
                <a:stretch>
                  <a:fillRect l="-2485" r="-2431" b="-8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4240304" y="3203499"/>
                <a:ext cx="6221507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!=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04" y="3203499"/>
                <a:ext cx="6221507" cy="8324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9909" y="4525984"/>
                <a:ext cx="70283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faktorial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deb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o‘qiladi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09" y="4525984"/>
                <a:ext cx="7028329" cy="1569660"/>
              </a:xfrm>
              <a:prstGeom prst="rect">
                <a:avLst/>
              </a:prstGeom>
              <a:blipFill>
                <a:blip r:embed="rId5"/>
                <a:stretch>
                  <a:fillRect l="-3990" t="-9302" r="-3903" b="-18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103342" y="4573905"/>
                <a:ext cx="1004474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!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42" y="4573905"/>
                <a:ext cx="1004474" cy="83249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7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416" y="1159399"/>
                <a:ext cx="11456893" cy="327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raqamlaridan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takror-lamasdan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tuzilgan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xonali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16" y="1159399"/>
                <a:ext cx="11456893" cy="3279424"/>
              </a:xfrm>
              <a:prstGeom prst="rect">
                <a:avLst/>
              </a:prstGeom>
              <a:blipFill>
                <a:blip r:embed="rId4"/>
                <a:stretch>
                  <a:fillRect l="-2394" r="-2394" b="-8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9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uchinchi o‘ringa </a:t>
            </a:r>
          </a:p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eng oxirgi raqamni qo‘yish mumkin.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314" y="2627825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raqamdan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524869" y="1745811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5421340" y="174581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6317811" y="174581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5927" y="961728"/>
            <a:ext cx="11504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raqamdan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8352795" y="1745810"/>
                <a:ext cx="2303931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95" y="1745810"/>
                <a:ext cx="2303931" cy="8324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408905" y="4373295"/>
            <a:ext cx="916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raqamni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4524868" y="3427321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>
            <a:off x="5421339" y="342732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агетная рамка 15"/>
          <p:cNvSpPr/>
          <p:nvPr/>
        </p:nvSpPr>
        <p:spPr>
          <a:xfrm>
            <a:off x="6317810" y="342732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8352794" y="3427320"/>
                <a:ext cx="2303931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94" y="3427320"/>
                <a:ext cx="2303931" cy="8324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агетная рамка 17"/>
          <p:cNvSpPr/>
          <p:nvPr/>
        </p:nvSpPr>
        <p:spPr>
          <a:xfrm>
            <a:off x="4524868" y="5720195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агетная рамка 18"/>
          <p:cNvSpPr/>
          <p:nvPr/>
        </p:nvSpPr>
        <p:spPr>
          <a:xfrm>
            <a:off x="5421339" y="5720194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6317810" y="5720194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8352794" y="5720194"/>
                <a:ext cx="2303931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94" y="5720194"/>
                <a:ext cx="2303931" cy="83249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62917" y="5777171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17" y="5777171"/>
                <a:ext cx="60625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566446" y="3493323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446" y="3493323"/>
                <a:ext cx="60625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56548" y="3493323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48" y="3493323"/>
                <a:ext cx="60625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656548" y="1795806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48" y="1795806"/>
                <a:ext cx="6062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573680" y="5777171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80" y="5777171"/>
                <a:ext cx="6062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663782" y="5777171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82" y="5777171"/>
                <a:ext cx="606256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161366"/>
            <a:ext cx="11936642" cy="653499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3128681" y="424440"/>
                <a:ext cx="6221507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!=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1" y="424440"/>
                <a:ext cx="6221507" cy="8324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7377" y="1381298"/>
            <a:ext cx="10802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087906" y="2206907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6" y="2206907"/>
                <a:ext cx="1828802" cy="8324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759389" y="2206907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𝟏𝟑𝟐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89" y="2206907"/>
                <a:ext cx="1828802" cy="83249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087906" y="3327562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6" y="3327562"/>
                <a:ext cx="1828802" cy="83249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786282" y="3327561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282" y="3327561"/>
                <a:ext cx="1828802" cy="83249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087906" y="4448216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𝟑𝟏𝟐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6" y="4448216"/>
                <a:ext cx="1828802" cy="83249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282" y="4448216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282" y="4448216"/>
                <a:ext cx="1828802" cy="83249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94592" y="5630506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6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687794" y="3509875"/>
            <a:ext cx="3360590" cy="3147001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Овал 6"/>
          <p:cNvSpPr/>
          <p:nvPr/>
        </p:nvSpPr>
        <p:spPr>
          <a:xfrm>
            <a:off x="1870211" y="1570756"/>
            <a:ext cx="5436025" cy="145272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32-sahifa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88577" y="4206754"/>
            <a:ext cx="2472756" cy="1286303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13530" y="3092824"/>
            <a:ext cx="1550894" cy="106466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47782" y="1303485"/>
            <a:ext cx="11936642" cy="5392878"/>
          </a:xfrm>
          <a:prstGeom prst="roundRect">
            <a:avLst>
              <a:gd name="adj" fmla="val 3396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50436" y="4272996"/>
            <a:ext cx="2517164" cy="1221574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49587" y="3091272"/>
            <a:ext cx="1471919" cy="111393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Takrorsiz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o‘rinlashtirishlar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" y="3749211"/>
            <a:ext cx="3218135" cy="294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53801" y="1109271"/>
                <a:ext cx="11284396" cy="2654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to‘plamning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ixtiyoriy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elementidan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qilingan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tartiblangan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b>
                            </m:sSub>
                          </m:sub>
                        </m:s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ketma-ketlik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1" y="1109271"/>
                <a:ext cx="11284396" cy="2654060"/>
              </a:xfrm>
              <a:prstGeom prst="rect">
                <a:avLst/>
              </a:prstGeom>
              <a:blipFill>
                <a:blip r:embed="rId3"/>
                <a:stretch>
                  <a:fillRect l="-1890" t="-4138" r="-1890" b="-6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26449" y="3890682"/>
                <a:ext cx="847722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elementdan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tadan </a:t>
                </a:r>
                <a:r>
                  <a:rPr lang="en-US" sz="4000" b="1" dirty="0" err="1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takrorsiz</a:t>
                </a:r>
                <a:r>
                  <a:rPr lang="en-US" sz="4000" b="1" dirty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o‘rinlashtirish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49" y="3890682"/>
                <a:ext cx="8477225" cy="1323439"/>
              </a:xfrm>
              <a:prstGeom prst="rect">
                <a:avLst/>
              </a:prstGeom>
              <a:blipFill>
                <a:blip r:embed="rId4"/>
                <a:stretch>
                  <a:fillRect l="-2590" t="-8295" r="-2518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Takrorsiz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o‘rinlashtirishlar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" y="3749211"/>
            <a:ext cx="3218135" cy="294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06798" y="1276725"/>
                <a:ext cx="11284396" cy="197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o‘rinlashtirishlar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8" y="1276725"/>
                <a:ext cx="11284396" cy="1973810"/>
              </a:xfrm>
              <a:prstGeom prst="rect">
                <a:avLst/>
              </a:prstGeom>
              <a:blipFill>
                <a:blip r:embed="rId3"/>
                <a:stretch>
                  <a:fillRect l="-1945" r="-1891" b="-6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333196" y="3440062"/>
                <a:ext cx="8357998" cy="1180961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…∙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96" y="3440062"/>
                <a:ext cx="8357998" cy="11809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3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78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324903" y="724451"/>
            <a:ext cx="115824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jamoasida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o‘yinchi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</a:p>
          <a:p>
            <a:pPr marL="742950" indent="-742950" algn="just">
              <a:lnSpc>
                <a:spcPct val="150000"/>
              </a:lnSpc>
              <a:buClr>
                <a:srgbClr val="C00000"/>
              </a:buClr>
              <a:buAutoNum type="alphaLcParenR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lnSpc>
                <a:spcPct val="150000"/>
              </a:lnSpc>
              <a:buClr>
                <a:srgbClr val="C00000"/>
              </a:buClr>
              <a:buAutoNum type="alphaLcParenR" startAt="2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tayinlanishi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530" y="987100"/>
            <a:ext cx="11347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o‘yinchidan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ixtiyoriysini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tayinlash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sardorining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o‘yinchidan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ixtiyoriysini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tayinlash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yordamchisini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tayinlash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1908" y="101003"/>
            <a:ext cx="780781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592" y="5630506"/>
            <a:ext cx="3663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110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662517" y="4526530"/>
                <a:ext cx="8606118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517" y="4526530"/>
                <a:ext cx="8606118" cy="9259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7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530" y="987100"/>
                <a:ext cx="1134714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Jamoa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yordamchisini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𝟏𝟏𝟎</m:t>
                    </m:r>
                  </m:oMath>
                </a14:m>
                <a:r>
                  <a:rPr lang="en-US" sz="3600" b="1" dirty="0" smtClean="0"/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usulda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tayinladik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yordamchi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etib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nafar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o‘yinchidan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ixtiyoriysini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tayinlash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Jamoa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yordamchisi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yordamchisini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tayinlash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30" y="987100"/>
                <a:ext cx="11347145" cy="3416320"/>
              </a:xfrm>
              <a:prstGeom prst="rect">
                <a:avLst/>
              </a:prstGeom>
              <a:blipFill>
                <a:blip r:embed="rId3"/>
                <a:stretch>
                  <a:fillRect l="-1666" t="-2857" r="-1612" b="-5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кругленный прямоугольник 8"/>
          <p:cNvSpPr/>
          <p:nvPr/>
        </p:nvSpPr>
        <p:spPr>
          <a:xfrm>
            <a:off x="1351908" y="101003"/>
            <a:ext cx="780781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592" y="5630506"/>
            <a:ext cx="369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 990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027096" y="4553972"/>
                <a:ext cx="4677633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𝟗𝟗𝟎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96" y="4553972"/>
                <a:ext cx="4677633" cy="9259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o‘rinlashtirishlar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8" y="4071821"/>
            <a:ext cx="2863701" cy="266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06798" y="1120920"/>
                <a:ext cx="11284396" cy="1506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elementdan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tadan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takrorli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o‘rinlashtirishlar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p>
                        </m:sSubSup>
                      </m:e>
                    </m:ba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kabi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8" y="1120920"/>
                <a:ext cx="11284396" cy="1506438"/>
              </a:xfrm>
              <a:prstGeom prst="rect">
                <a:avLst/>
              </a:prstGeom>
              <a:blipFill>
                <a:blip r:embed="rId3"/>
                <a:stretch>
                  <a:fillRect l="-1945" t="-7287" r="-1891" b="-16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5488770" y="4205672"/>
                <a:ext cx="3386716" cy="1289964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70" y="4205672"/>
                <a:ext cx="3386716" cy="12899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0805" y="2674636"/>
            <a:ext cx="1119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Ko‘paytirish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qoidasiga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-masala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>
                <a:blip r:embed="rId2"/>
                <a:stretch>
                  <a:fillRect t="-12500" b="-341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579792" y="1293870"/>
            <a:ext cx="110081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yozuvida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1525" y="1006557"/>
            <a:ext cx="1030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ta.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91" y="1478630"/>
            <a:ext cx="11340624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raqamni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raqamlardan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813572" y="5136466"/>
                <a:ext cx="6285304" cy="999877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72" y="5136466"/>
                <a:ext cx="6285304" cy="999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213</Words>
  <Application>Microsoft Office PowerPoint</Application>
  <PresentationFormat>Широкоэкранный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26</cp:revision>
  <dcterms:created xsi:type="dcterms:W3CDTF">2020-12-27T06:03:11Z</dcterms:created>
  <dcterms:modified xsi:type="dcterms:W3CDTF">2021-02-01T03:56:06Z</dcterms:modified>
</cp:coreProperties>
</file>