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F0CDFD-FCB7-489B-A8EA-F56B9ED01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B106D1-1DC4-452A-BCD6-2D1B89F859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F41483-6965-4AFF-B9A7-CFE3F1BA7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47B8-12CA-4D52-A20D-8517199FA3DB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073B19-BD62-49AF-A1CC-F63CBC6A8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7104BB-7629-43EB-B447-CBF5EF713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999-67E1-46F1-89A7-DA3B6DC2F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782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346051-FEC7-4F69-9B80-43B177F2D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26D3C2-DD5A-474C-B29A-4F8C562722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2473D6-F1A4-437F-9421-6E76F4BF9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47B8-12CA-4D52-A20D-8517199FA3DB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2D2B29-E862-4F8F-A3C1-1682AACDD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39CB2B-E3CB-45D5-8D1A-36CA4A94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999-67E1-46F1-89A7-DA3B6DC2F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268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BE75B34-D967-4F53-BF19-5572F3B466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B12B51-0772-4FA0-8DA0-A910A18904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E80223-EE6B-41E3-9591-EC26F3F3B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47B8-12CA-4D52-A20D-8517199FA3DB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3CDA86-7F06-4AC4-89CA-B9827E275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24E0DC-58D1-49FB-96CE-8F6D2B169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999-67E1-46F1-89A7-DA3B6DC2F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331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73608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7B7D84-CA64-4E13-BAD5-B9CFDD9F7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EA1EEB-B33F-4966-8F72-4CA6FC9C5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B6B3BD-2A28-42F2-9ABF-EBE915188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47B8-12CA-4D52-A20D-8517199FA3DB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F7D6EE-D3FE-405C-8F5F-ABD8EF7D6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227FBC-62EE-453D-8860-5888E9FFE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999-67E1-46F1-89A7-DA3B6DC2F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950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9340C6-5CEC-4B6A-8651-AD27737C1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7206AF-C8C3-47A5-BFCC-C694D45A5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61C6A8-AA92-4D5F-B41A-682ECE915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47B8-12CA-4D52-A20D-8517199FA3DB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C9E314-F1A7-4EF6-BF1D-C29EF7FC2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7263C6-2CF1-4D9D-854C-01C0A21D7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999-67E1-46F1-89A7-DA3B6DC2F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671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31F946-36E0-4E69-A6B7-E68CF0D6A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79DF02-6E2C-4E3E-926E-41C8642FF1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F069A03-C7CC-46B8-8948-3DC51A453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4A4F72-7875-48F8-B554-B85062915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47B8-12CA-4D52-A20D-8517199FA3DB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A5B7AB-A4CE-406B-98B0-689253E74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D0AEA8-D368-4EA1-A82C-BAF5F16D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999-67E1-46F1-89A7-DA3B6DC2F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089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11965B-35E4-48E3-AE19-7C8D5A43C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6FA7EF-71C6-41DC-BF15-41F90EA86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1D9E14D-71CB-4252-B87E-2802E7E29D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223B853-47DA-4001-8E58-CBE1DCFE32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A044E82-60A6-4605-B674-2C074A0E58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FE815A6-D7DB-474C-B6B2-9D05FCD42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47B8-12CA-4D52-A20D-8517199FA3DB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BAC6271-AB27-448C-BFE4-7B0C51316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9C2E96F-EC95-494C-A61A-5D3099D14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999-67E1-46F1-89A7-DA3B6DC2F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381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CD7B95-A3A3-4F40-ABE7-8D552B8B7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C1DDE0D-2E6F-4878-ADDE-1038E8336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47B8-12CA-4D52-A20D-8517199FA3DB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FC9EF51-9EC1-480D-A3B7-6387EA99E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78D79B-C189-454C-A0B3-CCAD6708D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999-67E1-46F1-89A7-DA3B6DC2F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228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902C13-84B7-4624-AA1C-4E1202952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47B8-12CA-4D52-A20D-8517199FA3DB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E495A6F-3BD2-4E2F-9662-A3B3B79C2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CAD4A3F-EE9F-4C41-A001-8ACE023F8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999-67E1-46F1-89A7-DA3B6DC2F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344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8BC13B-56D2-41BE-B132-F4F771167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D34AF6-A6A7-45AA-97E2-4561A7AD7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8C32C1-B741-4CB0-AC5E-A94F633F64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C7D854-7ECA-485E-91BE-C69812CA0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47B8-12CA-4D52-A20D-8517199FA3DB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635030-2A30-46AF-86BA-FB77306E9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9CB3E2-4F8A-43FB-B503-68B6AD6AE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999-67E1-46F1-89A7-DA3B6DC2F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862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701B4B-0A9E-464B-839B-D261EE1FE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969BFE4-A389-4EF6-A7D0-08AEAEF761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31FDED7-7D8A-412D-BB3B-DD0604AB1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B3DFEAC-AE90-49B9-91EC-A514131A5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47B8-12CA-4D52-A20D-8517199FA3DB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8D66B1-0186-43F9-BD64-CED6790C0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583C03-BC10-4A1C-9C47-992F01513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999-67E1-46F1-89A7-DA3B6DC2F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608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DB05DC-14CF-438D-AAC9-2EB437947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1AFFBD8-4AF7-407D-B5DE-929538628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3B2C68-47B3-470C-AD2A-76A3F79DB2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F47B8-12CA-4D52-A20D-8517199FA3DB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18D23E-D824-43A1-898B-23E69352FC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0D93D7-AFA7-43FB-BDB8-C79D0049A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C8999-67E1-46F1-89A7-DA3B6DC2F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14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5108" y="2295526"/>
            <a:ext cx="10159017" cy="262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Guruhlashlarga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420089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C9DFAEC8-CC9B-45CC-9EAC-E3A5F51E6CDC}"/>
              </a:ext>
            </a:extLst>
          </p:cNvPr>
          <p:cNvSpPr/>
          <p:nvPr/>
        </p:nvSpPr>
        <p:spPr>
          <a:xfrm>
            <a:off x="256479" y="647114"/>
            <a:ext cx="11686478" cy="5666600"/>
          </a:xfrm>
          <a:prstGeom prst="roundRect">
            <a:avLst>
              <a:gd name="adj" fmla="val 18419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69140C-EFFF-43EA-8F7F-002CE6060857}"/>
                  </a:ext>
                </a:extLst>
              </p:cNvPr>
              <p:cNvSpPr txBox="1"/>
              <p:nvPr/>
            </p:nvSpPr>
            <p:spPr>
              <a:xfrm>
                <a:off x="638078" y="941172"/>
                <a:ext cx="10949936" cy="4975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𝟑𝟎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𝟐𝟗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𝟐𝟖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usul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(variant)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paydo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Ammo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sanashda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biror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sanaldi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uchlik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turli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usulda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tanlanishi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dastlab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keyin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dastlab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keyin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h.k.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69140C-EFFF-43EA-8F7F-002CE60608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078" y="941172"/>
                <a:ext cx="10949936" cy="4975657"/>
              </a:xfrm>
              <a:prstGeom prst="rect">
                <a:avLst/>
              </a:prstGeom>
              <a:blipFill>
                <a:blip r:embed="rId2"/>
                <a:stretch>
                  <a:fillRect l="-1726" r="-1670" b="-35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987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C9DFAEC8-CC9B-45CC-9EAC-E3A5F51E6CDC}"/>
              </a:ext>
            </a:extLst>
          </p:cNvPr>
          <p:cNvSpPr/>
          <p:nvPr/>
        </p:nvSpPr>
        <p:spPr>
          <a:xfrm>
            <a:off x="256479" y="520505"/>
            <a:ext cx="11686478" cy="5793209"/>
          </a:xfrm>
          <a:prstGeom prst="roundRect">
            <a:avLst>
              <a:gd name="adj" fmla="val 18419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69140C-EFFF-43EA-8F7F-002CE6060857}"/>
                  </a:ext>
                </a:extLst>
              </p:cNvPr>
              <p:cNvSpPr txBox="1"/>
              <p:nvPr/>
            </p:nvSpPr>
            <p:spPr>
              <a:xfrm>
                <a:off x="680964" y="822657"/>
                <a:ext cx="10830071" cy="24826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Uchta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elementdan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o‘rin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almashtirishlar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!</m:t>
                    </m:r>
                  </m:oMath>
                </a14:m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bois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har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6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sanaldi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Jami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69140C-EFFF-43EA-8F7F-002CE60608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964" y="822657"/>
                <a:ext cx="10830071" cy="2482667"/>
              </a:xfrm>
              <a:prstGeom prst="rect">
                <a:avLst/>
              </a:prstGeom>
              <a:blipFill>
                <a:blip r:embed="rId2"/>
                <a:stretch>
                  <a:fillRect l="-1745" r="-1689" b="-83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id="{874AC298-BEB8-40E9-A029-D325A15580EE}"/>
                  </a:ext>
                </a:extLst>
              </p:cNvPr>
              <p:cNvSpPr/>
              <p:nvPr/>
            </p:nvSpPr>
            <p:spPr>
              <a:xfrm>
                <a:off x="3383914" y="5801408"/>
                <a:ext cx="5458265" cy="833566"/>
              </a:xfrm>
              <a:prstGeom prst="roundRect">
                <a:avLst/>
              </a:prstGeom>
              <a:gradFill>
                <a:gsLst>
                  <a:gs pos="1700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𝟒𝟎𝟔𝟎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id="{874AC298-BEB8-40E9-A029-D325A15580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914" y="5801408"/>
                <a:ext cx="5458265" cy="833566"/>
              </a:xfrm>
              <a:prstGeom prst="roundRect">
                <a:avLst/>
              </a:prstGeom>
              <a:blipFill>
                <a:blip r:embed="rId3"/>
                <a:stretch>
                  <a:fillRect t="-2083" b="-20139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FE1B6BE-3311-42B9-9EFF-FF4CAD2439BB}"/>
                  </a:ext>
                </a:extLst>
              </p:cNvPr>
              <p:cNvSpPr txBox="1"/>
              <p:nvPr/>
            </p:nvSpPr>
            <p:spPr>
              <a:xfrm>
                <a:off x="3967088" y="3776288"/>
                <a:ext cx="4589783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𝟐𝟗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𝟐𝟖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𝟒𝟎𝟔𝟎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FE1B6BE-3311-42B9-9EFF-FF4CAD2439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7088" y="3776288"/>
                <a:ext cx="4589783" cy="11564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921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160730F8-30D6-4E7B-B492-3559EAEB0089}"/>
              </a:ext>
            </a:extLst>
          </p:cNvPr>
          <p:cNvSpPr/>
          <p:nvPr/>
        </p:nvSpPr>
        <p:spPr>
          <a:xfrm>
            <a:off x="256479" y="647114"/>
            <a:ext cx="11686478" cy="5666600"/>
          </a:xfrm>
          <a:prstGeom prst="roundRect">
            <a:avLst>
              <a:gd name="adj" fmla="val 18419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2022198-57FC-428C-8E95-9FCE42BAC63A}"/>
              </a:ext>
            </a:extLst>
          </p:cNvPr>
          <p:cNvSpPr/>
          <p:nvPr/>
        </p:nvSpPr>
        <p:spPr>
          <a:xfrm>
            <a:off x="3366867" y="223026"/>
            <a:ext cx="5458265" cy="833566"/>
          </a:xfrm>
          <a:prstGeom prst="roundRect">
            <a:avLst/>
          </a:prstGeom>
          <a:gradFill>
            <a:gsLst>
              <a:gs pos="17000">
                <a:srgbClr val="92D05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CC6537-2F34-4BCD-A0A3-C0B9CA84F0AC}"/>
                  </a:ext>
                </a:extLst>
              </p:cNvPr>
              <p:cNvSpPr txBox="1"/>
              <p:nvPr/>
            </p:nvSpPr>
            <p:spPr>
              <a:xfrm>
                <a:off x="452510" y="1035822"/>
                <a:ext cx="11286977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Sinfda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nafar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o‘quvchi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nafar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o‘quvchidan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tanlab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olish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usullari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elementdan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guruhlashlar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CC6537-2F34-4BCD-A0A3-C0B9CA84F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510" y="1035822"/>
                <a:ext cx="11286977" cy="3416320"/>
              </a:xfrm>
              <a:prstGeom prst="rect">
                <a:avLst/>
              </a:prstGeom>
              <a:blipFill>
                <a:blip r:embed="rId2"/>
                <a:stretch>
                  <a:fillRect l="-1620" r="-1620" b="-2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:a16="http://schemas.microsoft.com/office/drawing/2014/main" id="{D354EFC4-D6EA-495A-A9B3-71A0E74EA8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 flipH="1">
            <a:off x="249038" y="4413627"/>
            <a:ext cx="2288542" cy="1900087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259651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160730F8-30D6-4E7B-B492-3559EAEB0089}"/>
              </a:ext>
            </a:extLst>
          </p:cNvPr>
          <p:cNvSpPr/>
          <p:nvPr/>
        </p:nvSpPr>
        <p:spPr>
          <a:xfrm>
            <a:off x="256479" y="647114"/>
            <a:ext cx="11686478" cy="5666600"/>
          </a:xfrm>
          <a:prstGeom prst="roundRect">
            <a:avLst>
              <a:gd name="adj" fmla="val 18419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2022198-57FC-428C-8E95-9FCE42BAC63A}"/>
              </a:ext>
            </a:extLst>
          </p:cNvPr>
          <p:cNvSpPr/>
          <p:nvPr/>
        </p:nvSpPr>
        <p:spPr>
          <a:xfrm>
            <a:off x="3366867" y="223026"/>
            <a:ext cx="5458265" cy="833566"/>
          </a:xfrm>
          <a:prstGeom prst="roundRect">
            <a:avLst/>
          </a:prstGeom>
          <a:gradFill>
            <a:gsLst>
              <a:gs pos="17000">
                <a:srgbClr val="92D05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CC6537-2F34-4BCD-A0A3-C0B9CA84F0AC}"/>
                  </a:ext>
                </a:extLst>
              </p:cNvPr>
              <p:cNvSpPr txBox="1"/>
              <p:nvPr/>
            </p:nvSpPr>
            <p:spPr>
              <a:xfrm>
                <a:off x="596703" y="1399199"/>
                <a:ext cx="10998592" cy="4366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elementli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elmentli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hisoblaymiz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elmentni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navbatma-navbat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tanlab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dastlab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birinchisini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keyin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ikkinchisini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h.k.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…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</m:num>
                      <m:den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e>
                        </m:d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sonini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qilamiz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CC6537-2F34-4BCD-A0A3-C0B9CA84F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703" y="1399199"/>
                <a:ext cx="10998592" cy="4366067"/>
              </a:xfrm>
              <a:prstGeom prst="rect">
                <a:avLst/>
              </a:prstGeom>
              <a:blipFill>
                <a:blip r:embed="rId2"/>
                <a:stretch>
                  <a:fillRect l="-1718" t="-2235" r="-1663" b="-43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321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0B1388EB-F4FE-490D-872A-3F029161B162}"/>
              </a:ext>
            </a:extLst>
          </p:cNvPr>
          <p:cNvSpPr/>
          <p:nvPr/>
        </p:nvSpPr>
        <p:spPr>
          <a:xfrm>
            <a:off x="256479" y="647114"/>
            <a:ext cx="11686478" cy="5666600"/>
          </a:xfrm>
          <a:prstGeom prst="roundRect">
            <a:avLst>
              <a:gd name="adj" fmla="val 18419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C87EE1-D2D7-44B1-8502-56E78B97E0BA}"/>
                  </a:ext>
                </a:extLst>
              </p:cNvPr>
              <p:cNvSpPr txBox="1"/>
              <p:nvPr/>
            </p:nvSpPr>
            <p:spPr>
              <a:xfrm>
                <a:off x="941543" y="966787"/>
                <a:ext cx="10308912" cy="29864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Ammo har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sanadik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algn="ctr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sup>
                    </m:sSubSup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  <m:d>
                          <m:d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e>
                        </m:d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C87EE1-D2D7-44B1-8502-56E78B97E0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543" y="966787"/>
                <a:ext cx="10308912" cy="2986459"/>
              </a:xfrm>
              <a:prstGeom prst="rect">
                <a:avLst/>
              </a:prstGeom>
              <a:blipFill>
                <a:blip r:embed="rId2"/>
                <a:stretch>
                  <a:fillRect l="-2955" t="-5317" r="-5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A2BE8D0-3E8C-4FF1-A750-E7A5F3E8E4D9}"/>
              </a:ext>
            </a:extLst>
          </p:cNvPr>
          <p:cNvSpPr txBox="1"/>
          <p:nvPr/>
        </p:nvSpPr>
        <p:spPr>
          <a:xfrm>
            <a:off x="676879" y="4098961"/>
            <a:ext cx="108382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son binomial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koeffitsiyent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deb ham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36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09B75D81-5F20-40DA-BF7E-883DED63EC06}"/>
              </a:ext>
            </a:extLst>
          </p:cNvPr>
          <p:cNvSpPr/>
          <p:nvPr/>
        </p:nvSpPr>
        <p:spPr>
          <a:xfrm>
            <a:off x="256479" y="506437"/>
            <a:ext cx="11686478" cy="6128537"/>
          </a:xfrm>
          <a:prstGeom prst="roundRect">
            <a:avLst>
              <a:gd name="adj" fmla="val 20485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8C4AE96F-095B-4BFD-A2AF-BAA535D64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377" y="4023360"/>
            <a:ext cx="2587942" cy="2611614"/>
          </a:xfrm>
          <a:prstGeom prst="ellipse">
            <a:avLst/>
          </a:prstGeom>
          <a:noFill/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3D7203E-34D8-49AB-B113-B9A04901B440}"/>
              </a:ext>
            </a:extLst>
          </p:cNvPr>
          <p:cNvSpPr/>
          <p:nvPr/>
        </p:nvSpPr>
        <p:spPr>
          <a:xfrm>
            <a:off x="4473526" y="196948"/>
            <a:ext cx="3924886" cy="833566"/>
          </a:xfrm>
          <a:prstGeom prst="roundRect">
            <a:avLst>
              <a:gd name="adj" fmla="val 41562"/>
            </a:avLst>
          </a:prstGeom>
          <a:gradFill>
            <a:gsLst>
              <a:gs pos="17000">
                <a:srgbClr val="92D05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490FE-EB14-4738-BA06-FD86D348329A}"/>
              </a:ext>
            </a:extLst>
          </p:cNvPr>
          <p:cNvSpPr txBox="1"/>
          <p:nvPr/>
        </p:nvSpPr>
        <p:spPr>
          <a:xfrm>
            <a:off x="714468" y="1107886"/>
            <a:ext cx="107630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tashkilotining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duradgorlar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bo‘limida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qavatli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uyning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eshiklarini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o‘rnatish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duradgorni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1F8CF6E-A8A1-4786-BBDE-8014CBC55610}"/>
              </a:ext>
            </a:extLst>
          </p:cNvPr>
          <p:cNvSpPr/>
          <p:nvPr/>
        </p:nvSpPr>
        <p:spPr>
          <a:xfrm>
            <a:off x="702106" y="3570705"/>
            <a:ext cx="91891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Agar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bo‘limdagi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duradgor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layoqatli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variantlari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01722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C9DFAEC8-CC9B-45CC-9EAC-E3A5F51E6CDC}"/>
              </a:ext>
            </a:extLst>
          </p:cNvPr>
          <p:cNvSpPr/>
          <p:nvPr/>
        </p:nvSpPr>
        <p:spPr>
          <a:xfrm>
            <a:off x="256479" y="647114"/>
            <a:ext cx="11686478" cy="5666600"/>
          </a:xfrm>
          <a:prstGeom prst="roundRect">
            <a:avLst>
              <a:gd name="adj" fmla="val 18419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E7C45B8-7B39-4416-823F-7D7856F2AA11}"/>
              </a:ext>
            </a:extLst>
          </p:cNvPr>
          <p:cNvSpPr/>
          <p:nvPr/>
        </p:nvSpPr>
        <p:spPr>
          <a:xfrm>
            <a:off x="3366867" y="223026"/>
            <a:ext cx="5458265" cy="833566"/>
          </a:xfrm>
          <a:prstGeom prst="roundRect">
            <a:avLst/>
          </a:prstGeom>
          <a:gradFill>
            <a:gsLst>
              <a:gs pos="17000">
                <a:srgbClr val="92D05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DE17FF-FEF9-44E9-AE3D-FFD18F6DB7A7}"/>
                  </a:ext>
                </a:extLst>
              </p:cNvPr>
              <p:cNvSpPr txBox="1"/>
              <p:nvPr/>
            </p:nvSpPr>
            <p:spPr>
              <a:xfrm>
                <a:off x="468337" y="1218212"/>
                <a:ext cx="11255321" cy="1691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Guruhlashlar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formulasidan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sup>
                    </m:sSub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  <m:d>
                          <m:d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e>
                        </m:d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DE17FF-FEF9-44E9-AE3D-FFD18F6DB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37" y="1218212"/>
                <a:ext cx="11255321" cy="1691104"/>
              </a:xfrm>
              <a:prstGeom prst="rect">
                <a:avLst/>
              </a:prstGeom>
              <a:blipFill>
                <a:blip r:embed="rId2"/>
                <a:stretch>
                  <a:fillRect l="-1950" t="-6498" r="-1896" b="-7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BCB9FAF-0CC7-40F0-84CE-3B910CE1FA75}"/>
                  </a:ext>
                </a:extLst>
              </p:cNvPr>
              <p:cNvSpPr txBox="1"/>
              <p:nvPr/>
            </p:nvSpPr>
            <p:spPr>
              <a:xfrm>
                <a:off x="1439009" y="3070936"/>
                <a:ext cx="561378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BCB9FAF-0CC7-40F0-84CE-3B910CE1F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9009" y="3070936"/>
                <a:ext cx="5613781" cy="707886"/>
              </a:xfrm>
              <a:prstGeom prst="rect">
                <a:avLst/>
              </a:prstGeom>
              <a:blipFill>
                <a:blip r:embed="rId3"/>
                <a:stretch>
                  <a:fillRect l="-3800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3389CDF9-1451-476D-B26D-75EDC3CD60F6}"/>
                  </a:ext>
                </a:extLst>
              </p:cNvPr>
              <p:cNvSpPr/>
              <p:nvPr/>
            </p:nvSpPr>
            <p:spPr>
              <a:xfrm>
                <a:off x="1334822" y="3948685"/>
                <a:ext cx="9522350" cy="13483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𝟏𝟓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b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!∙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𝟏𝟓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𝟒𝟓𝟓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3389CDF9-1451-476D-B26D-75EDC3CD60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822" y="3948685"/>
                <a:ext cx="9522350" cy="13483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CDECD92A-7C63-4189-B187-199EEAF35007}"/>
                  </a:ext>
                </a:extLst>
              </p:cNvPr>
              <p:cNvSpPr/>
              <p:nvPr/>
            </p:nvSpPr>
            <p:spPr>
              <a:xfrm>
                <a:off x="3383914" y="5801408"/>
                <a:ext cx="5458265" cy="833566"/>
              </a:xfrm>
              <a:prstGeom prst="roundRect">
                <a:avLst/>
              </a:prstGeom>
              <a:gradFill>
                <a:gsLst>
                  <a:gs pos="1700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𝟒𝟓𝟓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CDECD92A-7C63-4189-B187-199EEAF350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914" y="5801408"/>
                <a:ext cx="5458265" cy="833566"/>
              </a:xfrm>
              <a:prstGeom prst="roundRect">
                <a:avLst/>
              </a:prstGeom>
              <a:blipFill>
                <a:blip r:embed="rId5"/>
                <a:stretch>
                  <a:fillRect t="-2083" b="-20139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233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09B75D81-5F20-40DA-BF7E-883DED63EC06}"/>
              </a:ext>
            </a:extLst>
          </p:cNvPr>
          <p:cNvSpPr/>
          <p:nvPr/>
        </p:nvSpPr>
        <p:spPr>
          <a:xfrm>
            <a:off x="256479" y="506437"/>
            <a:ext cx="11686478" cy="6128537"/>
          </a:xfrm>
          <a:prstGeom prst="roundRect">
            <a:avLst>
              <a:gd name="adj" fmla="val 20485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8C4AE96F-095B-4BFD-A2AF-BAA535D64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377" y="4023360"/>
            <a:ext cx="2587942" cy="2611614"/>
          </a:xfrm>
          <a:prstGeom prst="ellipse">
            <a:avLst/>
          </a:prstGeom>
          <a:noFill/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3D7203E-34D8-49AB-B113-B9A04901B440}"/>
              </a:ext>
            </a:extLst>
          </p:cNvPr>
          <p:cNvSpPr/>
          <p:nvPr/>
        </p:nvSpPr>
        <p:spPr>
          <a:xfrm>
            <a:off x="4473526" y="196948"/>
            <a:ext cx="3924886" cy="833566"/>
          </a:xfrm>
          <a:prstGeom prst="roundRect">
            <a:avLst>
              <a:gd name="adj" fmla="val 41562"/>
            </a:avLst>
          </a:prstGeom>
          <a:gradFill>
            <a:gsLst>
              <a:gs pos="17000">
                <a:srgbClr val="92D05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490FE-EB14-4738-BA06-FD86D348329A}"/>
              </a:ext>
            </a:extLst>
          </p:cNvPr>
          <p:cNvSpPr txBox="1"/>
          <p:nvPr/>
        </p:nvSpPr>
        <p:spPr>
          <a:xfrm>
            <a:off x="714468" y="1175668"/>
            <a:ext cx="10763063" cy="2171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5 ta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kitobdan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4674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C9DFAEC8-CC9B-45CC-9EAC-E3A5F51E6CDC}"/>
              </a:ext>
            </a:extLst>
          </p:cNvPr>
          <p:cNvSpPr/>
          <p:nvPr/>
        </p:nvSpPr>
        <p:spPr>
          <a:xfrm>
            <a:off x="256479" y="647114"/>
            <a:ext cx="11686478" cy="5666600"/>
          </a:xfrm>
          <a:prstGeom prst="roundRect">
            <a:avLst>
              <a:gd name="adj" fmla="val 18419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E7C45B8-7B39-4416-823F-7D7856F2AA11}"/>
              </a:ext>
            </a:extLst>
          </p:cNvPr>
          <p:cNvSpPr/>
          <p:nvPr/>
        </p:nvSpPr>
        <p:spPr>
          <a:xfrm>
            <a:off x="3366867" y="223026"/>
            <a:ext cx="5458265" cy="833566"/>
          </a:xfrm>
          <a:prstGeom prst="roundRect">
            <a:avLst/>
          </a:prstGeom>
          <a:gradFill>
            <a:gsLst>
              <a:gs pos="17000">
                <a:srgbClr val="92D05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DE17FF-FEF9-44E9-AE3D-FFD18F6DB7A7}"/>
                  </a:ext>
                </a:extLst>
              </p:cNvPr>
              <p:cNvSpPr txBox="1"/>
              <p:nvPr/>
            </p:nvSpPr>
            <p:spPr>
              <a:xfrm>
                <a:off x="468336" y="1056592"/>
                <a:ext cx="11255321" cy="2321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Binomial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ta’rifiga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hisoblaymiz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sup>
                    </m:sSub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  <m:d>
                          <m:d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e>
                        </m:d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DE17FF-FEF9-44E9-AE3D-FFD18F6DB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36" y="1056592"/>
                <a:ext cx="11255321" cy="2321598"/>
              </a:xfrm>
              <a:prstGeom prst="rect">
                <a:avLst/>
              </a:prstGeom>
              <a:blipFill>
                <a:blip r:embed="rId2"/>
                <a:stretch>
                  <a:fillRect l="-1950" r="-1896" b="-13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3389CDF9-1451-476D-B26D-75EDC3CD60F6}"/>
                  </a:ext>
                </a:extLst>
              </p:cNvPr>
              <p:cNvSpPr/>
              <p:nvPr/>
            </p:nvSpPr>
            <p:spPr>
              <a:xfrm>
                <a:off x="1095671" y="3667331"/>
                <a:ext cx="9123973" cy="13483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b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!∙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3389CDF9-1451-476D-B26D-75EDC3CD60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671" y="3667331"/>
                <a:ext cx="9123973" cy="13483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CDECD92A-7C63-4189-B187-199EEAF35007}"/>
                  </a:ext>
                </a:extLst>
              </p:cNvPr>
              <p:cNvSpPr/>
              <p:nvPr/>
            </p:nvSpPr>
            <p:spPr>
              <a:xfrm>
                <a:off x="3383914" y="5801408"/>
                <a:ext cx="5458265" cy="833566"/>
              </a:xfrm>
              <a:prstGeom prst="roundRect">
                <a:avLst/>
              </a:prstGeom>
              <a:gradFill>
                <a:gsLst>
                  <a:gs pos="1700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CDECD92A-7C63-4189-B187-199EEAF350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914" y="5801408"/>
                <a:ext cx="5458265" cy="833566"/>
              </a:xfrm>
              <a:prstGeom prst="roundRect">
                <a:avLst/>
              </a:prstGeom>
              <a:blipFill>
                <a:blip r:embed="rId4"/>
                <a:stretch>
                  <a:fillRect t="-2083" b="-20139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010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09B75D81-5F20-40DA-BF7E-883DED63EC06}"/>
              </a:ext>
            </a:extLst>
          </p:cNvPr>
          <p:cNvSpPr/>
          <p:nvPr/>
        </p:nvSpPr>
        <p:spPr>
          <a:xfrm>
            <a:off x="256479" y="506437"/>
            <a:ext cx="11686478" cy="6128537"/>
          </a:xfrm>
          <a:prstGeom prst="roundRect">
            <a:avLst>
              <a:gd name="adj" fmla="val 20485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8C4AE96F-095B-4BFD-A2AF-BAA535D64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377" y="4023360"/>
            <a:ext cx="2587942" cy="2611614"/>
          </a:xfrm>
          <a:prstGeom prst="ellipse">
            <a:avLst/>
          </a:prstGeom>
          <a:noFill/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3D7203E-34D8-49AB-B113-B9A04901B440}"/>
              </a:ext>
            </a:extLst>
          </p:cNvPr>
          <p:cNvSpPr/>
          <p:nvPr/>
        </p:nvSpPr>
        <p:spPr>
          <a:xfrm>
            <a:off x="4473526" y="196948"/>
            <a:ext cx="3924886" cy="833566"/>
          </a:xfrm>
          <a:prstGeom prst="roundRect">
            <a:avLst>
              <a:gd name="adj" fmla="val 41562"/>
            </a:avLst>
          </a:prstGeom>
          <a:gradFill>
            <a:gsLst>
              <a:gs pos="17000">
                <a:srgbClr val="92D05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490FE-EB14-4738-BA06-FD86D348329A}"/>
              </a:ext>
            </a:extLst>
          </p:cNvPr>
          <p:cNvSpPr txBox="1"/>
          <p:nvPr/>
        </p:nvSpPr>
        <p:spPr>
          <a:xfrm>
            <a:off x="714468" y="1030514"/>
            <a:ext cx="10763063" cy="301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	30 ta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munchoqlardan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taqinchoqni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8 ta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munchoqli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5072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09B75D81-5F20-40DA-BF7E-883DED63EC06}"/>
              </a:ext>
            </a:extLst>
          </p:cNvPr>
          <p:cNvSpPr/>
          <p:nvPr/>
        </p:nvSpPr>
        <p:spPr>
          <a:xfrm>
            <a:off x="256479" y="506437"/>
            <a:ext cx="11686478" cy="6128537"/>
          </a:xfrm>
          <a:prstGeom prst="roundRect">
            <a:avLst>
              <a:gd name="adj" fmla="val 21403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8C4AE96F-095B-4BFD-A2AF-BAA535D64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015" y="4023360"/>
            <a:ext cx="2587942" cy="2611614"/>
          </a:xfrm>
          <a:prstGeom prst="ellipse">
            <a:avLst/>
          </a:prstGeom>
          <a:noFill/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3D7203E-34D8-49AB-B113-B9A04901B440}"/>
              </a:ext>
            </a:extLst>
          </p:cNvPr>
          <p:cNvSpPr/>
          <p:nvPr/>
        </p:nvSpPr>
        <p:spPr>
          <a:xfrm>
            <a:off x="4473526" y="196948"/>
            <a:ext cx="3924886" cy="833566"/>
          </a:xfrm>
          <a:prstGeom prst="roundRect">
            <a:avLst/>
          </a:prstGeom>
          <a:gradFill>
            <a:gsLst>
              <a:gs pos="17000">
                <a:srgbClr val="92D05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490FE-EB14-4738-BA06-FD86D348329A}"/>
              </a:ext>
            </a:extLst>
          </p:cNvPr>
          <p:cNvSpPr txBox="1"/>
          <p:nvPr/>
        </p:nvSpPr>
        <p:spPr>
          <a:xfrm>
            <a:off x="718186" y="1069562"/>
            <a:ext cx="1076306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Sinfda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Olimpiadada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qatnashish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o‘quvchini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57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C9DFAEC8-CC9B-45CC-9EAC-E3A5F51E6CDC}"/>
              </a:ext>
            </a:extLst>
          </p:cNvPr>
          <p:cNvSpPr/>
          <p:nvPr/>
        </p:nvSpPr>
        <p:spPr>
          <a:xfrm>
            <a:off x="256479" y="647114"/>
            <a:ext cx="11686478" cy="5666600"/>
          </a:xfrm>
          <a:prstGeom prst="roundRect">
            <a:avLst>
              <a:gd name="adj" fmla="val 18419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E7C45B8-7B39-4416-823F-7D7856F2AA11}"/>
              </a:ext>
            </a:extLst>
          </p:cNvPr>
          <p:cNvSpPr/>
          <p:nvPr/>
        </p:nvSpPr>
        <p:spPr>
          <a:xfrm>
            <a:off x="3366867" y="223026"/>
            <a:ext cx="5458265" cy="833566"/>
          </a:xfrm>
          <a:prstGeom prst="roundRect">
            <a:avLst/>
          </a:prstGeom>
          <a:gradFill>
            <a:gsLst>
              <a:gs pos="17000">
                <a:srgbClr val="92D05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DE17FF-FEF9-44E9-AE3D-FFD18F6DB7A7}"/>
                  </a:ext>
                </a:extLst>
              </p:cNvPr>
              <p:cNvSpPr txBox="1"/>
              <p:nvPr/>
            </p:nvSpPr>
            <p:spPr>
              <a:xfrm>
                <a:off x="468336" y="1056592"/>
                <a:ext cx="11255321" cy="2321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Binomial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ta’rifiga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hisoblaymiz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sup>
                    </m:sSub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  <m:d>
                          <m:d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e>
                        </m:d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DE17FF-FEF9-44E9-AE3D-FFD18F6DB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36" y="1056592"/>
                <a:ext cx="11255321" cy="2321598"/>
              </a:xfrm>
              <a:prstGeom prst="rect">
                <a:avLst/>
              </a:prstGeom>
              <a:blipFill>
                <a:blip r:embed="rId2"/>
                <a:stretch>
                  <a:fillRect l="-1950" r="-1896" b="-13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3389CDF9-1451-476D-B26D-75EDC3CD60F6}"/>
                  </a:ext>
                </a:extLst>
              </p:cNvPr>
              <p:cNvSpPr/>
              <p:nvPr/>
            </p:nvSpPr>
            <p:spPr>
              <a:xfrm>
                <a:off x="1362833" y="3934617"/>
                <a:ext cx="7462299" cy="13358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sup>
                      </m:sSub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!∙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𝟑𝟎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𝟖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!∙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3389CDF9-1451-476D-B26D-75EDC3CD60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833" y="3934617"/>
                <a:ext cx="7462299" cy="13358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613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C9DFAEC8-CC9B-45CC-9EAC-E3A5F51E6CDC}"/>
              </a:ext>
            </a:extLst>
          </p:cNvPr>
          <p:cNvSpPr/>
          <p:nvPr/>
        </p:nvSpPr>
        <p:spPr>
          <a:xfrm>
            <a:off x="269807" y="312134"/>
            <a:ext cx="11686478" cy="6315003"/>
          </a:xfrm>
          <a:prstGeom prst="roundRect">
            <a:avLst>
              <a:gd name="adj" fmla="val 18419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3389CDF9-1451-476D-B26D-75EDC3CD60F6}"/>
                  </a:ext>
                </a:extLst>
              </p:cNvPr>
              <p:cNvSpPr/>
              <p:nvPr/>
            </p:nvSpPr>
            <p:spPr>
              <a:xfrm>
                <a:off x="1461431" y="1360229"/>
                <a:ext cx="8968224" cy="12615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𝟐𝟕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𝟐𝟖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𝟐𝟗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3389CDF9-1451-476D-B26D-75EDC3CD60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431" y="1360229"/>
                <a:ext cx="8968224" cy="12615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CDECD92A-7C63-4189-B187-199EEAF35007}"/>
                  </a:ext>
                </a:extLst>
              </p:cNvPr>
              <p:cNvSpPr/>
              <p:nvPr/>
            </p:nvSpPr>
            <p:spPr>
              <a:xfrm>
                <a:off x="3383913" y="5561952"/>
                <a:ext cx="5458265" cy="833566"/>
              </a:xfrm>
              <a:prstGeom prst="roundRect">
                <a:avLst/>
              </a:prstGeom>
              <a:gradFill>
                <a:gsLst>
                  <a:gs pos="1700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𝟓𝟖𝟓𝟐𝟗𝟐𝟓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CDECD92A-7C63-4189-B187-199EEAF350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913" y="5561952"/>
                <a:ext cx="5458265" cy="833566"/>
              </a:xfrm>
              <a:prstGeom prst="roundRect">
                <a:avLst/>
              </a:prstGeom>
              <a:blipFill>
                <a:blip r:embed="rId3"/>
                <a:stretch>
                  <a:fillRect t="-4167" b="-18056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2873BAB-3C38-4CA8-8C8D-E78DF05B25EF}"/>
                  </a:ext>
                </a:extLst>
              </p:cNvPr>
              <p:cNvSpPr/>
              <p:nvPr/>
            </p:nvSpPr>
            <p:spPr>
              <a:xfrm>
                <a:off x="1461431" y="4006623"/>
                <a:ext cx="867231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𝟐𝟗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𝟓𝟖𝟓𝟐𝟗𝟐𝟓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2873BAB-3C38-4CA8-8C8D-E78DF05B25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431" y="4006623"/>
                <a:ext cx="867231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040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6">
            <a:extLst>
              <a:ext uri="{FF2B5EF4-FFF2-40B4-BE49-F238E27FC236}">
                <a16:creationId xmlns:a16="http://schemas.microsoft.com/office/drawing/2014/main" id="{34140093-AC6D-4527-89AF-2D9FAA0EF4A2}"/>
              </a:ext>
            </a:extLst>
          </p:cNvPr>
          <p:cNvSpPr/>
          <p:nvPr/>
        </p:nvSpPr>
        <p:spPr>
          <a:xfrm>
            <a:off x="379827" y="1482238"/>
            <a:ext cx="11552151" cy="5150001"/>
          </a:xfrm>
          <a:prstGeom prst="roundRect">
            <a:avLst>
              <a:gd name="adj" fmla="val 2934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8454824" y="3319112"/>
            <a:ext cx="3477155" cy="3313128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</p:pic>
      <p:sp>
        <p:nvSpPr>
          <p:cNvPr id="14" name="Овал 13"/>
          <p:cNvSpPr/>
          <p:nvPr/>
        </p:nvSpPr>
        <p:spPr>
          <a:xfrm>
            <a:off x="1393744" y="4355332"/>
            <a:ext cx="6047163" cy="1798408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664222" y="1729779"/>
            <a:ext cx="5506208" cy="1618346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36-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2026326" y="4926436"/>
            <a:ext cx="1204995" cy="656199"/>
          </a:xfrm>
          <a:prstGeom prst="ellipse">
            <a:avLst/>
          </a:prstGeom>
          <a:gradFill>
            <a:gsLst>
              <a:gs pos="0">
                <a:srgbClr val="FF66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832811" y="4926435"/>
            <a:ext cx="1204994" cy="656199"/>
          </a:xfrm>
          <a:prstGeom prst="ellipse">
            <a:avLst/>
          </a:prstGeom>
          <a:gradFill>
            <a:gsLst>
              <a:gs pos="0">
                <a:srgbClr val="FF66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639295" y="4926435"/>
            <a:ext cx="1204993" cy="656199"/>
          </a:xfrm>
          <a:prstGeom prst="ellipse">
            <a:avLst/>
          </a:prstGeom>
          <a:gradFill>
            <a:gsLst>
              <a:gs pos="0">
                <a:srgbClr val="FF66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>
            <a:cxnSpLocks/>
          </p:cNvCxnSpPr>
          <p:nvPr/>
        </p:nvCxnSpPr>
        <p:spPr>
          <a:xfrm>
            <a:off x="4548890" y="3429000"/>
            <a:ext cx="0" cy="803224"/>
          </a:xfrm>
          <a:prstGeom prst="straightConnector1">
            <a:avLst/>
          </a:prstGeom>
          <a:ln w="76200">
            <a:solidFill>
              <a:srgbClr val="0083E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10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C9DFAEC8-CC9B-45CC-9EAC-E3A5F51E6CDC}"/>
              </a:ext>
            </a:extLst>
          </p:cNvPr>
          <p:cNvSpPr/>
          <p:nvPr/>
        </p:nvSpPr>
        <p:spPr>
          <a:xfrm>
            <a:off x="256479" y="647114"/>
            <a:ext cx="11686478" cy="5666600"/>
          </a:xfrm>
          <a:prstGeom prst="roundRect">
            <a:avLst>
              <a:gd name="adj" fmla="val 18419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E7C45B8-7B39-4416-823F-7D7856F2AA11}"/>
              </a:ext>
            </a:extLst>
          </p:cNvPr>
          <p:cNvSpPr/>
          <p:nvPr/>
        </p:nvSpPr>
        <p:spPr>
          <a:xfrm>
            <a:off x="3366867" y="223026"/>
            <a:ext cx="5458265" cy="833566"/>
          </a:xfrm>
          <a:prstGeom prst="roundRect">
            <a:avLst/>
          </a:prstGeom>
          <a:gradFill>
            <a:gsLst>
              <a:gs pos="17000">
                <a:srgbClr val="92D05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DE17FF-FEF9-44E9-AE3D-FFD18F6DB7A7}"/>
              </a:ext>
            </a:extLst>
          </p:cNvPr>
          <p:cNvSpPr txBox="1"/>
          <p:nvPr/>
        </p:nvSpPr>
        <p:spPr>
          <a:xfrm>
            <a:off x="331295" y="1091257"/>
            <a:ext cx="114132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30 ta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o‘quvchini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29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o‘quvchidan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29 ta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69140C-EFFF-43EA-8F7F-002CE6060857}"/>
              </a:ext>
            </a:extLst>
          </p:cNvPr>
          <p:cNvSpPr txBox="1"/>
          <p:nvPr/>
        </p:nvSpPr>
        <p:spPr>
          <a:xfrm>
            <a:off x="406399" y="2841954"/>
            <a:ext cx="11263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juftlik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sanalgani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bois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10D0EBB-FBB8-4762-A18B-3FA160F7EA17}"/>
                  </a:ext>
                </a:extLst>
              </p:cNvPr>
              <p:cNvSpPr txBox="1"/>
              <p:nvPr/>
            </p:nvSpPr>
            <p:spPr>
              <a:xfrm>
                <a:off x="4388453" y="4327653"/>
                <a:ext cx="3298980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𝟐𝟗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𝟒𝟑𝟓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10D0EBB-FBB8-4762-A18B-3FA160F7EA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453" y="4327653"/>
                <a:ext cx="3298980" cy="11524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id="{874AC298-BEB8-40E9-A029-D325A15580EE}"/>
                  </a:ext>
                </a:extLst>
              </p:cNvPr>
              <p:cNvSpPr/>
              <p:nvPr/>
            </p:nvSpPr>
            <p:spPr>
              <a:xfrm>
                <a:off x="3383914" y="5801408"/>
                <a:ext cx="5458265" cy="833566"/>
              </a:xfrm>
              <a:prstGeom prst="roundRect">
                <a:avLst/>
              </a:prstGeom>
              <a:gradFill>
                <a:gsLst>
                  <a:gs pos="1700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𝟒𝟑𝟓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id="{874AC298-BEB8-40E9-A029-D325A15580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914" y="5801408"/>
                <a:ext cx="5458265" cy="833566"/>
              </a:xfrm>
              <a:prstGeom prst="roundRect">
                <a:avLst/>
              </a:prstGeom>
              <a:blipFill>
                <a:blip r:embed="rId3"/>
                <a:stretch>
                  <a:fillRect t="-2083" b="-20139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301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160730F8-30D6-4E7B-B492-3559EAEB0089}"/>
              </a:ext>
            </a:extLst>
          </p:cNvPr>
          <p:cNvSpPr/>
          <p:nvPr/>
        </p:nvSpPr>
        <p:spPr>
          <a:xfrm>
            <a:off x="256479" y="647114"/>
            <a:ext cx="11686478" cy="5666600"/>
          </a:xfrm>
          <a:prstGeom prst="roundRect">
            <a:avLst>
              <a:gd name="adj" fmla="val 18419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2022198-57FC-428C-8E95-9FCE42BAC63A}"/>
              </a:ext>
            </a:extLst>
          </p:cNvPr>
          <p:cNvSpPr/>
          <p:nvPr/>
        </p:nvSpPr>
        <p:spPr>
          <a:xfrm>
            <a:off x="3366867" y="223026"/>
            <a:ext cx="5458265" cy="833566"/>
          </a:xfrm>
          <a:prstGeom prst="roundRect">
            <a:avLst/>
          </a:prstGeom>
          <a:gradFill>
            <a:gsLst>
              <a:gs pos="17000">
                <a:srgbClr val="92D05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CC6537-2F34-4BCD-A0A3-C0B9CA84F0AC}"/>
                  </a:ext>
                </a:extLst>
              </p:cNvPr>
              <p:cNvSpPr txBox="1"/>
              <p:nvPr/>
            </p:nvSpPr>
            <p:spPr>
              <a:xfrm>
                <a:off x="398583" y="1202485"/>
                <a:ext cx="11394831" cy="24826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elementli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elementlari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juftliklar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topiladi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CC6537-2F34-4BCD-A0A3-C0B9CA84F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583" y="1202485"/>
                <a:ext cx="11394831" cy="2482667"/>
              </a:xfrm>
              <a:prstGeom prst="rect">
                <a:avLst/>
              </a:prstGeom>
              <a:blipFill>
                <a:blip r:embed="rId2"/>
                <a:stretch>
                  <a:fillRect l="-1604" r="-1604" b="-80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: скругленные противолежащие углы 6">
                <a:extLst>
                  <a:ext uri="{FF2B5EF4-FFF2-40B4-BE49-F238E27FC236}">
                    <a16:creationId xmlns:a16="http://schemas.microsoft.com/office/drawing/2014/main" id="{F4771BEE-62C4-44A5-BB1A-B6630B98A782}"/>
                  </a:ext>
                </a:extLst>
              </p:cNvPr>
              <p:cNvSpPr/>
              <p:nvPr/>
            </p:nvSpPr>
            <p:spPr>
              <a:xfrm>
                <a:off x="4182025" y="3933324"/>
                <a:ext cx="4262511" cy="154627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solidFill>
                <a:srgbClr val="92D050"/>
              </a:solidFill>
              <a:ln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Прямоугольник: скругленные противолежащие углы 6">
                <a:extLst>
                  <a:ext uri="{FF2B5EF4-FFF2-40B4-BE49-F238E27FC236}">
                    <a16:creationId xmlns:a16="http://schemas.microsoft.com/office/drawing/2014/main" id="{F4771BEE-62C4-44A5-BB1A-B6630B98A7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025" y="3933324"/>
                <a:ext cx="4262511" cy="154627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:a16="http://schemas.microsoft.com/office/drawing/2014/main" id="{D354EFC4-D6EA-495A-A9B3-71A0E74EA8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 flipH="1">
            <a:off x="249038" y="4413627"/>
            <a:ext cx="2288542" cy="1900087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392765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09B75D81-5F20-40DA-BF7E-883DED63EC06}"/>
              </a:ext>
            </a:extLst>
          </p:cNvPr>
          <p:cNvSpPr/>
          <p:nvPr/>
        </p:nvSpPr>
        <p:spPr>
          <a:xfrm>
            <a:off x="256479" y="506437"/>
            <a:ext cx="11686478" cy="6128537"/>
          </a:xfrm>
          <a:prstGeom prst="roundRect">
            <a:avLst>
              <a:gd name="adj" fmla="val 20485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8C4AE96F-095B-4BFD-A2AF-BAA535D64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015" y="4023360"/>
            <a:ext cx="2587942" cy="2611614"/>
          </a:xfrm>
          <a:prstGeom prst="ellipse">
            <a:avLst/>
          </a:prstGeom>
          <a:noFill/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3D7203E-34D8-49AB-B113-B9A04901B440}"/>
              </a:ext>
            </a:extLst>
          </p:cNvPr>
          <p:cNvSpPr/>
          <p:nvPr/>
        </p:nvSpPr>
        <p:spPr>
          <a:xfrm>
            <a:off x="4473526" y="196948"/>
            <a:ext cx="3924886" cy="833566"/>
          </a:xfrm>
          <a:prstGeom prst="roundRect">
            <a:avLst/>
          </a:prstGeom>
          <a:gradFill>
            <a:gsLst>
              <a:gs pos="17000">
                <a:srgbClr val="92D05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2F490FE-EB14-4738-BA06-FD86D348329A}"/>
                  </a:ext>
                </a:extLst>
              </p:cNvPr>
              <p:cNvSpPr txBox="1"/>
              <p:nvPr/>
            </p:nvSpPr>
            <p:spPr>
              <a:xfrm>
                <a:off x="714468" y="1340003"/>
                <a:ext cx="10763063" cy="2171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Qavariq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burchakda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diagonal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2F490FE-EB14-4738-BA06-FD86D34832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468" y="1340003"/>
                <a:ext cx="10763063" cy="2171428"/>
              </a:xfrm>
              <a:prstGeom prst="rect">
                <a:avLst/>
              </a:prstGeom>
              <a:blipFill>
                <a:blip r:embed="rId3"/>
                <a:stretch>
                  <a:fillRect l="-2548" r="-2548" b="-137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042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C9DFAEC8-CC9B-45CC-9EAC-E3A5F51E6CDC}"/>
              </a:ext>
            </a:extLst>
          </p:cNvPr>
          <p:cNvSpPr/>
          <p:nvPr/>
        </p:nvSpPr>
        <p:spPr>
          <a:xfrm>
            <a:off x="256479" y="647113"/>
            <a:ext cx="11686478" cy="5880295"/>
          </a:xfrm>
          <a:prstGeom prst="roundRect">
            <a:avLst>
              <a:gd name="adj" fmla="val 18419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E7C45B8-7B39-4416-823F-7D7856F2AA11}"/>
              </a:ext>
            </a:extLst>
          </p:cNvPr>
          <p:cNvSpPr/>
          <p:nvPr/>
        </p:nvSpPr>
        <p:spPr>
          <a:xfrm>
            <a:off x="2940148" y="223026"/>
            <a:ext cx="7427741" cy="833566"/>
          </a:xfrm>
          <a:prstGeom prst="roundRect">
            <a:avLst/>
          </a:prstGeom>
          <a:gradFill>
            <a:gsLst>
              <a:gs pos="17000">
                <a:srgbClr val="92D05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(1-usul)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DE17FF-FEF9-44E9-AE3D-FFD18F6DB7A7}"/>
                  </a:ext>
                </a:extLst>
              </p:cNvPr>
              <p:cNvSpPr txBox="1"/>
              <p:nvPr/>
            </p:nvSpPr>
            <p:spPr>
              <a:xfrm>
                <a:off x="594751" y="1132902"/>
                <a:ext cx="11002498" cy="36948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o‘tkazish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Bulardan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diagonal (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diagonallar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DE17FF-FEF9-44E9-AE3D-FFD18F6DB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51" y="1132902"/>
                <a:ext cx="11002498" cy="3694858"/>
              </a:xfrm>
              <a:prstGeom prst="rect">
                <a:avLst/>
              </a:prstGeom>
              <a:blipFill>
                <a:blip r:embed="rId2"/>
                <a:stretch>
                  <a:fillRect l="-1718" r="-1718" b="-52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835897" y="4666357"/>
                <a:ext cx="4665060" cy="14392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897" y="4666357"/>
                <a:ext cx="4665060" cy="14392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843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C9DFAEC8-CC9B-45CC-9EAC-E3A5F51E6CDC}"/>
              </a:ext>
            </a:extLst>
          </p:cNvPr>
          <p:cNvSpPr/>
          <p:nvPr/>
        </p:nvSpPr>
        <p:spPr>
          <a:xfrm>
            <a:off x="256479" y="647113"/>
            <a:ext cx="11686478" cy="5880295"/>
          </a:xfrm>
          <a:prstGeom prst="roundRect">
            <a:avLst>
              <a:gd name="adj" fmla="val 18419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E7C45B8-7B39-4416-823F-7D7856F2AA11}"/>
              </a:ext>
            </a:extLst>
          </p:cNvPr>
          <p:cNvSpPr/>
          <p:nvPr/>
        </p:nvSpPr>
        <p:spPr>
          <a:xfrm>
            <a:off x="2940148" y="223026"/>
            <a:ext cx="7427741" cy="833566"/>
          </a:xfrm>
          <a:prstGeom prst="roundRect">
            <a:avLst/>
          </a:prstGeom>
          <a:gradFill>
            <a:gsLst>
              <a:gs pos="17000">
                <a:srgbClr val="92D05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(2-usul)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DE17FF-FEF9-44E9-AE3D-FFD18F6DB7A7}"/>
                  </a:ext>
                </a:extLst>
              </p:cNvPr>
              <p:cNvSpPr txBox="1"/>
              <p:nvPr/>
            </p:nvSpPr>
            <p:spPr>
              <a:xfrm>
                <a:off x="594751" y="1217212"/>
                <a:ext cx="11002498" cy="4993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Har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ta diagonal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o‘tkazsa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ta diagonal.  Har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diagonalni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sanalgani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diagonallar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DE17FF-FEF9-44E9-AE3D-FFD18F6DB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51" y="1217212"/>
                <a:ext cx="11002498" cy="4993675"/>
              </a:xfrm>
              <a:prstGeom prst="rect">
                <a:avLst/>
              </a:prstGeom>
              <a:blipFill>
                <a:blip r:embed="rId2"/>
                <a:stretch>
                  <a:fillRect l="-1718" r="-17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013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09B75D81-5F20-40DA-BF7E-883DED63EC06}"/>
              </a:ext>
            </a:extLst>
          </p:cNvPr>
          <p:cNvSpPr/>
          <p:nvPr/>
        </p:nvSpPr>
        <p:spPr>
          <a:xfrm>
            <a:off x="256479" y="506437"/>
            <a:ext cx="11686478" cy="6128537"/>
          </a:xfrm>
          <a:prstGeom prst="roundRect">
            <a:avLst>
              <a:gd name="adj" fmla="val 20485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8C4AE96F-095B-4BFD-A2AF-BAA535D64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377" y="4023360"/>
            <a:ext cx="2587942" cy="2611614"/>
          </a:xfrm>
          <a:prstGeom prst="ellipse">
            <a:avLst/>
          </a:prstGeom>
          <a:noFill/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3D7203E-34D8-49AB-B113-B9A04901B440}"/>
              </a:ext>
            </a:extLst>
          </p:cNvPr>
          <p:cNvSpPr/>
          <p:nvPr/>
        </p:nvSpPr>
        <p:spPr>
          <a:xfrm>
            <a:off x="4473526" y="196948"/>
            <a:ext cx="3924886" cy="833566"/>
          </a:xfrm>
          <a:prstGeom prst="roundRect">
            <a:avLst>
              <a:gd name="adj" fmla="val 41562"/>
            </a:avLst>
          </a:prstGeom>
          <a:gradFill>
            <a:gsLst>
              <a:gs pos="17000">
                <a:srgbClr val="92D05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490FE-EB14-4738-BA06-FD86D348329A}"/>
              </a:ext>
            </a:extLst>
          </p:cNvPr>
          <p:cNvSpPr txBox="1"/>
          <p:nvPr/>
        </p:nvSpPr>
        <p:spPr>
          <a:xfrm>
            <a:off x="718186" y="1185258"/>
            <a:ext cx="107630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Sinfda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o‘quvchisi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bor. Fan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olimpiadasida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qatnashish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o‘quvchidan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jamoani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olishimiz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78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>
            <a:extLst>
              <a:ext uri="{FF2B5EF4-FFF2-40B4-BE49-F238E27FC236}">
                <a16:creationId xmlns:a16="http://schemas.microsoft.com/office/drawing/2014/main" id="{C9DFAEC8-CC9B-45CC-9EAC-E3A5F51E6CDC}"/>
              </a:ext>
            </a:extLst>
          </p:cNvPr>
          <p:cNvSpPr/>
          <p:nvPr/>
        </p:nvSpPr>
        <p:spPr>
          <a:xfrm>
            <a:off x="256479" y="647114"/>
            <a:ext cx="11686478" cy="5666600"/>
          </a:xfrm>
          <a:prstGeom prst="roundRect">
            <a:avLst>
              <a:gd name="adj" fmla="val 18419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E7C45B8-7B39-4416-823F-7D7856F2AA11}"/>
              </a:ext>
            </a:extLst>
          </p:cNvPr>
          <p:cNvSpPr/>
          <p:nvPr/>
        </p:nvSpPr>
        <p:spPr>
          <a:xfrm>
            <a:off x="3366867" y="223026"/>
            <a:ext cx="5458265" cy="833566"/>
          </a:xfrm>
          <a:prstGeom prst="roundRect">
            <a:avLst/>
          </a:prstGeom>
          <a:gradFill>
            <a:gsLst>
              <a:gs pos="17000">
                <a:srgbClr val="92D05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DE17FF-FEF9-44E9-AE3D-FFD18F6DB7A7}"/>
              </a:ext>
            </a:extLst>
          </p:cNvPr>
          <p:cNvSpPr txBox="1"/>
          <p:nvPr/>
        </p:nvSpPr>
        <p:spPr>
          <a:xfrm>
            <a:off x="468338" y="1376829"/>
            <a:ext cx="110657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30 ta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o‘quvchini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29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o‘quvchidan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29 ta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o‘quvchini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28 ta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90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109</Words>
  <Application>Microsoft Office PowerPoint</Application>
  <PresentationFormat>Широкоэкранный</PresentationFormat>
  <Paragraphs>77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43</cp:revision>
  <dcterms:created xsi:type="dcterms:W3CDTF">2021-02-02T06:20:02Z</dcterms:created>
  <dcterms:modified xsi:type="dcterms:W3CDTF">2021-02-06T05:37:29Z</dcterms:modified>
</cp:coreProperties>
</file>