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74" r:id="rId7"/>
    <p:sldId id="277" r:id="rId8"/>
    <p:sldId id="263" r:id="rId9"/>
    <p:sldId id="264" r:id="rId10"/>
    <p:sldId id="265" r:id="rId11"/>
    <p:sldId id="271" r:id="rId12"/>
    <p:sldId id="282" r:id="rId13"/>
    <p:sldId id="268" r:id="rId14"/>
    <p:sldId id="283" r:id="rId15"/>
    <p:sldId id="284" r:id="rId16"/>
    <p:sldId id="270" r:id="rId17"/>
    <p:sldId id="266" r:id="rId18"/>
    <p:sldId id="276" r:id="rId19"/>
    <p:sldId id="278" r:id="rId20"/>
    <p:sldId id="279" r:id="rId21"/>
    <p:sldId id="280" r:id="rId22"/>
    <p:sldId id="281" r:id="rId23"/>
    <p:sldId id="285" r:id="rId24"/>
    <p:sldId id="287" r:id="rId25"/>
    <p:sldId id="286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ср 17.11.21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294" y="3398744"/>
            <a:ext cx="4686300" cy="3270997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14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506351" y="253636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3-xossa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605529" y="1387743"/>
                <a:ext cx="1124988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natural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oshmaydigan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29" y="1387743"/>
                <a:ext cx="11249881" cy="1938992"/>
              </a:xfrm>
              <a:prstGeom prst="rect">
                <a:avLst/>
              </a:prstGeom>
              <a:blipFill>
                <a:blip r:embed="rId2"/>
                <a:stretch>
                  <a:fillRect l="-1896" b="-6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DF2F35-7B1C-424C-BAE8-3475AA504D9F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 bwMode="auto">
          <a:xfrm flipH="1">
            <a:off x="256479" y="4329953"/>
            <a:ext cx="2721485" cy="2305021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60253" y="3969052"/>
                <a:ext cx="620041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 …+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53" y="3969052"/>
                <a:ext cx="6200415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6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506351" y="253636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932908" y="879569"/>
                <a:ext cx="10187976" cy="4567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ctrlP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40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0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binom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yoyilmasida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5-had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3-had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darajasi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hadni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08" y="879569"/>
                <a:ext cx="10187976" cy="4567789"/>
              </a:xfrm>
              <a:prstGeom prst="rect">
                <a:avLst/>
              </a:prstGeom>
              <a:blipFill>
                <a:blip r:embed="rId2"/>
                <a:stretch>
                  <a:fillRect l="-2095" r="-2154" b="-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DF2F35-7B1C-424C-BAE8-3475AA504D9F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67" y="4518213"/>
            <a:ext cx="2913290" cy="2116761"/>
          </a:xfrm>
          <a:prstGeom prst="ellipse">
            <a:avLst/>
          </a:prstGeom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24834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1292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3659040" y="253636"/>
            <a:ext cx="52728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-47898" y="533953"/>
                <a:ext cx="12295229" cy="227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898" y="533953"/>
                <a:ext cx="12295229" cy="227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1029885" y="2465223"/>
                <a:ext cx="10531170" cy="214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85" y="2465223"/>
                <a:ext cx="10531170" cy="2144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832815" y="4270881"/>
                <a:ext cx="10226796" cy="214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… 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5" y="4270881"/>
                <a:ext cx="10226796" cy="2142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Кольцо 8"/>
          <p:cNvSpPr/>
          <p:nvPr/>
        </p:nvSpPr>
        <p:spPr>
          <a:xfrm>
            <a:off x="1948512" y="4884454"/>
            <a:ext cx="852693" cy="1452644"/>
          </a:xfrm>
          <a:prstGeom prst="donut">
            <a:avLst>
              <a:gd name="adj" fmla="val 29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433786" y="3091065"/>
            <a:ext cx="852433" cy="1452644"/>
          </a:xfrm>
          <a:prstGeom prst="donut">
            <a:avLst>
              <a:gd name="adj" fmla="val 29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206189"/>
            <a:ext cx="11686478" cy="6428786"/>
          </a:xfrm>
          <a:prstGeom prst="roundRect">
            <a:avLst>
              <a:gd name="adj" fmla="val 5924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42509" y="399765"/>
                <a:ext cx="363567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09" y="399765"/>
                <a:ext cx="3635675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34897" y="1205300"/>
                <a:ext cx="6710235" cy="1331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97" y="1205300"/>
                <a:ext cx="6710235" cy="1331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63793" y="4464740"/>
                <a:ext cx="7593106" cy="13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)∙(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)∙(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)!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93" y="4464740"/>
                <a:ext cx="7593106" cy="1351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334897" y="2726097"/>
                <a:ext cx="6640472" cy="138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97" y="2726097"/>
                <a:ext cx="6640472" cy="1388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206189"/>
            <a:ext cx="11686478" cy="6428786"/>
          </a:xfrm>
          <a:prstGeom prst="roundRect">
            <a:avLst>
              <a:gd name="adj" fmla="val 5227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80667" y="2008677"/>
                <a:ext cx="49302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67" y="2008677"/>
                <a:ext cx="493025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E139BA8-3D5B-485F-AFFE-E3488DBDE3D8}"/>
                  </a:ext>
                </a:extLst>
              </p:cNvPr>
              <p:cNvSpPr/>
              <p:nvPr/>
            </p:nvSpPr>
            <p:spPr>
              <a:xfrm>
                <a:off x="3724102" y="2879354"/>
                <a:ext cx="43244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ru-RU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E139BA8-3D5B-485F-AFFE-E3488DBDE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02" y="2879354"/>
                <a:ext cx="4324454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97BBA46-B02B-41E5-8552-A32C40D58DC3}"/>
                  </a:ext>
                </a:extLst>
              </p:cNvPr>
              <p:cNvSpPr/>
              <p:nvPr/>
            </p:nvSpPr>
            <p:spPr>
              <a:xfrm>
                <a:off x="3724102" y="3721520"/>
                <a:ext cx="43244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ru-RU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97BBA46-B02B-41E5-8552-A32C40D58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02" y="3721520"/>
                <a:ext cx="4324454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7B7E663-E17C-4226-AFE7-D39569CC9EC2}"/>
                  </a:ext>
                </a:extLst>
              </p:cNvPr>
              <p:cNvSpPr/>
              <p:nvPr/>
            </p:nvSpPr>
            <p:spPr>
              <a:xfrm>
                <a:off x="3724102" y="5448278"/>
                <a:ext cx="18518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7B7E663-E17C-4226-AFE7-D39569CC9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02" y="5448278"/>
                <a:ext cx="185185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6F8C33A-B5E0-47FC-AEA3-DDFEA54E668F}"/>
                  </a:ext>
                </a:extLst>
              </p:cNvPr>
              <p:cNvSpPr/>
              <p:nvPr/>
            </p:nvSpPr>
            <p:spPr>
              <a:xfrm>
                <a:off x="6196703" y="5448278"/>
                <a:ext cx="2234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6F8C33A-B5E0-47FC-AEA3-DDFEA54E6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703" y="5448278"/>
                <a:ext cx="223497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59561" y="433616"/>
                <a:ext cx="4972113" cy="12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61" y="433616"/>
                <a:ext cx="4972113" cy="12829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61349" y="4615524"/>
                <a:ext cx="462408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e>
                      </m:d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349" y="4615524"/>
                <a:ext cx="462408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7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  <p:bldP spid="13" grpId="0"/>
      <p:bldP spid="14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224119"/>
            <a:ext cx="11686478" cy="6410856"/>
          </a:xfrm>
          <a:prstGeom prst="roundRect">
            <a:avLst>
              <a:gd name="adj" fmla="val 1292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256479" y="576447"/>
                <a:ext cx="11236275" cy="243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576447"/>
                <a:ext cx="11236275" cy="2431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1139824" y="2517956"/>
                <a:ext cx="9919787" cy="214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ru-RU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24" y="2517956"/>
                <a:ext cx="9919787" cy="2144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832815" y="4170158"/>
                <a:ext cx="10226796" cy="214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… 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5" y="4170158"/>
                <a:ext cx="10226796" cy="2144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Кольцо 8"/>
          <p:cNvSpPr/>
          <p:nvPr/>
        </p:nvSpPr>
        <p:spPr>
          <a:xfrm>
            <a:off x="6158753" y="2517956"/>
            <a:ext cx="4338918" cy="2412632"/>
          </a:xfrm>
          <a:prstGeom prst="donut">
            <a:avLst>
              <a:gd name="adj" fmla="val 18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2D69FB1-BE72-4387-B652-300235723E6A}"/>
                  </a:ext>
                </a:extLst>
              </p:cNvPr>
              <p:cNvSpPr/>
              <p:nvPr/>
            </p:nvSpPr>
            <p:spPr>
              <a:xfrm>
                <a:off x="1350661" y="304867"/>
                <a:ext cx="16061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2D69FB1-BE72-4387-B652-300235723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61" y="304867"/>
                <a:ext cx="160614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9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2B48F6F6-8DDB-4F7B-B3A2-A5C254A86AD2}"/>
              </a:ext>
            </a:extLst>
          </p:cNvPr>
          <p:cNvSpPr/>
          <p:nvPr/>
        </p:nvSpPr>
        <p:spPr>
          <a:xfrm>
            <a:off x="256479" y="358588"/>
            <a:ext cx="11686478" cy="5844988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CBB640-4E70-414B-8B12-04C0A2F5DB6F}"/>
                  </a:ext>
                </a:extLst>
              </p:cNvPr>
              <p:cNvSpPr txBox="1"/>
              <p:nvPr/>
            </p:nvSpPr>
            <p:spPr>
              <a:xfrm>
                <a:off x="450721" y="245084"/>
                <a:ext cx="11297994" cy="237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CBB640-4E70-414B-8B12-04C0A2F5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1" y="245084"/>
                <a:ext cx="11297994" cy="2372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B4844D8-325B-45E8-9BBC-381BDE01AC38}"/>
                  </a:ext>
                </a:extLst>
              </p:cNvPr>
              <p:cNvSpPr/>
              <p:nvPr/>
            </p:nvSpPr>
            <p:spPr>
              <a:xfrm>
                <a:off x="1721816" y="2955599"/>
                <a:ext cx="8304581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𝟗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B4844D8-325B-45E8-9BBC-381BDE01A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16" y="2955599"/>
                <a:ext cx="8304581" cy="1335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329804" y="5838647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84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506351" y="253636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649466" y="956186"/>
                <a:ext cx="10900504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binom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yoyilmasida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3-had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2-had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koeffitsiyentidan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𝟒𝟒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Ozod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hadni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956186"/>
                <a:ext cx="10900504" cy="3757695"/>
              </a:xfrm>
              <a:prstGeom prst="rect">
                <a:avLst/>
              </a:prstGeom>
              <a:blipFill>
                <a:blip r:embed="rId2"/>
                <a:stretch>
                  <a:fillRect l="-2293" r="-2237"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DF2F35-7B1C-424C-BAE8-3475AA504D9F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67" y="4518213"/>
            <a:ext cx="2913290" cy="2116761"/>
          </a:xfrm>
          <a:prstGeom prst="ellipse">
            <a:avLst/>
          </a:prstGeom>
          <a:ln w="28575"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80735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1292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3659040" y="253636"/>
            <a:ext cx="52728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647984" y="956186"/>
                <a:ext cx="4419600" cy="182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4" y="956186"/>
                <a:ext cx="4419600" cy="1828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378758" y="2759773"/>
                <a:ext cx="11441919" cy="157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58" y="2759773"/>
                <a:ext cx="11441919" cy="1571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647984" y="4330780"/>
                <a:ext cx="9453013" cy="15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…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4" y="4330780"/>
                <a:ext cx="9453013" cy="1530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Кольцо 8"/>
          <p:cNvSpPr/>
          <p:nvPr/>
        </p:nvSpPr>
        <p:spPr>
          <a:xfrm>
            <a:off x="7190325" y="2983267"/>
            <a:ext cx="852693" cy="1452644"/>
          </a:xfrm>
          <a:prstGeom prst="donut">
            <a:avLst>
              <a:gd name="adj" fmla="val 29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3066721" y="2983267"/>
            <a:ext cx="852433" cy="1452644"/>
          </a:xfrm>
          <a:prstGeom prst="donut">
            <a:avLst>
              <a:gd name="adj" fmla="val 29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206189"/>
            <a:ext cx="11686478" cy="6428786"/>
          </a:xfrm>
          <a:prstGeom prst="roundRect">
            <a:avLst>
              <a:gd name="adj" fmla="val 3554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42509" y="399765"/>
                <a:ext cx="336271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𝟒𝟒</m:t>
                      </m:r>
                    </m:oMath>
                  </m:oMathPara>
                </a14:m>
                <a:endParaRPr lang="en-US" sz="40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09" y="399765"/>
                <a:ext cx="3362715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69779" y="1336191"/>
                <a:ext cx="7407156" cy="1331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: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779" y="1336191"/>
                <a:ext cx="7407156" cy="1331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855EA85-9BD3-4600-AB50-6C091007E302}"/>
                  </a:ext>
                </a:extLst>
              </p:cNvPr>
              <p:cNvSpPr/>
              <p:nvPr/>
            </p:nvSpPr>
            <p:spPr>
              <a:xfrm>
                <a:off x="344673" y="2987621"/>
                <a:ext cx="10053713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ru-RU" sz="4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sz="4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b="1" i="0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855EA85-9BD3-4600-AB50-6C091007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73" y="2987621"/>
                <a:ext cx="10053713" cy="1374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73309" y="4681243"/>
                <a:ext cx="7767782" cy="1374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4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ru-RU" sz="4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09" y="4681243"/>
                <a:ext cx="7767782" cy="1374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EDC506EF-3714-4655-954C-9FFEB21AB267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983699-6F6C-4A16-BA41-2229639F449C}"/>
                  </a:ext>
                </a:extLst>
              </p:cNvPr>
              <p:cNvSpPr txBox="1"/>
              <p:nvPr/>
            </p:nvSpPr>
            <p:spPr>
              <a:xfrm>
                <a:off x="2391508" y="2181789"/>
                <a:ext cx="7176259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983699-6F6C-4A16-BA41-2229639F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08" y="2181789"/>
                <a:ext cx="7176259" cy="75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E94C0A-E763-457E-A73C-F215A38807A1}"/>
              </a:ext>
            </a:extLst>
          </p:cNvPr>
          <p:cNvSpPr/>
          <p:nvPr/>
        </p:nvSpPr>
        <p:spPr>
          <a:xfrm>
            <a:off x="2391508" y="216658"/>
            <a:ext cx="7430661" cy="78752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1868" b="38824"/>
          <a:stretch/>
        </p:blipFill>
        <p:spPr bwMode="auto">
          <a:xfrm>
            <a:off x="4321924" y="4114800"/>
            <a:ext cx="3103661" cy="2520173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206189"/>
            <a:ext cx="11686478" cy="6428786"/>
          </a:xfrm>
          <a:prstGeom prst="roundRect">
            <a:avLst>
              <a:gd name="adj" fmla="val 215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33560" y="394081"/>
                <a:ext cx="4903074" cy="1260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dirty="0"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 dirty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560" y="394081"/>
                <a:ext cx="4903074" cy="1260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33560" y="1842831"/>
                <a:ext cx="435010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𝟖𝟖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560" y="1842831"/>
                <a:ext cx="4350102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59208" y="2764888"/>
                <a:ext cx="43244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08" y="2764888"/>
                <a:ext cx="4324454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33560" y="3741505"/>
                <a:ext cx="49302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</m:d>
                      <m:d>
                        <m:d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d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560" y="3741505"/>
                <a:ext cx="493026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7B7E663-E17C-4226-AFE7-D39569CC9EC2}"/>
                  </a:ext>
                </a:extLst>
              </p:cNvPr>
              <p:cNvSpPr/>
              <p:nvPr/>
            </p:nvSpPr>
            <p:spPr>
              <a:xfrm>
                <a:off x="3559208" y="4704208"/>
                <a:ext cx="21580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7B7E663-E17C-4226-AFE7-D39569CC9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08" y="4704208"/>
                <a:ext cx="215802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6F8C33A-B5E0-47FC-AEA3-DDFEA54E668F}"/>
                  </a:ext>
                </a:extLst>
              </p:cNvPr>
              <p:cNvSpPr/>
              <p:nvPr/>
            </p:nvSpPr>
            <p:spPr>
              <a:xfrm>
                <a:off x="6031809" y="4704208"/>
                <a:ext cx="2234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6F8C33A-B5E0-47FC-AEA3-DDFEA54E6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09" y="4704208"/>
                <a:ext cx="223497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5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179295"/>
            <a:ext cx="11686478" cy="6455680"/>
          </a:xfrm>
          <a:prstGeom prst="roundRect">
            <a:avLst>
              <a:gd name="adj" fmla="val 490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434024" y="789211"/>
                <a:ext cx="11331388" cy="174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6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  <m:d>
                        <m:d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24" y="789211"/>
                <a:ext cx="11331388" cy="17472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1242874" y="2536421"/>
                <a:ext cx="9843248" cy="157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sSubSup>
                        <m:sSub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…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74" y="2536421"/>
                <a:ext cx="9843248" cy="1571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256479" y="4178211"/>
                <a:ext cx="11600330" cy="157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4178211"/>
                <a:ext cx="11600330" cy="1571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Кольцо 9"/>
          <p:cNvSpPr/>
          <p:nvPr/>
        </p:nvSpPr>
        <p:spPr>
          <a:xfrm>
            <a:off x="5970494" y="2536421"/>
            <a:ext cx="3917577" cy="1838355"/>
          </a:xfrm>
          <a:prstGeom prst="donut">
            <a:avLst>
              <a:gd name="adj" fmla="val 194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2D69FB1-BE72-4387-B652-300235723E6A}"/>
                  </a:ext>
                </a:extLst>
              </p:cNvPr>
              <p:cNvSpPr/>
              <p:nvPr/>
            </p:nvSpPr>
            <p:spPr>
              <a:xfrm>
                <a:off x="758990" y="248300"/>
                <a:ext cx="17395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2D69FB1-BE72-4387-B652-300235723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0" y="248300"/>
                <a:ext cx="173957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528918"/>
            <a:ext cx="11686478" cy="5674658"/>
          </a:xfrm>
          <a:prstGeom prst="roundRect">
            <a:avLst>
              <a:gd name="adj" fmla="val 490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209349" y="671491"/>
                <a:ext cx="11780738" cy="157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49" y="671491"/>
                <a:ext cx="11780738" cy="15710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256479" y="2452039"/>
                <a:ext cx="11166763" cy="177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b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!∙</m:t>
                          </m:r>
                          <m:d>
                            <m:dPr>
                              <m:ctrlPr>
                                <a:rPr lang="en-US" sz="3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𝟏𝟏</m:t>
                              </m:r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!∙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𝟏𝟔𝟓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2452039"/>
                <a:ext cx="11166763" cy="177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3">
                <a:extLst>
                  <a:ext uri="{FF2B5EF4-FFF2-40B4-BE49-F238E27FC236}">
                    <a16:creationId xmlns:a16="http://schemas.microsoft.com/office/drawing/2014/main" id="{4382D5D0-7E3C-45ED-9BD4-CE00B5E5F9C8}"/>
                  </a:ext>
                </a:extLst>
              </p:cNvPr>
              <p:cNvSpPr/>
              <p:nvPr/>
            </p:nvSpPr>
            <p:spPr>
              <a:xfrm>
                <a:off x="4338769" y="5788029"/>
                <a:ext cx="3726169" cy="831094"/>
              </a:xfrm>
              <a:prstGeom prst="roundRect">
                <a:avLst/>
              </a:prstGeom>
              <a:gradFill>
                <a:gsLst>
                  <a:gs pos="0">
                    <a:srgbClr val="66FF33"/>
                  </a:gs>
                  <a:gs pos="100000">
                    <a:schemeClr val="bg1"/>
                  </a:gs>
                </a:gsLst>
                <a:lin ang="5400000" scaled="1"/>
              </a:gra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𝟏𝟔𝟓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: скругленные углы 3">
                <a:extLst>
                  <a:ext uri="{FF2B5EF4-FFF2-40B4-BE49-F238E27FC236}">
                    <a16:creationId xmlns:a16="http://schemas.microsoft.com/office/drawing/2014/main" id="{4382D5D0-7E3C-45ED-9BD4-CE00B5E5F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69" y="5788029"/>
                <a:ext cx="3726169" cy="831094"/>
              </a:xfrm>
              <a:prstGeom prst="roundRect">
                <a:avLst/>
              </a:prstGeom>
              <a:blipFill>
                <a:blip r:embed="rId4"/>
                <a:stretch>
                  <a:fillRect t="-10884" b="-8844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1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506351" y="253636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1005730" y="1307461"/>
                <a:ext cx="1018797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yoyilmaning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4096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yoyilmaning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binomial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30" y="1307461"/>
                <a:ext cx="10187976" cy="3785652"/>
              </a:xfrm>
              <a:prstGeom prst="rect">
                <a:avLst/>
              </a:prstGeom>
              <a:blipFill>
                <a:blip r:embed="rId2"/>
                <a:stretch>
                  <a:fillRect l="-2154" r="-2095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DF2F35-7B1C-424C-BAE8-3475AA504D9F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67" y="4518213"/>
            <a:ext cx="2913290" cy="2116761"/>
          </a:xfrm>
          <a:prstGeom prst="ellipse">
            <a:avLst/>
          </a:prstGeom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09546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1292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3659040" y="253636"/>
            <a:ext cx="52728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1024501" y="1023497"/>
                <a:ext cx="29378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𝟒𝟎𝟗𝟔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01" y="1023497"/>
                <a:ext cx="2937898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4870359" y="1023496"/>
                <a:ext cx="2400017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59" y="1023496"/>
                <a:ext cx="2400017" cy="1036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8241089" y="1002594"/>
                <a:ext cx="2400017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89" y="1002594"/>
                <a:ext cx="2400017" cy="1036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94931" y="2252505"/>
                <a:ext cx="10556800" cy="770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1" y="2252505"/>
                <a:ext cx="10556800" cy="770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39019" y="3348786"/>
                <a:ext cx="10668625" cy="759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9" y="3348786"/>
                <a:ext cx="10668625" cy="7597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593224" y="5530769"/>
                <a:ext cx="4760214" cy="747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24" y="5530769"/>
                <a:ext cx="4760214" cy="747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73490" y="4434424"/>
                <a:ext cx="10788851" cy="770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0" y="4434424"/>
                <a:ext cx="10788851" cy="7704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Кольцо 15"/>
          <p:cNvSpPr/>
          <p:nvPr/>
        </p:nvSpPr>
        <p:spPr>
          <a:xfrm>
            <a:off x="8552329" y="3026965"/>
            <a:ext cx="1084730" cy="1407459"/>
          </a:xfrm>
          <a:prstGeom prst="donut">
            <a:avLst>
              <a:gd name="adj" fmla="val 18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2" grpId="0"/>
      <p:bldP spid="10" grpId="0"/>
      <p:bldP spid="14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20620" y="215154"/>
            <a:ext cx="11686478" cy="5935494"/>
          </a:xfrm>
          <a:prstGeom prst="roundRect">
            <a:avLst>
              <a:gd name="adj" fmla="val 1292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7934" y="137526"/>
            <a:ext cx="10083488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binomial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hadining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koeffitsiyentidir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596418" y="1143333"/>
                <a:ext cx="1274580" cy="882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bSup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418" y="1143333"/>
                <a:ext cx="1274580" cy="882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615182" y="2141713"/>
                <a:ext cx="5037085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bSup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</m:e>
                          </m:d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82" y="2141713"/>
                <a:ext cx="5037085" cy="1335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409511" y="3711533"/>
                <a:ext cx="796577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𝟗𝟐𝟒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11" y="3711533"/>
                <a:ext cx="796577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: скругленные углы 3">
                <a:extLst>
                  <a:ext uri="{FF2B5EF4-FFF2-40B4-BE49-F238E27FC236}">
                    <a16:creationId xmlns:a16="http://schemas.microsoft.com/office/drawing/2014/main" id="{4382D5D0-7E3C-45ED-9BD4-CE00B5E5F9C8}"/>
                  </a:ext>
                </a:extLst>
              </p:cNvPr>
              <p:cNvSpPr/>
              <p:nvPr/>
            </p:nvSpPr>
            <p:spPr>
              <a:xfrm>
                <a:off x="4329805" y="5735100"/>
                <a:ext cx="3726169" cy="831094"/>
              </a:xfrm>
              <a:prstGeom prst="roundRect">
                <a:avLst/>
              </a:prstGeom>
              <a:gradFill>
                <a:gsLst>
                  <a:gs pos="0">
                    <a:srgbClr val="66FF33"/>
                  </a:gs>
                  <a:gs pos="100000">
                    <a:schemeClr val="bg1"/>
                  </a:gs>
                </a:gsLst>
                <a:lin ang="5400000" scaled="1"/>
              </a:gra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𝟗𝟐𝟒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: скругленные углы 3">
                <a:extLst>
                  <a:ext uri="{FF2B5EF4-FFF2-40B4-BE49-F238E27FC236}">
                    <a16:creationId xmlns:a16="http://schemas.microsoft.com/office/drawing/2014/main" id="{4382D5D0-7E3C-45ED-9BD4-CE00B5E5F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805" y="5735100"/>
                <a:ext cx="3726169" cy="831094"/>
              </a:xfrm>
              <a:prstGeom prst="roundRect">
                <a:avLst/>
              </a:prstGeom>
              <a:blipFill>
                <a:blip r:embed="rId5"/>
                <a:stretch>
                  <a:fillRect t="-10811" b="-8108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1303485"/>
            <a:ext cx="11686478" cy="5331489"/>
          </a:xfrm>
          <a:prstGeom prst="roundRect">
            <a:avLst>
              <a:gd name="adj" fmla="val 3474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980557" y="3091070"/>
            <a:ext cx="3962399" cy="3528804"/>
          </a:xfrm>
          <a:prstGeom prst="ellipse">
            <a:avLst/>
          </a:prstGeom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Овал 6"/>
          <p:cNvSpPr/>
          <p:nvPr/>
        </p:nvSpPr>
        <p:spPr>
          <a:xfrm>
            <a:off x="2209997" y="1858617"/>
            <a:ext cx="4356138" cy="1314667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16200000" scaled="1"/>
            <a:tileRect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475481" y="4500049"/>
            <a:ext cx="1828286" cy="1383916"/>
          </a:xfrm>
          <a:prstGeom prst="ellipse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7" idx="4"/>
            <a:endCxn id="2" idx="0"/>
          </p:cNvCxnSpPr>
          <p:nvPr/>
        </p:nvCxnSpPr>
        <p:spPr>
          <a:xfrm flipH="1">
            <a:off x="2389624" y="3173284"/>
            <a:ext cx="1998442" cy="132676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167364" y="4500049"/>
            <a:ext cx="1828286" cy="1383916"/>
          </a:xfrm>
          <a:prstGeom prst="ellipse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4388066" y="3173284"/>
            <a:ext cx="1693441" cy="132676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EDC506EF-3714-4655-954C-9FFEB21AB267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A05BEA-846E-42D2-9809-31BD20A630A1}"/>
                  </a:ext>
                </a:extLst>
              </p:cNvPr>
              <p:cNvSpPr txBox="1"/>
              <p:nvPr/>
            </p:nvSpPr>
            <p:spPr>
              <a:xfrm>
                <a:off x="1283593" y="2204469"/>
                <a:ext cx="9624814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A05BEA-846E-42D2-9809-31BD20A6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93" y="2204469"/>
                <a:ext cx="9624814" cy="75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E94C0A-E763-457E-A73C-F215A38807A1}"/>
              </a:ext>
            </a:extLst>
          </p:cNvPr>
          <p:cNvSpPr/>
          <p:nvPr/>
        </p:nvSpPr>
        <p:spPr>
          <a:xfrm>
            <a:off x="2391508" y="216657"/>
            <a:ext cx="7430661" cy="755399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1868" b="38824"/>
          <a:stretch/>
        </p:blipFill>
        <p:spPr bwMode="auto">
          <a:xfrm>
            <a:off x="4321924" y="4114800"/>
            <a:ext cx="3103661" cy="2520173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EDC506EF-3714-4655-954C-9FFEB21AB267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7A41A-47A2-4D73-B481-06F1C64DF2AE}"/>
                  </a:ext>
                </a:extLst>
              </p:cNvPr>
              <p:cNvSpPr txBox="1"/>
              <p:nvPr/>
            </p:nvSpPr>
            <p:spPr>
              <a:xfrm>
                <a:off x="829972" y="1307461"/>
                <a:ext cx="8165633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7A41A-47A2-4D73-B481-06F1C64D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72" y="1307461"/>
                <a:ext cx="8165633" cy="75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E94C0A-E763-457E-A73C-F215A38807A1}"/>
              </a:ext>
            </a:extLst>
          </p:cNvPr>
          <p:cNvSpPr/>
          <p:nvPr/>
        </p:nvSpPr>
        <p:spPr>
          <a:xfrm>
            <a:off x="2391508" y="216658"/>
            <a:ext cx="74306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4-darajasi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9E5FBBC-816B-4D16-A6FE-6FB870EC057D}"/>
                  </a:ext>
                </a:extLst>
              </p:cNvPr>
              <p:cNvSpPr/>
              <p:nvPr/>
            </p:nvSpPr>
            <p:spPr>
              <a:xfrm>
                <a:off x="708423" y="2302367"/>
                <a:ext cx="10527818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9E5FBBC-816B-4D16-A6FE-6FB870EC0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3" y="2302367"/>
                <a:ext cx="10527818" cy="926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30DC9C7-4673-4733-9570-1D322DEE16CD}"/>
                  </a:ext>
                </a:extLst>
              </p:cNvPr>
              <p:cNvSpPr/>
              <p:nvPr/>
            </p:nvSpPr>
            <p:spPr>
              <a:xfrm>
                <a:off x="708423" y="3467960"/>
                <a:ext cx="979107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30DC9C7-4673-4733-9570-1D322DEE1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3" y="3467960"/>
                <a:ext cx="979107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1868" b="38824"/>
          <a:stretch/>
        </p:blipFill>
        <p:spPr bwMode="auto">
          <a:xfrm>
            <a:off x="4644186" y="4611613"/>
            <a:ext cx="2925303" cy="2023361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EDC506EF-3714-4655-954C-9FFEB21AB267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7A41A-47A2-4D73-B481-06F1C64DF2AE}"/>
                  </a:ext>
                </a:extLst>
              </p:cNvPr>
              <p:cNvSpPr txBox="1"/>
              <p:nvPr/>
            </p:nvSpPr>
            <p:spPr>
              <a:xfrm>
                <a:off x="829972" y="1307461"/>
                <a:ext cx="6801093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7A41A-47A2-4D73-B481-06F1C64D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72" y="1307461"/>
                <a:ext cx="6801093" cy="638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E94C0A-E763-457E-A73C-F215A38807A1}"/>
              </a:ext>
            </a:extLst>
          </p:cNvPr>
          <p:cNvSpPr/>
          <p:nvPr/>
        </p:nvSpPr>
        <p:spPr>
          <a:xfrm>
            <a:off x="2391508" y="216658"/>
            <a:ext cx="74306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5-darajasi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9E5FBBC-816B-4D16-A6FE-6FB870EC057D}"/>
                  </a:ext>
                </a:extLst>
              </p:cNvPr>
              <p:cNvSpPr/>
              <p:nvPr/>
            </p:nvSpPr>
            <p:spPr>
              <a:xfrm>
                <a:off x="679036" y="2255077"/>
                <a:ext cx="10836235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9E5FBBC-816B-4D16-A6FE-6FB870EC0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6" y="2255077"/>
                <a:ext cx="10836235" cy="787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30DC9C7-4673-4733-9570-1D322DEE16CD}"/>
                  </a:ext>
                </a:extLst>
              </p:cNvPr>
              <p:cNvSpPr/>
              <p:nvPr/>
            </p:nvSpPr>
            <p:spPr>
              <a:xfrm>
                <a:off x="679036" y="3351196"/>
                <a:ext cx="10833927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30DC9C7-4673-4733-9570-1D322DEE1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6" y="3351196"/>
                <a:ext cx="10833927" cy="730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1868" b="38824"/>
          <a:stretch/>
        </p:blipFill>
        <p:spPr bwMode="auto">
          <a:xfrm>
            <a:off x="4680512" y="4378085"/>
            <a:ext cx="3103661" cy="225688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2391508" y="216658"/>
            <a:ext cx="74306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716356" y="836089"/>
                <a:ext cx="10535256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natural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56" y="836089"/>
                <a:ext cx="10535256" cy="1824923"/>
              </a:xfrm>
              <a:prstGeom prst="rect">
                <a:avLst/>
              </a:prstGeom>
              <a:blipFill>
                <a:blip r:embed="rId2"/>
                <a:stretch>
                  <a:fillRect l="-2083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/>
              <p:nvPr/>
            </p:nvSpPr>
            <p:spPr>
              <a:xfrm>
                <a:off x="840813" y="2593887"/>
                <a:ext cx="10410799" cy="188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sz="4000" b="1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… 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13" y="2593887"/>
                <a:ext cx="10410799" cy="1888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1868" b="38824"/>
          <a:stretch/>
        </p:blipFill>
        <p:spPr bwMode="auto">
          <a:xfrm>
            <a:off x="4680512" y="4482353"/>
            <a:ext cx="3103661" cy="2152621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EDC506EF-3714-4655-954C-9FFEB21AB267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E94C0A-E763-457E-A73C-F215A38807A1}"/>
              </a:ext>
            </a:extLst>
          </p:cNvPr>
          <p:cNvSpPr/>
          <p:nvPr/>
        </p:nvSpPr>
        <p:spPr>
          <a:xfrm>
            <a:off x="2391508" y="216658"/>
            <a:ext cx="7430661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6-darajasi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/>
              <p:nvPr/>
            </p:nvSpPr>
            <p:spPr>
              <a:xfrm>
                <a:off x="1066035" y="861782"/>
                <a:ext cx="10067365" cy="1997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35" y="861782"/>
                <a:ext cx="10067365" cy="19974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61271" y="2993857"/>
                <a:ext cx="1842236" cy="753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71" y="2993857"/>
                <a:ext cx="1842236" cy="753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22816" y="2993857"/>
                <a:ext cx="1842236" cy="750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816" y="2993857"/>
                <a:ext cx="1842236" cy="750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38541" y="2993857"/>
                <a:ext cx="2148409" cy="750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000" dirty="0">
                    <a:solidFill>
                      <a:srgbClr val="0000CC"/>
                    </a:solidFill>
                  </a:rPr>
                  <a:t> </a:t>
                </a:r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41" y="2993857"/>
                <a:ext cx="2148409" cy="750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860439" y="2990907"/>
                <a:ext cx="2148409" cy="753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439" y="2990907"/>
                <a:ext cx="2148409" cy="753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001133" y="3862544"/>
                <a:ext cx="2148409" cy="748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133" y="3862544"/>
                <a:ext cx="2148409" cy="7489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283796" y="3815796"/>
                <a:ext cx="1842235" cy="762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796" y="3815796"/>
                <a:ext cx="1842235" cy="762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186950" y="3862544"/>
                <a:ext cx="1842235" cy="753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950" y="3862544"/>
                <a:ext cx="1842235" cy="753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/>
              <p:nvPr/>
            </p:nvSpPr>
            <p:spPr>
              <a:xfrm>
                <a:off x="959412" y="4583915"/>
                <a:ext cx="10049436" cy="1915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12" y="4583915"/>
                <a:ext cx="10049436" cy="1915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506351" y="253636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1-xossa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/>
              <p:nvPr/>
            </p:nvSpPr>
            <p:spPr>
              <a:xfrm>
                <a:off x="592466" y="1070263"/>
                <a:ext cx="113430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natural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sup>
                    </m:sSub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binomial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A7565-D827-4A92-B2E4-19144931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66" y="1070263"/>
                <a:ext cx="11343054" cy="1938992"/>
              </a:xfrm>
              <a:prstGeom prst="rect">
                <a:avLst/>
              </a:prstGeom>
              <a:blipFill>
                <a:blip r:embed="rId2"/>
                <a:stretch>
                  <a:fillRect l="-1881" t="-56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/>
              <p:nvPr/>
            </p:nvSpPr>
            <p:spPr>
              <a:xfrm>
                <a:off x="1931936" y="2968283"/>
                <a:ext cx="8679543" cy="944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 …+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DA383B-8351-4F43-94A1-62192D87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36" y="2968283"/>
                <a:ext cx="8679543" cy="944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DF2F35-7B1C-424C-BAE8-3475AA504D9F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A6853-C82C-472F-A99B-CEE07B633723}"/>
                  </a:ext>
                </a:extLst>
              </p:cNvPr>
              <p:cNvSpPr txBox="1"/>
              <p:nvPr/>
            </p:nvSpPr>
            <p:spPr>
              <a:xfrm>
                <a:off x="3867574" y="4240018"/>
                <a:ext cx="7203838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Bu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Nyuton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binomi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A6853-C82C-472F-A99B-CEE07B633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74" y="4240018"/>
                <a:ext cx="7203838" cy="1846659"/>
              </a:xfrm>
              <a:prstGeom prst="rect">
                <a:avLst/>
              </a:prstGeom>
              <a:blipFill>
                <a:blip r:embed="rId4"/>
                <a:stretch>
                  <a:fillRect l="-4230" t="-8609" r="-4315" b="-15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 bwMode="auto">
          <a:xfrm flipH="1">
            <a:off x="256479" y="4329953"/>
            <a:ext cx="2721485" cy="2305021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AC69BE18-F04A-4C71-9575-C983323D1BB8}"/>
              </a:ext>
            </a:extLst>
          </p:cNvPr>
          <p:cNvSpPr/>
          <p:nvPr/>
        </p:nvSpPr>
        <p:spPr>
          <a:xfrm>
            <a:off x="256479" y="604911"/>
            <a:ext cx="11686478" cy="6030063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82D5D0-7E3C-45ED-9BD4-CE00B5E5F9C8}"/>
              </a:ext>
            </a:extLst>
          </p:cNvPr>
          <p:cNvSpPr/>
          <p:nvPr/>
        </p:nvSpPr>
        <p:spPr>
          <a:xfrm>
            <a:off x="4506351" y="253636"/>
            <a:ext cx="3726169" cy="702550"/>
          </a:xfrm>
          <a:prstGeom prst="roundRect">
            <a:avLst/>
          </a:prstGeom>
          <a:gradFill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2-xossa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A7565-D827-4A92-B2E4-191449313319}"/>
              </a:ext>
            </a:extLst>
          </p:cNvPr>
          <p:cNvSpPr txBox="1"/>
          <p:nvPr/>
        </p:nvSpPr>
        <p:spPr>
          <a:xfrm>
            <a:off x="1176059" y="1145952"/>
            <a:ext cx="9847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o‘rinlarda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binomial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o‘rinlarda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binomial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F2F35-7B1C-424C-BAE8-3475AA504D9F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F7B14-07D6-4D39-851F-88FC7698829A}"/>
                  </a:ext>
                </a:extLst>
              </p:cNvPr>
              <p:cNvSpPr txBox="1"/>
              <p:nvPr/>
            </p:nvSpPr>
            <p:spPr>
              <a:xfrm>
                <a:off x="3415553" y="3934482"/>
                <a:ext cx="7942730" cy="1133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 …=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F7B14-07D6-4D39-851F-88FC7698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53" y="3934482"/>
                <a:ext cx="7942730" cy="11331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Картинки по запросу &quot;3d a pupil read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 bwMode="auto">
          <a:xfrm flipH="1">
            <a:off x="256479" y="4329953"/>
            <a:ext cx="2721485" cy="2305021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Широкоэкранный</PresentationFormat>
  <Paragraphs>112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61</cp:revision>
  <dcterms:created xsi:type="dcterms:W3CDTF">2020-12-27T06:03:11Z</dcterms:created>
  <dcterms:modified xsi:type="dcterms:W3CDTF">2021-11-17T14:03:09Z</dcterms:modified>
</cp:coreProperties>
</file>