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3" r:id="rId3"/>
    <p:sldId id="284" r:id="rId4"/>
    <p:sldId id="285" r:id="rId5"/>
    <p:sldId id="286" r:id="rId6"/>
    <p:sldId id="276" r:id="rId7"/>
    <p:sldId id="287" r:id="rId8"/>
    <p:sldId id="288" r:id="rId9"/>
    <p:sldId id="290" r:id="rId10"/>
    <p:sldId id="289" r:id="rId11"/>
    <p:sldId id="256" r:id="rId12"/>
    <p:sldId id="257" r:id="rId13"/>
    <p:sldId id="258" r:id="rId14"/>
    <p:sldId id="259" r:id="rId15"/>
    <p:sldId id="260" r:id="rId16"/>
    <p:sldId id="263" r:id="rId17"/>
    <p:sldId id="264" r:id="rId18"/>
    <p:sldId id="267" r:id="rId19"/>
    <p:sldId id="269" r:id="rId20"/>
    <p:sldId id="282" r:id="rId21"/>
    <p:sldId id="281" r:id="rId22"/>
    <p:sldId id="272" r:id="rId23"/>
    <p:sldId id="278" r:id="rId24"/>
    <p:sldId id="279" r:id="rId25"/>
    <p:sldId id="26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800080"/>
    <a:srgbClr val="006600"/>
    <a:srgbClr val="33CC33"/>
    <a:srgbClr val="008000"/>
    <a:srgbClr val="00FF00"/>
    <a:srgbClr val="99FF33"/>
    <a:srgbClr val="00CC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8328B-2280-42D8-926E-4DFBD746330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B0E3E-64C5-4565-9AE3-38A7F4CBFC4D}">
      <dgm:prSet phldrT="[Текст]"/>
      <dgm:spPr>
        <a:gradFill rotWithShape="0">
          <a:gsLst>
            <a:gs pos="0">
              <a:srgbClr val="00FF00"/>
            </a:gs>
            <a:gs pos="100000">
              <a:srgbClr val="00FF00"/>
            </a:gs>
            <a:gs pos="45000">
              <a:schemeClr val="bg1"/>
            </a:gs>
          </a:gsLst>
          <a:lin ang="5400000" scaled="1"/>
        </a:gradFill>
        <a:ln>
          <a:solidFill>
            <a:srgbClr val="33CC33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43-sahifa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BEACC9-8CC4-41FF-8729-E84BD3425277}" type="parTrans" cxnId="{00B4298F-B01B-4618-9890-160953666A45}">
      <dgm:prSet/>
      <dgm:spPr/>
      <dgm:t>
        <a:bodyPr/>
        <a:lstStyle/>
        <a:p>
          <a:endParaRPr lang="ru-RU"/>
        </a:p>
      </dgm:t>
    </dgm:pt>
    <dgm:pt modelId="{CC01A65E-0917-42FE-8828-6EF2AAE1AC41}" type="sibTrans" cxnId="{00B4298F-B01B-4618-9890-160953666A45}">
      <dgm:prSet/>
      <dgm:spPr/>
      <dgm:t>
        <a:bodyPr/>
        <a:lstStyle/>
        <a:p>
          <a:endParaRPr lang="ru-RU"/>
        </a:p>
      </dgm:t>
    </dgm:pt>
    <dgm:pt modelId="{F54F6E69-C17E-4655-AB46-ABFA425B031F}">
      <dgm:prSet phldrT="[Текст]"/>
      <dgm:sp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>
          <a:solidFill>
            <a:srgbClr val="33CC33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23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E8EF6-8993-461F-A059-A15C60F7F412}" type="parTrans" cxnId="{01A3EB98-AF94-44E6-B431-9B84DC130AE2}">
      <dgm:prSet/>
      <dgm:spPr>
        <a:gradFill rotWithShape="0">
          <a:gsLst>
            <a:gs pos="27000">
              <a:srgbClr val="00800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56882BD2-AB7A-4FC2-8AE9-1831C5CA30CD}" type="sibTrans" cxnId="{01A3EB98-AF94-44E6-B431-9B84DC130AE2}">
      <dgm:prSet/>
      <dgm:spPr/>
      <dgm:t>
        <a:bodyPr/>
        <a:lstStyle/>
        <a:p>
          <a:endParaRPr lang="ru-RU"/>
        </a:p>
      </dgm:t>
    </dgm:pt>
    <dgm:pt modelId="{1E09A135-0780-4BA8-B655-7DA0317D5DB3}">
      <dgm:prSet phldrT="[Текст]"/>
      <dgm:sp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>
          <a:solidFill>
            <a:srgbClr val="33CC33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1F17C-1A7E-42F2-A3B0-87EE3532BD2A}" type="parTrans" cxnId="{624233F7-21AA-4081-B07C-E2A4FFEEAC8E}">
      <dgm:prSet/>
      <dgm:spPr>
        <a:gradFill rotWithShape="0">
          <a:gsLst>
            <a:gs pos="27000">
              <a:srgbClr val="00800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462DE93F-27E7-4F80-B585-20A5535817BD}" type="sibTrans" cxnId="{624233F7-21AA-4081-B07C-E2A4FFEEAC8E}">
      <dgm:prSet/>
      <dgm:spPr/>
      <dgm:t>
        <a:bodyPr/>
        <a:lstStyle/>
        <a:p>
          <a:endParaRPr lang="ru-RU"/>
        </a:p>
      </dgm:t>
    </dgm:pt>
    <dgm:pt modelId="{86F91882-8D2F-4D10-8E24-289EAB510523}">
      <dgm:prSet phldrT="[Текст]"/>
      <dgm:sp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>
          <a:solidFill>
            <a:srgbClr val="33CC33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93374-5CE6-4B2B-A6C2-2ABA4E736377}" type="parTrans" cxnId="{215B8EB3-E92C-4E48-BA02-243A5E1483D2}">
      <dgm:prSet/>
      <dgm:spPr>
        <a:gradFill rotWithShape="0">
          <a:gsLst>
            <a:gs pos="27000">
              <a:srgbClr val="00800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3F934F25-51CB-4A98-BAFD-6320AB763216}" type="sibTrans" cxnId="{215B8EB3-E92C-4E48-BA02-243A5E1483D2}">
      <dgm:prSet/>
      <dgm:spPr/>
      <dgm:t>
        <a:bodyPr/>
        <a:lstStyle/>
        <a:p>
          <a:endParaRPr lang="ru-RU"/>
        </a:p>
      </dgm:t>
    </dgm:pt>
    <dgm:pt modelId="{84644BC8-F300-4A28-A635-CB23793447ED}" type="pres">
      <dgm:prSet presAssocID="{C9A8328B-2280-42D8-926E-4DFBD74633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F1F01C-F840-4D52-A1F1-151FD6D1C282}" type="pres">
      <dgm:prSet presAssocID="{EB3B0E3E-64C5-4565-9AE3-38A7F4CBFC4D}" presName="centerShape" presStyleLbl="node0" presStyleIdx="0" presStyleCnt="1" custScaleX="324483" custScaleY="76140" custLinFactNeighborX="-509" custLinFactNeighborY="6314"/>
      <dgm:spPr/>
      <dgm:t>
        <a:bodyPr/>
        <a:lstStyle/>
        <a:p>
          <a:endParaRPr lang="ru-RU"/>
        </a:p>
      </dgm:t>
    </dgm:pt>
    <dgm:pt modelId="{CB800813-4D30-49DE-8378-C1F08DC408F5}" type="pres">
      <dgm:prSet presAssocID="{D15E8EF6-8993-461F-A059-A15C60F7F41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1E7DB157-35E8-43CC-BA31-9E16A76EC582}" type="pres">
      <dgm:prSet presAssocID="{F54F6E69-C17E-4655-AB46-ABFA425B031F}" presName="node" presStyleLbl="node1" presStyleIdx="0" presStyleCnt="3" custRadScaleRad="122695" custRadScaleInc="-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F0F6A-16FB-4FA0-B611-0576B2774716}" type="pres">
      <dgm:prSet presAssocID="{4811F17C-1A7E-42F2-A3B0-87EE3532BD2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F8D3D11-F736-4415-9001-9851EF2668E8}" type="pres">
      <dgm:prSet presAssocID="{1E09A135-0780-4BA8-B655-7DA0317D5D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DB1DD-0368-40F2-A508-14BCB4293DD7}" type="pres">
      <dgm:prSet presAssocID="{33793374-5CE6-4B2B-A6C2-2ABA4E73637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78B184B-62F2-49AA-8391-C2EDC83F04AF}" type="pres">
      <dgm:prSet presAssocID="{86F91882-8D2F-4D10-8E24-289EAB510523}" presName="node" presStyleLbl="node1" presStyleIdx="2" presStyleCnt="3" custRadScaleRad="124222" custRadScaleInc="3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A7063-D708-4781-8AB6-97C8BCAB5449}" type="presOf" srcId="{33793374-5CE6-4B2B-A6C2-2ABA4E736377}" destId="{C40DB1DD-0368-40F2-A508-14BCB4293DD7}" srcOrd="0" destOrd="0" presId="urn:microsoft.com/office/officeart/2005/8/layout/radial4"/>
    <dgm:cxn modelId="{45787892-FC0E-4E85-BEF0-C493B611EF33}" type="presOf" srcId="{1E09A135-0780-4BA8-B655-7DA0317D5DB3}" destId="{1F8D3D11-F736-4415-9001-9851EF2668E8}" srcOrd="0" destOrd="0" presId="urn:microsoft.com/office/officeart/2005/8/layout/radial4"/>
    <dgm:cxn modelId="{00B4298F-B01B-4618-9890-160953666A45}" srcId="{C9A8328B-2280-42D8-926E-4DFBD746330A}" destId="{EB3B0E3E-64C5-4565-9AE3-38A7F4CBFC4D}" srcOrd="0" destOrd="0" parTransId="{02BEACC9-8CC4-41FF-8729-E84BD3425277}" sibTransId="{CC01A65E-0917-42FE-8828-6EF2AAE1AC41}"/>
    <dgm:cxn modelId="{624233F7-21AA-4081-B07C-E2A4FFEEAC8E}" srcId="{EB3B0E3E-64C5-4565-9AE3-38A7F4CBFC4D}" destId="{1E09A135-0780-4BA8-B655-7DA0317D5DB3}" srcOrd="1" destOrd="0" parTransId="{4811F17C-1A7E-42F2-A3B0-87EE3532BD2A}" sibTransId="{462DE93F-27E7-4F80-B585-20A5535817BD}"/>
    <dgm:cxn modelId="{ED22AE0D-299B-4319-841A-669005458A9D}" type="presOf" srcId="{D15E8EF6-8993-461F-A059-A15C60F7F412}" destId="{CB800813-4D30-49DE-8378-C1F08DC408F5}" srcOrd="0" destOrd="0" presId="urn:microsoft.com/office/officeart/2005/8/layout/radial4"/>
    <dgm:cxn modelId="{4C3A0035-289A-4308-AC37-711BE150F343}" type="presOf" srcId="{86F91882-8D2F-4D10-8E24-289EAB510523}" destId="{A78B184B-62F2-49AA-8391-C2EDC83F04AF}" srcOrd="0" destOrd="0" presId="urn:microsoft.com/office/officeart/2005/8/layout/radial4"/>
    <dgm:cxn modelId="{F1BE4B06-CF34-43F0-8036-752C4822D5D5}" type="presOf" srcId="{4811F17C-1A7E-42F2-A3B0-87EE3532BD2A}" destId="{CD7F0F6A-16FB-4FA0-B611-0576B2774716}" srcOrd="0" destOrd="0" presId="urn:microsoft.com/office/officeart/2005/8/layout/radial4"/>
    <dgm:cxn modelId="{828A8E95-B3EF-41B3-89A9-4B4E7D2A31CA}" type="presOf" srcId="{C9A8328B-2280-42D8-926E-4DFBD746330A}" destId="{84644BC8-F300-4A28-A635-CB23793447ED}" srcOrd="0" destOrd="0" presId="urn:microsoft.com/office/officeart/2005/8/layout/radial4"/>
    <dgm:cxn modelId="{C15081AB-C878-4E19-AFE1-9982F9CEEDD4}" type="presOf" srcId="{EB3B0E3E-64C5-4565-9AE3-38A7F4CBFC4D}" destId="{0BF1F01C-F840-4D52-A1F1-151FD6D1C282}" srcOrd="0" destOrd="0" presId="urn:microsoft.com/office/officeart/2005/8/layout/radial4"/>
    <dgm:cxn modelId="{01A3EB98-AF94-44E6-B431-9B84DC130AE2}" srcId="{EB3B0E3E-64C5-4565-9AE3-38A7F4CBFC4D}" destId="{F54F6E69-C17E-4655-AB46-ABFA425B031F}" srcOrd="0" destOrd="0" parTransId="{D15E8EF6-8993-461F-A059-A15C60F7F412}" sibTransId="{56882BD2-AB7A-4FC2-8AE9-1831C5CA30CD}"/>
    <dgm:cxn modelId="{F18A80EF-B968-4818-885F-B128F937BC81}" type="presOf" srcId="{F54F6E69-C17E-4655-AB46-ABFA425B031F}" destId="{1E7DB157-35E8-43CC-BA31-9E16A76EC582}" srcOrd="0" destOrd="0" presId="urn:microsoft.com/office/officeart/2005/8/layout/radial4"/>
    <dgm:cxn modelId="{215B8EB3-E92C-4E48-BA02-243A5E1483D2}" srcId="{EB3B0E3E-64C5-4565-9AE3-38A7F4CBFC4D}" destId="{86F91882-8D2F-4D10-8E24-289EAB510523}" srcOrd="2" destOrd="0" parTransId="{33793374-5CE6-4B2B-A6C2-2ABA4E736377}" sibTransId="{3F934F25-51CB-4A98-BAFD-6320AB763216}"/>
    <dgm:cxn modelId="{0D0A0E68-0A26-43B4-8899-6D92F1639099}" type="presParOf" srcId="{84644BC8-F300-4A28-A635-CB23793447ED}" destId="{0BF1F01C-F840-4D52-A1F1-151FD6D1C282}" srcOrd="0" destOrd="0" presId="urn:microsoft.com/office/officeart/2005/8/layout/radial4"/>
    <dgm:cxn modelId="{1BA12A5B-D78E-4FC5-8DD1-3340FFE01E05}" type="presParOf" srcId="{84644BC8-F300-4A28-A635-CB23793447ED}" destId="{CB800813-4D30-49DE-8378-C1F08DC408F5}" srcOrd="1" destOrd="0" presId="urn:microsoft.com/office/officeart/2005/8/layout/radial4"/>
    <dgm:cxn modelId="{BD11F21D-EB81-4E8B-96C5-E2C3C2F5DEBA}" type="presParOf" srcId="{84644BC8-F300-4A28-A635-CB23793447ED}" destId="{1E7DB157-35E8-43CC-BA31-9E16A76EC582}" srcOrd="2" destOrd="0" presId="urn:microsoft.com/office/officeart/2005/8/layout/radial4"/>
    <dgm:cxn modelId="{9CBB2B69-384C-4188-9B1A-19A1C6067823}" type="presParOf" srcId="{84644BC8-F300-4A28-A635-CB23793447ED}" destId="{CD7F0F6A-16FB-4FA0-B611-0576B2774716}" srcOrd="3" destOrd="0" presId="urn:microsoft.com/office/officeart/2005/8/layout/radial4"/>
    <dgm:cxn modelId="{80B22830-5DB9-4E54-A571-ACDC183A74ED}" type="presParOf" srcId="{84644BC8-F300-4A28-A635-CB23793447ED}" destId="{1F8D3D11-F736-4415-9001-9851EF2668E8}" srcOrd="4" destOrd="0" presId="urn:microsoft.com/office/officeart/2005/8/layout/radial4"/>
    <dgm:cxn modelId="{0BFAA6A9-B26F-4B5D-ACB2-47C2A5C93B22}" type="presParOf" srcId="{84644BC8-F300-4A28-A635-CB23793447ED}" destId="{C40DB1DD-0368-40F2-A508-14BCB4293DD7}" srcOrd="5" destOrd="0" presId="urn:microsoft.com/office/officeart/2005/8/layout/radial4"/>
    <dgm:cxn modelId="{D77FAE30-620F-4C7E-A47E-1CBB14AE1E56}" type="presParOf" srcId="{84644BC8-F300-4A28-A635-CB23793447ED}" destId="{A78B184B-62F2-49AA-8391-C2EDC83F04AF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1F01C-F840-4D52-A1F1-151FD6D1C282}">
      <dsp:nvSpPr>
        <dsp:cNvPr id="0" name=""/>
        <dsp:cNvSpPr/>
      </dsp:nvSpPr>
      <dsp:spPr>
        <a:xfrm>
          <a:off x="796763" y="2855393"/>
          <a:ext cx="6481199" cy="1520814"/>
        </a:xfrm>
        <a:prstGeom prst="ellipse">
          <a:avLst/>
        </a:prstGeom>
        <a:gradFill rotWithShape="0">
          <a:gsLst>
            <a:gs pos="0">
              <a:srgbClr val="00FF00"/>
            </a:gs>
            <a:gs pos="100000">
              <a:srgbClr val="00FF00"/>
            </a:gs>
            <a:gs pos="45000">
              <a:schemeClr val="bg1"/>
            </a:gs>
          </a:gsLst>
          <a:lin ang="5400000" scaled="1"/>
        </a:gradFill>
        <a:ln w="12700" cap="flat" cmpd="sng" algn="ctr">
          <a:solidFill>
            <a:srgbClr val="33CC3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43-sahifa</a:t>
          </a:r>
          <a:endParaRPr lang="ru-RU" sz="6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5913" y="3078111"/>
        <a:ext cx="4582899" cy="1075378"/>
      </dsp:txXfrm>
    </dsp:sp>
    <dsp:sp modelId="{CB800813-4D30-49DE-8378-C1F08DC408F5}">
      <dsp:nvSpPr>
        <dsp:cNvPr id="0" name=""/>
        <dsp:cNvSpPr/>
      </dsp:nvSpPr>
      <dsp:spPr>
        <a:xfrm rot="12913635">
          <a:off x="1204192" y="1999515"/>
          <a:ext cx="1894664" cy="5692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7000">
              <a:srgbClr val="008000"/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DB157-35E8-43CC-BA31-9E16A76EC582}">
      <dsp:nvSpPr>
        <dsp:cNvPr id="0" name=""/>
        <dsp:cNvSpPr/>
      </dsp:nvSpPr>
      <dsp:spPr>
        <a:xfrm>
          <a:off x="428915" y="978694"/>
          <a:ext cx="1897522" cy="15180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33CC3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23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376" y="1023155"/>
        <a:ext cx="1808600" cy="1429096"/>
      </dsp:txXfrm>
    </dsp:sp>
    <dsp:sp modelId="{CD7F0F6A-16FB-4FA0-B611-0576B2774716}">
      <dsp:nvSpPr>
        <dsp:cNvPr id="0" name=""/>
        <dsp:cNvSpPr/>
      </dsp:nvSpPr>
      <dsp:spPr>
        <a:xfrm rot="16233459">
          <a:off x="3121069" y="1528273"/>
          <a:ext cx="1867682" cy="5692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7000">
              <a:srgbClr val="008000"/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D3D11-F736-4415-9001-9851EF2668E8}">
      <dsp:nvSpPr>
        <dsp:cNvPr id="0" name=""/>
        <dsp:cNvSpPr/>
      </dsp:nvSpPr>
      <dsp:spPr>
        <a:xfrm>
          <a:off x="3115238" y="120096"/>
          <a:ext cx="1897522" cy="15180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33CC3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699" y="164557"/>
        <a:ext cx="1808600" cy="1429096"/>
      </dsp:txXfrm>
    </dsp:sp>
    <dsp:sp modelId="{C40DB1DD-0368-40F2-A508-14BCB4293DD7}">
      <dsp:nvSpPr>
        <dsp:cNvPr id="0" name=""/>
        <dsp:cNvSpPr/>
      </dsp:nvSpPr>
      <dsp:spPr>
        <a:xfrm rot="19546286">
          <a:off x="5019045" y="2000815"/>
          <a:ext cx="1947558" cy="5692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7000">
              <a:srgbClr val="008000"/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184B-62F2-49AA-8391-C2EDC83F04AF}">
      <dsp:nvSpPr>
        <dsp:cNvPr id="0" name=""/>
        <dsp:cNvSpPr/>
      </dsp:nvSpPr>
      <dsp:spPr>
        <a:xfrm>
          <a:off x="5849183" y="978688"/>
          <a:ext cx="1897522" cy="15180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33CC3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3644" y="1023149"/>
        <a:ext cx="1808600" cy="14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4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4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204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9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9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5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3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5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5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8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3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C9EC-53BB-4448-A876-73B088907AF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0767-C84A-4246-9902-C5F062C15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3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5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5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5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5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5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" y="2562722"/>
            <a:ext cx="7058860" cy="37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ko‘rinishlari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590550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590550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pic>
        <p:nvPicPr>
          <p:cNvPr id="1030" name="Picture 6" descr="Картинки по запросу &quot;gistogramma&quot;">
            <a:extLst>
              <a:ext uri="{FF2B5EF4-FFF2-40B4-BE49-F238E27FC236}">
                <a16:creationId xmlns:a16="http://schemas.microsoft.com/office/drawing/2014/main" id="{449F65CF-51CC-4C4D-B2E5-1504E3795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13889" r="23890" b="5023"/>
          <a:stretch/>
        </p:blipFill>
        <p:spPr bwMode="auto">
          <a:xfrm>
            <a:off x="7343774" y="2343151"/>
            <a:ext cx="4562139" cy="43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7714" y="188686"/>
            <a:ext cx="11722529" cy="645885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8864" y="479057"/>
            <a:ext cx="10900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Tanlanma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to‘plamlardagi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obyektlar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864" y="2430933"/>
                <a:ext cx="1090022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1-misolda 10000 ta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konserva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sifatini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tekshirish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200 ta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konserva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tanlab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bosh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𝟏𝟎𝟎𝟎𝟎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tanlanmaning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4" y="2430933"/>
                <a:ext cx="10900228" cy="3170099"/>
              </a:xfrm>
              <a:prstGeom prst="rect">
                <a:avLst/>
              </a:prstGeom>
              <a:blipFill>
                <a:blip r:embed="rId2"/>
                <a:stretch>
                  <a:fillRect l="-1957" t="-3462" r="-2013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4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7714" y="188686"/>
            <a:ext cx="11722529" cy="645885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7675" y="188686"/>
            <a:ext cx="1110999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Tanlanmaning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tartiblangan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tanlanma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variatsion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77F294-6630-49F0-BC07-F27473EB0A3F}"/>
                  </a:ext>
                </a:extLst>
              </p:cNvPr>
              <p:cNvSpPr txBox="1"/>
              <p:nvPr/>
            </p:nvSpPr>
            <p:spPr>
              <a:xfrm>
                <a:off x="610150" y="2690250"/>
                <a:ext cx="1090022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Bosh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tanlanma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to‘plam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kuzatilgan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77F294-6630-49F0-BC07-F27473EB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0" y="2690250"/>
                <a:ext cx="10900228" cy="3671583"/>
              </a:xfrm>
              <a:prstGeom prst="rect">
                <a:avLst/>
              </a:prstGeom>
              <a:blipFill>
                <a:blip r:embed="rId2"/>
                <a:stretch>
                  <a:fillRect l="-1957" r="-2013" b="-6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3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7714" y="188686"/>
            <a:ext cx="11722529" cy="645885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3990" y="494743"/>
                <a:ext cx="11229975" cy="5509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kattalik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variantaning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kattalik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sz="44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Tanlanmaning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quyidagiga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 …+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0" y="494743"/>
                <a:ext cx="11229975" cy="5509522"/>
              </a:xfrm>
              <a:prstGeom prst="rect">
                <a:avLst/>
              </a:prstGeom>
              <a:blipFill>
                <a:blip r:embed="rId2"/>
                <a:stretch>
                  <a:fillRect l="-2172" r="-2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7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7714" y="885825"/>
            <a:ext cx="11722529" cy="4762500"/>
          </a:xfrm>
          <a:prstGeom prst="roundRect">
            <a:avLst>
              <a:gd name="adj" fmla="val 1336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8909" y="331107"/>
            <a:ext cx="10520135" cy="1349829"/>
          </a:xfrm>
          <a:prstGeom prst="roundRect">
            <a:avLst/>
          </a:prstGeom>
          <a:gradFill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ma’lumotlarga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berilishi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932" y="1844220"/>
            <a:ext cx="10520135" cy="783772"/>
          </a:xfrm>
          <a:prstGeom prst="roundRect">
            <a:avLst/>
          </a:prstGeom>
          <a:gradFill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Variatsion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tuziladi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5932" y="2771319"/>
            <a:ext cx="10520136" cy="1451431"/>
          </a:xfrm>
          <a:prstGeom prst="roundRect">
            <a:avLst/>
          </a:prstGeom>
          <a:gradFill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5932" y="4366077"/>
            <a:ext cx="10503112" cy="783774"/>
          </a:xfrm>
          <a:prstGeom prst="roundRect">
            <a:avLst/>
          </a:prstGeom>
          <a:gradFill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poligoni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chiziladi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932" y="5293178"/>
            <a:ext cx="10520134" cy="783774"/>
          </a:xfrm>
          <a:prstGeom prst="roundRect">
            <a:avLst/>
          </a:prstGeom>
          <a:gradFill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Gistogramma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chiziladi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2474" y="501468"/>
            <a:ext cx="11722529" cy="613010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5367" y="1231800"/>
            <a:ext cx="111567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Iqtisodchi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firma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ishchilarining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malaka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toifalarini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nafarining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hujjatlari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qatorini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813" y="4410927"/>
                <a:ext cx="114738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3" y="4410927"/>
                <a:ext cx="1147384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4006337" y="118292"/>
            <a:ext cx="4145280" cy="735148"/>
          </a:xfrm>
          <a:prstGeom prst="roundRect">
            <a:avLst/>
          </a:prstGeom>
          <a:gradFill>
            <a:gsLst>
              <a:gs pos="0">
                <a:srgbClr val="33CC33"/>
              </a:gs>
              <a:gs pos="5600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3111" y="1864779"/>
                <a:ext cx="104212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11" y="1864779"/>
                <a:ext cx="1042125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650236" y="362259"/>
            <a:ext cx="108270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Bu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tartibida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variatsion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qatorni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57812" y="2659414"/>
            <a:ext cx="464608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Variatsion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88754" y="3571575"/>
                <a:ext cx="87452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54" y="3571575"/>
                <a:ext cx="8745215" cy="615553"/>
              </a:xfrm>
              <a:prstGeom prst="rect">
                <a:avLst/>
              </a:prstGeom>
              <a:blipFill>
                <a:blip r:embed="rId3"/>
                <a:stretch>
                  <a:fillRect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 rot="16200000">
            <a:off x="6006530" y="179212"/>
            <a:ext cx="228542" cy="8664093"/>
          </a:xfrm>
          <a:prstGeom prst="leftBrace">
            <a:avLst>
              <a:gd name="adj1" fmla="val 71094"/>
              <a:gd name="adj2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62928" y="4882375"/>
            <a:ext cx="259686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variantalar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2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4147" y="608140"/>
                <a:ext cx="104212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47" y="608140"/>
                <a:ext cx="1042125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5838" y="1525555"/>
                <a:ext cx="92850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variantaning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8" y="1525555"/>
                <a:ext cx="9285042" cy="615553"/>
              </a:xfrm>
              <a:prstGeom prst="rect">
                <a:avLst/>
              </a:prstGeom>
              <a:blipFill>
                <a:blip r:embed="rId3"/>
                <a:stretch>
                  <a:fillRect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05838" y="2404096"/>
                <a:ext cx="91423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variantaning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8" y="2404096"/>
                <a:ext cx="9142375" cy="615553"/>
              </a:xfrm>
              <a:prstGeom prst="rect">
                <a:avLst/>
              </a:prstGeom>
              <a:blipFill>
                <a:blip r:embed="rId4"/>
                <a:stretch>
                  <a:fillRect t="-24752" r="-867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05838" y="3272469"/>
                <a:ext cx="89997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variantaning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8" y="3272469"/>
                <a:ext cx="8999708" cy="615553"/>
              </a:xfrm>
              <a:prstGeom prst="rect">
                <a:avLst/>
              </a:prstGeom>
              <a:blipFill>
                <a:blip r:embed="rId5"/>
                <a:stretch>
                  <a:fillRect t="-25743" r="-2507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05838" y="4140842"/>
                <a:ext cx="89997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variantaning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8" y="4140842"/>
                <a:ext cx="8999708" cy="615553"/>
              </a:xfrm>
              <a:prstGeom prst="rect">
                <a:avLst/>
              </a:prstGeom>
              <a:blipFill>
                <a:blip r:embed="rId6"/>
                <a:stretch>
                  <a:fillRect t="-24752" r="-2507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05838" y="5056725"/>
                <a:ext cx="89997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variantaning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8" y="5056725"/>
                <a:ext cx="8999708" cy="615553"/>
              </a:xfrm>
              <a:prstGeom prst="rect">
                <a:avLst/>
              </a:prstGeom>
              <a:blipFill>
                <a:blip r:embed="rId7"/>
                <a:stretch>
                  <a:fillRect t="-26000" r="-250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4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69406" y="451642"/>
                <a:ext cx="10835082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variantaning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6" y="451642"/>
                <a:ext cx="10835082" cy="981487"/>
              </a:xfrm>
              <a:prstGeom prst="rect">
                <a:avLst/>
              </a:prstGeom>
              <a:blipFill>
                <a:blip r:embed="rId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69406" y="1544593"/>
                <a:ext cx="10835082" cy="990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variantaning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6" y="1544593"/>
                <a:ext cx="10835082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69406" y="2705629"/>
                <a:ext cx="10835082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variantaning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6" y="2705629"/>
                <a:ext cx="10835082" cy="981487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69406" y="3832008"/>
                <a:ext cx="10955307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variantaning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6" y="3832008"/>
                <a:ext cx="10955307" cy="981487"/>
              </a:xfrm>
              <a:prstGeom prst="rect">
                <a:avLst/>
              </a:prstGeom>
              <a:blipFill>
                <a:blip r:embed="rId5"/>
                <a:stretch>
                  <a:fillRect b="-12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745860B-2757-4BBB-9573-2CA36001B693}"/>
                  </a:ext>
                </a:extLst>
              </p:cNvPr>
              <p:cNvSpPr/>
              <p:nvPr/>
            </p:nvSpPr>
            <p:spPr>
              <a:xfrm>
                <a:off x="769406" y="5005492"/>
                <a:ext cx="10835082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variantaning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745860B-2757-4BBB-9573-2CA36001B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6" y="5005492"/>
                <a:ext cx="10835082" cy="981487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4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5EEE3-5E9A-427E-8843-0DEEE123A31B}"/>
              </a:ext>
            </a:extLst>
          </p:cNvPr>
          <p:cNvSpPr txBox="1"/>
          <p:nvPr/>
        </p:nvSpPr>
        <p:spPr>
          <a:xfrm>
            <a:off x="820832" y="794257"/>
            <a:ext cx="10669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tuziladi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F88EB3BF-2E9A-4EDF-A5C6-53EB479CBC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79567"/>
                  </p:ext>
                </p:extLst>
              </p:nvPr>
            </p:nvGraphicFramePr>
            <p:xfrm>
              <a:off x="636735" y="2267111"/>
              <a:ext cx="10854006" cy="2037602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16246">
                      <a:extLst>
                        <a:ext uri="{9D8B030D-6E8A-4147-A177-3AD203B41FA5}">
                          <a16:colId xmlns:a16="http://schemas.microsoft.com/office/drawing/2014/main" val="1371356438"/>
                        </a:ext>
                      </a:extLst>
                    </a:gridCol>
                    <a:gridCol w="928468">
                      <a:extLst>
                        <a:ext uri="{9D8B030D-6E8A-4147-A177-3AD203B41FA5}">
                          <a16:colId xmlns:a16="http://schemas.microsoft.com/office/drawing/2014/main" val="4260805050"/>
                        </a:ext>
                      </a:extLst>
                    </a:gridCol>
                    <a:gridCol w="970670">
                      <a:extLst>
                        <a:ext uri="{9D8B030D-6E8A-4147-A177-3AD203B41FA5}">
                          <a16:colId xmlns:a16="http://schemas.microsoft.com/office/drawing/2014/main" val="2367570126"/>
                        </a:ext>
                      </a:extLst>
                    </a:gridCol>
                    <a:gridCol w="970671">
                      <a:extLst>
                        <a:ext uri="{9D8B030D-6E8A-4147-A177-3AD203B41FA5}">
                          <a16:colId xmlns:a16="http://schemas.microsoft.com/office/drawing/2014/main" val="1654403915"/>
                        </a:ext>
                      </a:extLst>
                    </a:gridCol>
                    <a:gridCol w="984739">
                      <a:extLst>
                        <a:ext uri="{9D8B030D-6E8A-4147-A177-3AD203B41FA5}">
                          <a16:colId xmlns:a16="http://schemas.microsoft.com/office/drawing/2014/main" val="1398183548"/>
                        </a:ext>
                      </a:extLst>
                    </a:gridCol>
                    <a:gridCol w="1083212">
                      <a:extLst>
                        <a:ext uri="{9D8B030D-6E8A-4147-A177-3AD203B41FA5}">
                          <a16:colId xmlns:a16="http://schemas.microsoft.com/office/drawing/2014/main" val="4060236663"/>
                        </a:ext>
                      </a:extLst>
                    </a:gridCol>
                  </a:tblGrid>
                  <a:tr h="10188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Malaka</a:t>
                          </a:r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toifasi</a:t>
                          </a:r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591339"/>
                      </a:ext>
                    </a:extLst>
                  </a:tr>
                  <a:tr h="10188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Ishchilar </a:t>
                          </a:r>
                          <a:r>
                            <a:rPr lang="en-US" sz="48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soni</a:t>
                          </a:r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5071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F88EB3BF-2E9A-4EDF-A5C6-53EB479CBC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79567"/>
                  </p:ext>
                </p:extLst>
              </p:nvPr>
            </p:nvGraphicFramePr>
            <p:xfrm>
              <a:off x="636735" y="2267111"/>
              <a:ext cx="10854006" cy="2037602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16246">
                      <a:extLst>
                        <a:ext uri="{9D8B030D-6E8A-4147-A177-3AD203B41FA5}">
                          <a16:colId xmlns:a16="http://schemas.microsoft.com/office/drawing/2014/main" val="1371356438"/>
                        </a:ext>
                      </a:extLst>
                    </a:gridCol>
                    <a:gridCol w="928468">
                      <a:extLst>
                        <a:ext uri="{9D8B030D-6E8A-4147-A177-3AD203B41FA5}">
                          <a16:colId xmlns:a16="http://schemas.microsoft.com/office/drawing/2014/main" val="4260805050"/>
                        </a:ext>
                      </a:extLst>
                    </a:gridCol>
                    <a:gridCol w="970670">
                      <a:extLst>
                        <a:ext uri="{9D8B030D-6E8A-4147-A177-3AD203B41FA5}">
                          <a16:colId xmlns:a16="http://schemas.microsoft.com/office/drawing/2014/main" val="2367570126"/>
                        </a:ext>
                      </a:extLst>
                    </a:gridCol>
                    <a:gridCol w="970671">
                      <a:extLst>
                        <a:ext uri="{9D8B030D-6E8A-4147-A177-3AD203B41FA5}">
                          <a16:colId xmlns:a16="http://schemas.microsoft.com/office/drawing/2014/main" val="1654403915"/>
                        </a:ext>
                      </a:extLst>
                    </a:gridCol>
                    <a:gridCol w="984739">
                      <a:extLst>
                        <a:ext uri="{9D8B030D-6E8A-4147-A177-3AD203B41FA5}">
                          <a16:colId xmlns:a16="http://schemas.microsoft.com/office/drawing/2014/main" val="1398183548"/>
                        </a:ext>
                      </a:extLst>
                    </a:gridCol>
                    <a:gridCol w="1083212">
                      <a:extLst>
                        <a:ext uri="{9D8B030D-6E8A-4147-A177-3AD203B41FA5}">
                          <a16:colId xmlns:a16="http://schemas.microsoft.com/office/drawing/2014/main" val="4060236663"/>
                        </a:ext>
                      </a:extLst>
                    </a:gridCol>
                  </a:tblGrid>
                  <a:tr h="101880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blipFill>
                          <a:blip r:embed="rId2"/>
                          <a:stretch>
                            <a:fillRect l="-206" t="-13690" r="-83728" b="-111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591339"/>
                      </a:ext>
                    </a:extLst>
                  </a:tr>
                  <a:tr h="101880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blipFill>
                          <a:blip r:embed="rId2"/>
                          <a:stretch>
                            <a:fillRect l="-206" t="-113690" r="-83728" b="-11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4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riblet"/>
                          <a:lightRig rig="flood" dir="t"/>
                        </a:cell3D>
                        <a:gradFill>
                          <a:gsLst>
                            <a:gs pos="100000">
                              <a:schemeClr val="bg1"/>
                            </a:gs>
                            <a:gs pos="0">
                              <a:srgbClr val="99FF33"/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5071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3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5B1DA-BE99-44A2-8121-3741DCD0493A}"/>
              </a:ext>
            </a:extLst>
          </p:cNvPr>
          <p:cNvSpPr txBox="1"/>
          <p:nvPr/>
        </p:nvSpPr>
        <p:spPr>
          <a:xfrm>
            <a:off x="1871004" y="201130"/>
            <a:ext cx="6194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poligoni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A342A-DBB1-4433-9466-B10E8BA763CA}"/>
                  </a:ext>
                </a:extLst>
              </p:cNvPr>
              <p:cNvSpPr txBox="1"/>
              <p:nvPr/>
            </p:nvSpPr>
            <p:spPr>
              <a:xfrm>
                <a:off x="1609417" y="816947"/>
                <a:ext cx="89731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…, 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A342A-DBB1-4433-9466-B10E8BA76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7" y="816947"/>
                <a:ext cx="897316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A61C6E-C852-4BF5-91C0-BECA1675ABB7}"/>
              </a:ext>
            </a:extLst>
          </p:cNvPr>
          <p:cNvSpPr txBox="1"/>
          <p:nvPr/>
        </p:nvSpPr>
        <p:spPr>
          <a:xfrm>
            <a:off x="266997" y="1507673"/>
            <a:ext cx="1172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8EA75-12E9-49E8-9241-0205A92E9721}"/>
              </a:ext>
            </a:extLst>
          </p:cNvPr>
          <p:cNvSpPr txBox="1"/>
          <p:nvPr/>
        </p:nvSpPr>
        <p:spPr>
          <a:xfrm>
            <a:off x="1871003" y="2228476"/>
            <a:ext cx="779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poligoni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82F95F-652F-4151-8AD2-F8C90C3828AA}"/>
                  </a:ext>
                </a:extLst>
              </p:cNvPr>
              <p:cNvSpPr txBox="1"/>
              <p:nvPr/>
            </p:nvSpPr>
            <p:spPr>
              <a:xfrm>
                <a:off x="1609417" y="2862946"/>
                <a:ext cx="91911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…, 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82F95F-652F-4151-8AD2-F8C90C38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7" y="2862946"/>
                <a:ext cx="919116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4963FCC-8E51-4ED8-A941-CECF721D6905}"/>
              </a:ext>
            </a:extLst>
          </p:cNvPr>
          <p:cNvSpPr txBox="1"/>
          <p:nvPr/>
        </p:nvSpPr>
        <p:spPr>
          <a:xfrm>
            <a:off x="234732" y="3583749"/>
            <a:ext cx="1172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4C50B-E7C2-468A-A944-E7015A5EF388}"/>
              </a:ext>
            </a:extLst>
          </p:cNvPr>
          <p:cNvSpPr txBox="1"/>
          <p:nvPr/>
        </p:nvSpPr>
        <p:spPr>
          <a:xfrm>
            <a:off x="1871003" y="4291635"/>
            <a:ext cx="4775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DBA6A1-46C5-4E12-8314-BA47DBB0559D}"/>
                  </a:ext>
                </a:extLst>
              </p:cNvPr>
              <p:cNvSpPr txBox="1"/>
              <p:nvPr/>
            </p:nvSpPr>
            <p:spPr>
              <a:xfrm>
                <a:off x="1871003" y="5128301"/>
                <a:ext cx="9335633" cy="1063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DBA6A1-46C5-4E12-8314-BA47DBB0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03" y="5128301"/>
                <a:ext cx="9335633" cy="1063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7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2474" y="501468"/>
            <a:ext cx="11722529" cy="613010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5369" y="1011977"/>
            <a:ext cx="1115673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Firma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belgisiga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talab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6337" y="118292"/>
            <a:ext cx="4145280" cy="735148"/>
          </a:xfrm>
          <a:prstGeom prst="roundRect">
            <a:avLst/>
          </a:prstGeom>
          <a:gradFill>
            <a:gsLst>
              <a:gs pos="0">
                <a:srgbClr val="33CC33"/>
              </a:gs>
              <a:gs pos="56000">
                <a:schemeClr val="bg1"/>
              </a:gs>
              <a:gs pos="100000">
                <a:srgbClr val="33CC33"/>
              </a:gs>
            </a:gsLst>
            <a:lin ang="5400000" scaled="1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91B4A9C2-9CEC-46AE-992F-BA5E5EAA890B}"/>
              </a:ext>
            </a:extLst>
          </p:cNvPr>
          <p:cNvSpPr/>
          <p:nvPr/>
        </p:nvSpPr>
        <p:spPr>
          <a:xfrm>
            <a:off x="6697932" y="552450"/>
            <a:ext cx="5022747" cy="580539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43BD79BC-74FB-44DD-8F1F-EB9854E95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898602" y="4710273"/>
            <a:ext cx="2090924" cy="197367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753A516-51BA-4D3C-8BE6-5FDC8684E719}"/>
              </a:ext>
            </a:extLst>
          </p:cNvPr>
          <p:cNvCxnSpPr>
            <a:cxnSpLocks/>
          </p:cNvCxnSpPr>
          <p:nvPr/>
        </p:nvCxnSpPr>
        <p:spPr>
          <a:xfrm flipH="1" flipV="1">
            <a:off x="7398420" y="1160735"/>
            <a:ext cx="19459" cy="369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69D20C2-A032-4AC3-A254-191531E86027}"/>
              </a:ext>
            </a:extLst>
          </p:cNvPr>
          <p:cNvCxnSpPr>
            <a:cxnSpLocks/>
          </p:cNvCxnSpPr>
          <p:nvPr/>
        </p:nvCxnSpPr>
        <p:spPr>
          <a:xfrm>
            <a:off x="6962366" y="4256078"/>
            <a:ext cx="41152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/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/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/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/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/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blipFill>
                <a:blip r:embed="rId7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/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blipFill>
                <a:blip r:embed="rId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/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/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/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blipFill>
                <a:blip r:embed="rId11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E3C8480-4207-48F2-90E9-6EF5B383FCB1}"/>
              </a:ext>
            </a:extLst>
          </p:cNvPr>
          <p:cNvCxnSpPr>
            <a:cxnSpLocks/>
          </p:cNvCxnSpPr>
          <p:nvPr/>
        </p:nvCxnSpPr>
        <p:spPr>
          <a:xfrm>
            <a:off x="7833611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25E08B-5DCC-409A-BBFA-83D183F7C6AE}"/>
              </a:ext>
            </a:extLst>
          </p:cNvPr>
          <p:cNvCxnSpPr>
            <a:cxnSpLocks/>
          </p:cNvCxnSpPr>
          <p:nvPr/>
        </p:nvCxnSpPr>
        <p:spPr>
          <a:xfrm rot="16200000">
            <a:off x="7412987" y="375405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D0F4EE-F6DD-47F1-AE8F-046D08221A40}"/>
              </a:ext>
            </a:extLst>
          </p:cNvPr>
          <p:cNvCxnSpPr>
            <a:cxnSpLocks/>
          </p:cNvCxnSpPr>
          <p:nvPr/>
        </p:nvCxnSpPr>
        <p:spPr>
          <a:xfrm rot="16200000">
            <a:off x="7408148" y="3325272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B4DE68B-3A51-42B2-9B67-23176412D956}"/>
              </a:ext>
            </a:extLst>
          </p:cNvPr>
          <p:cNvCxnSpPr>
            <a:cxnSpLocks/>
          </p:cNvCxnSpPr>
          <p:nvPr/>
        </p:nvCxnSpPr>
        <p:spPr>
          <a:xfrm rot="16200000">
            <a:off x="7403976" y="287657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17DCE6E-E8F8-45AC-BA7E-1454AAEA04AA}"/>
              </a:ext>
            </a:extLst>
          </p:cNvPr>
          <p:cNvCxnSpPr>
            <a:cxnSpLocks/>
          </p:cNvCxnSpPr>
          <p:nvPr/>
        </p:nvCxnSpPr>
        <p:spPr>
          <a:xfrm rot="16200000">
            <a:off x="7403975" y="242758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C2A766B-5E29-423A-B851-3D56557E9AED}"/>
              </a:ext>
            </a:extLst>
          </p:cNvPr>
          <p:cNvCxnSpPr>
            <a:cxnSpLocks/>
          </p:cNvCxnSpPr>
          <p:nvPr/>
        </p:nvCxnSpPr>
        <p:spPr>
          <a:xfrm rot="16200000">
            <a:off x="7401338" y="195944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D99F601-E03B-4CF4-8D04-5CCA9F9ECC12}"/>
              </a:ext>
            </a:extLst>
          </p:cNvPr>
          <p:cNvCxnSpPr>
            <a:cxnSpLocks/>
          </p:cNvCxnSpPr>
          <p:nvPr/>
        </p:nvCxnSpPr>
        <p:spPr>
          <a:xfrm rot="16200000">
            <a:off x="7401337" y="151045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/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blipFill>
                <a:blip r:embed="rId12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/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blipFill>
                <a:blip r:embed="rId13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/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blipFill>
                <a:blip r:embed="rId14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/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blipFill>
                <a:blip r:embed="rId15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/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blipFill>
                <a:blip r:embed="rId16"/>
                <a:stretch>
                  <a:fillRect l="-32258" r="-3225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/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blipFill>
                <a:blip r:embed="rId17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/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blipFill>
                <a:blip r:embed="rId1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4B690047-3309-4294-82C1-2E62E2D0BDE6}"/>
              </a:ext>
            </a:extLst>
          </p:cNvPr>
          <p:cNvSpPr/>
          <p:nvPr/>
        </p:nvSpPr>
        <p:spPr>
          <a:xfrm>
            <a:off x="7105706" y="285750"/>
            <a:ext cx="3971922" cy="583837"/>
          </a:xfrm>
          <a:prstGeom prst="roundRect">
            <a:avLst/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Chastotlar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poligoni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3E136844-7447-4A7F-A8FC-D6285D9A683E}"/>
              </a:ext>
            </a:extLst>
          </p:cNvPr>
          <p:cNvCxnSpPr>
            <a:cxnSpLocks/>
          </p:cNvCxnSpPr>
          <p:nvPr/>
        </p:nvCxnSpPr>
        <p:spPr>
          <a:xfrm>
            <a:off x="8248538" y="4217114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7C409A6-510A-4E5D-8F1E-CAEE0AD382FA}"/>
              </a:ext>
            </a:extLst>
          </p:cNvPr>
          <p:cNvCxnSpPr>
            <a:cxnSpLocks/>
          </p:cNvCxnSpPr>
          <p:nvPr/>
        </p:nvCxnSpPr>
        <p:spPr>
          <a:xfrm>
            <a:off x="8665076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C2E79396-A9B3-4621-B39B-7E1E6AFB7E10}"/>
              </a:ext>
            </a:extLst>
          </p:cNvPr>
          <p:cNvCxnSpPr>
            <a:cxnSpLocks/>
          </p:cNvCxnSpPr>
          <p:nvPr/>
        </p:nvCxnSpPr>
        <p:spPr>
          <a:xfrm>
            <a:off x="9089805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9412F14-97A0-4182-B8B6-DEF1FE5D8AE0}"/>
              </a:ext>
            </a:extLst>
          </p:cNvPr>
          <p:cNvCxnSpPr>
            <a:cxnSpLocks/>
          </p:cNvCxnSpPr>
          <p:nvPr/>
        </p:nvCxnSpPr>
        <p:spPr>
          <a:xfrm>
            <a:off x="9512992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1BDFC0A-0884-4748-9668-351C40F7D9D4}"/>
              </a:ext>
            </a:extLst>
          </p:cNvPr>
          <p:cNvCxnSpPr>
            <a:cxnSpLocks/>
          </p:cNvCxnSpPr>
          <p:nvPr/>
        </p:nvCxnSpPr>
        <p:spPr>
          <a:xfrm>
            <a:off x="9941593" y="421236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BDCA2F8-DFEE-41D4-9E26-9F575D13F31A}"/>
              </a:ext>
            </a:extLst>
          </p:cNvPr>
          <p:cNvCxnSpPr>
            <a:cxnSpLocks/>
          </p:cNvCxnSpPr>
          <p:nvPr/>
        </p:nvCxnSpPr>
        <p:spPr>
          <a:xfrm>
            <a:off x="10365452" y="421127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231D02-0E30-4CFB-AA7B-D7425AF5585D}"/>
                  </a:ext>
                </a:extLst>
              </p:cNvPr>
              <p:cNvSpPr txBox="1"/>
              <p:nvPr/>
            </p:nvSpPr>
            <p:spPr>
              <a:xfrm>
                <a:off x="350020" y="577668"/>
                <a:ext cx="6133265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Dekart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sistemasida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nuqtalarni siniq chiziq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tutashtirilib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poligoni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yasaladi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231D02-0E30-4CFB-AA7B-D7425AF5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20" y="577668"/>
                <a:ext cx="6133265" cy="5509200"/>
              </a:xfrm>
              <a:prstGeom prst="rect">
                <a:avLst/>
              </a:prstGeom>
              <a:blipFill>
                <a:blip r:embed="rId19"/>
                <a:stretch>
                  <a:fillRect l="-3674" t="-2434" r="-6058" b="-4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B0905E6-466F-4515-B924-BF389C960AE4}"/>
              </a:ext>
            </a:extLst>
          </p:cNvPr>
          <p:cNvCxnSpPr>
            <a:cxnSpLocks/>
          </p:cNvCxnSpPr>
          <p:nvPr/>
        </p:nvCxnSpPr>
        <p:spPr>
          <a:xfrm flipV="1">
            <a:off x="8204861" y="2003062"/>
            <a:ext cx="467831" cy="91045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309EAD5-94AC-4617-A974-161FF0181015}"/>
              </a:ext>
            </a:extLst>
          </p:cNvPr>
          <p:cNvCxnSpPr>
            <a:cxnSpLocks/>
          </p:cNvCxnSpPr>
          <p:nvPr/>
        </p:nvCxnSpPr>
        <p:spPr>
          <a:xfrm flipV="1">
            <a:off x="8667386" y="1528179"/>
            <a:ext cx="422419" cy="4986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0ECEFF3-4A1F-4708-BDC5-6470F560BCD4}"/>
              </a:ext>
            </a:extLst>
          </p:cNvPr>
          <p:cNvCxnSpPr>
            <a:cxnSpLocks/>
          </p:cNvCxnSpPr>
          <p:nvPr/>
        </p:nvCxnSpPr>
        <p:spPr>
          <a:xfrm>
            <a:off x="9078581" y="1528179"/>
            <a:ext cx="432778" cy="49861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A78AD30D-841A-43B0-B5B5-89E4FEFB0917}"/>
              </a:ext>
            </a:extLst>
          </p:cNvPr>
          <p:cNvCxnSpPr>
            <a:cxnSpLocks/>
          </p:cNvCxnSpPr>
          <p:nvPr/>
        </p:nvCxnSpPr>
        <p:spPr>
          <a:xfrm>
            <a:off x="9497850" y="2003062"/>
            <a:ext cx="443743" cy="179882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>
            <a:extLst>
              <a:ext uri="{FF2B5EF4-FFF2-40B4-BE49-F238E27FC236}">
                <a16:creationId xmlns:a16="http://schemas.microsoft.com/office/drawing/2014/main" id="{2FD9C393-CE3C-4C29-AE15-C1138AFAD179}"/>
              </a:ext>
            </a:extLst>
          </p:cNvPr>
          <p:cNvSpPr/>
          <p:nvPr/>
        </p:nvSpPr>
        <p:spPr>
          <a:xfrm>
            <a:off x="8621361" y="1964544"/>
            <a:ext cx="87353" cy="9068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CC54DAB9-A509-4043-9883-EBC28579A670}"/>
              </a:ext>
            </a:extLst>
          </p:cNvPr>
          <p:cNvSpPr/>
          <p:nvPr/>
        </p:nvSpPr>
        <p:spPr>
          <a:xfrm>
            <a:off x="9451535" y="1953900"/>
            <a:ext cx="87353" cy="9068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439F1D6E-1A45-4CC5-930F-23FD97BB5A65}"/>
              </a:ext>
            </a:extLst>
          </p:cNvPr>
          <p:cNvSpPr/>
          <p:nvPr/>
        </p:nvSpPr>
        <p:spPr>
          <a:xfrm>
            <a:off x="8161185" y="2870326"/>
            <a:ext cx="87353" cy="9068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83FBBE14-D64F-45FA-818E-E708C40F5C10}"/>
              </a:ext>
            </a:extLst>
          </p:cNvPr>
          <p:cNvSpPr/>
          <p:nvPr/>
        </p:nvSpPr>
        <p:spPr>
          <a:xfrm>
            <a:off x="9897916" y="3734426"/>
            <a:ext cx="87353" cy="9068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9C09CCD1-E2E9-4806-9A82-60FC6606B3FE}"/>
              </a:ext>
            </a:extLst>
          </p:cNvPr>
          <p:cNvSpPr/>
          <p:nvPr/>
        </p:nvSpPr>
        <p:spPr>
          <a:xfrm>
            <a:off x="9044645" y="1487823"/>
            <a:ext cx="87353" cy="9068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91B4A9C2-9CEC-46AE-992F-BA5E5EAA890B}"/>
              </a:ext>
            </a:extLst>
          </p:cNvPr>
          <p:cNvSpPr/>
          <p:nvPr/>
        </p:nvSpPr>
        <p:spPr>
          <a:xfrm>
            <a:off x="6257146" y="552450"/>
            <a:ext cx="5463534" cy="580539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43BD79BC-74FB-44DD-8F1F-EB9854E95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898602" y="4710273"/>
            <a:ext cx="2090924" cy="197367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753A516-51BA-4D3C-8BE6-5FDC8684E719}"/>
              </a:ext>
            </a:extLst>
          </p:cNvPr>
          <p:cNvCxnSpPr>
            <a:cxnSpLocks/>
          </p:cNvCxnSpPr>
          <p:nvPr/>
        </p:nvCxnSpPr>
        <p:spPr>
          <a:xfrm flipH="1" flipV="1">
            <a:off x="7398420" y="1160735"/>
            <a:ext cx="19459" cy="369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69D20C2-A032-4AC3-A254-191531E86027}"/>
              </a:ext>
            </a:extLst>
          </p:cNvPr>
          <p:cNvCxnSpPr>
            <a:cxnSpLocks/>
          </p:cNvCxnSpPr>
          <p:nvPr/>
        </p:nvCxnSpPr>
        <p:spPr>
          <a:xfrm>
            <a:off x="6613864" y="4261282"/>
            <a:ext cx="44832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/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/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/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/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/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blipFill>
                <a:blip r:embed="rId7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/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blipFill>
                <a:blip r:embed="rId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/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/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/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blipFill>
                <a:blip r:embed="rId11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E3C8480-4207-48F2-90E9-6EF5B383FCB1}"/>
              </a:ext>
            </a:extLst>
          </p:cNvPr>
          <p:cNvCxnSpPr>
            <a:cxnSpLocks/>
          </p:cNvCxnSpPr>
          <p:nvPr/>
        </p:nvCxnSpPr>
        <p:spPr>
          <a:xfrm>
            <a:off x="7833611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25E08B-5DCC-409A-BBFA-83D183F7C6AE}"/>
              </a:ext>
            </a:extLst>
          </p:cNvPr>
          <p:cNvCxnSpPr>
            <a:cxnSpLocks/>
          </p:cNvCxnSpPr>
          <p:nvPr/>
        </p:nvCxnSpPr>
        <p:spPr>
          <a:xfrm rot="16200000">
            <a:off x="7412987" y="375405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D0F4EE-F6DD-47F1-AE8F-046D08221A40}"/>
              </a:ext>
            </a:extLst>
          </p:cNvPr>
          <p:cNvCxnSpPr>
            <a:cxnSpLocks/>
          </p:cNvCxnSpPr>
          <p:nvPr/>
        </p:nvCxnSpPr>
        <p:spPr>
          <a:xfrm rot="16200000">
            <a:off x="7408148" y="3325272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B4DE68B-3A51-42B2-9B67-23176412D956}"/>
              </a:ext>
            </a:extLst>
          </p:cNvPr>
          <p:cNvCxnSpPr>
            <a:cxnSpLocks/>
          </p:cNvCxnSpPr>
          <p:nvPr/>
        </p:nvCxnSpPr>
        <p:spPr>
          <a:xfrm rot="16200000">
            <a:off x="7403976" y="287657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17DCE6E-E8F8-45AC-BA7E-1454AAEA04AA}"/>
              </a:ext>
            </a:extLst>
          </p:cNvPr>
          <p:cNvCxnSpPr>
            <a:cxnSpLocks/>
          </p:cNvCxnSpPr>
          <p:nvPr/>
        </p:nvCxnSpPr>
        <p:spPr>
          <a:xfrm rot="16200000">
            <a:off x="7403975" y="242758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C2A766B-5E29-423A-B851-3D56557E9AED}"/>
              </a:ext>
            </a:extLst>
          </p:cNvPr>
          <p:cNvCxnSpPr>
            <a:cxnSpLocks/>
          </p:cNvCxnSpPr>
          <p:nvPr/>
        </p:nvCxnSpPr>
        <p:spPr>
          <a:xfrm rot="16200000">
            <a:off x="7401338" y="195944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D99F601-E03B-4CF4-8D04-5CCA9F9ECC12}"/>
              </a:ext>
            </a:extLst>
          </p:cNvPr>
          <p:cNvCxnSpPr>
            <a:cxnSpLocks/>
          </p:cNvCxnSpPr>
          <p:nvPr/>
        </p:nvCxnSpPr>
        <p:spPr>
          <a:xfrm rot="16200000">
            <a:off x="7401337" y="151045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/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blipFill>
                <a:blip r:embed="rId12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/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blipFill>
                <a:blip r:embed="rId13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/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blipFill>
                <a:blip r:embed="rId14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/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blipFill>
                <a:blip r:embed="rId15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/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blipFill>
                <a:blip r:embed="rId16"/>
                <a:stretch>
                  <a:fillRect l="-32258" r="-3225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/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blipFill>
                <a:blip r:embed="rId17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/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blipFill>
                <a:blip r:embed="rId1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4B690047-3309-4294-82C1-2E62E2D0BDE6}"/>
              </a:ext>
            </a:extLst>
          </p:cNvPr>
          <p:cNvSpPr/>
          <p:nvPr/>
        </p:nvSpPr>
        <p:spPr>
          <a:xfrm>
            <a:off x="7105706" y="285750"/>
            <a:ext cx="3971922" cy="583837"/>
          </a:xfrm>
          <a:prstGeom prst="roundRect">
            <a:avLst/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Gistogramma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7A21273-2D13-4C9D-A12B-FFCFC4CBAE2C}"/>
              </a:ext>
            </a:extLst>
          </p:cNvPr>
          <p:cNvSpPr/>
          <p:nvPr/>
        </p:nvSpPr>
        <p:spPr>
          <a:xfrm>
            <a:off x="8242558" y="2901364"/>
            <a:ext cx="419988" cy="1345007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ECC35B7-86B8-48C0-85AA-B98159D7E02E}"/>
              </a:ext>
            </a:extLst>
          </p:cNvPr>
          <p:cNvSpPr/>
          <p:nvPr/>
        </p:nvSpPr>
        <p:spPr>
          <a:xfrm>
            <a:off x="8671679" y="1998540"/>
            <a:ext cx="419988" cy="2247831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8E3A13B-EB08-4FAD-819B-1253D9D3ADA1}"/>
              </a:ext>
            </a:extLst>
          </p:cNvPr>
          <p:cNvSpPr/>
          <p:nvPr/>
        </p:nvSpPr>
        <p:spPr>
          <a:xfrm>
            <a:off x="9091667" y="1549549"/>
            <a:ext cx="419988" cy="2696822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9CDEEF0-CA50-4AC4-B88D-53B9AF322497}"/>
              </a:ext>
            </a:extLst>
          </p:cNvPr>
          <p:cNvSpPr/>
          <p:nvPr/>
        </p:nvSpPr>
        <p:spPr>
          <a:xfrm>
            <a:off x="9518566" y="1995115"/>
            <a:ext cx="419988" cy="2247831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03B6810-8508-4576-AEBD-1A73BE03BFA2}"/>
              </a:ext>
            </a:extLst>
          </p:cNvPr>
          <p:cNvSpPr/>
          <p:nvPr/>
        </p:nvSpPr>
        <p:spPr>
          <a:xfrm>
            <a:off x="9945465" y="3800364"/>
            <a:ext cx="419988" cy="444022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3E136844-7447-4A7F-A8FC-D6285D9A683E}"/>
              </a:ext>
            </a:extLst>
          </p:cNvPr>
          <p:cNvCxnSpPr>
            <a:cxnSpLocks/>
          </p:cNvCxnSpPr>
          <p:nvPr/>
        </p:nvCxnSpPr>
        <p:spPr>
          <a:xfrm>
            <a:off x="8248538" y="4217114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7C409A6-510A-4E5D-8F1E-CAEE0AD382FA}"/>
              </a:ext>
            </a:extLst>
          </p:cNvPr>
          <p:cNvCxnSpPr>
            <a:cxnSpLocks/>
          </p:cNvCxnSpPr>
          <p:nvPr/>
        </p:nvCxnSpPr>
        <p:spPr>
          <a:xfrm>
            <a:off x="8665076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C2E79396-A9B3-4621-B39B-7E1E6AFB7E10}"/>
              </a:ext>
            </a:extLst>
          </p:cNvPr>
          <p:cNvCxnSpPr>
            <a:cxnSpLocks/>
          </p:cNvCxnSpPr>
          <p:nvPr/>
        </p:nvCxnSpPr>
        <p:spPr>
          <a:xfrm>
            <a:off x="9089805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9412F14-97A0-4182-B8B6-DEF1FE5D8AE0}"/>
              </a:ext>
            </a:extLst>
          </p:cNvPr>
          <p:cNvCxnSpPr>
            <a:cxnSpLocks/>
          </p:cNvCxnSpPr>
          <p:nvPr/>
        </p:nvCxnSpPr>
        <p:spPr>
          <a:xfrm>
            <a:off x="9512992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1BDFC0A-0884-4748-9668-351C40F7D9D4}"/>
              </a:ext>
            </a:extLst>
          </p:cNvPr>
          <p:cNvCxnSpPr>
            <a:cxnSpLocks/>
          </p:cNvCxnSpPr>
          <p:nvPr/>
        </p:nvCxnSpPr>
        <p:spPr>
          <a:xfrm>
            <a:off x="9941593" y="421236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BDCA2F8-DFEE-41D4-9E26-9F575D13F31A}"/>
              </a:ext>
            </a:extLst>
          </p:cNvPr>
          <p:cNvCxnSpPr>
            <a:cxnSpLocks/>
          </p:cNvCxnSpPr>
          <p:nvPr/>
        </p:nvCxnSpPr>
        <p:spPr>
          <a:xfrm>
            <a:off x="10365452" y="421127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2F53AE-5F1B-47E3-B813-86E0499C8C42}"/>
                  </a:ext>
                </a:extLst>
              </p:cNvPr>
              <p:cNvSpPr txBox="1"/>
              <p:nvPr/>
            </p:nvSpPr>
            <p:spPr>
              <a:xfrm>
                <a:off x="743277" y="226423"/>
                <a:ext cx="5083004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Abssissa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asoslari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sz="40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kesmalar hamda balandliklari, mos ravishda,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chastotalarga teng bo‘lgan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yasaladi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42F53AE-5F1B-47E3-B813-86E0499C8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7" y="226423"/>
                <a:ext cx="5083004" cy="6247864"/>
              </a:xfrm>
              <a:prstGeom prst="rect">
                <a:avLst/>
              </a:prstGeom>
              <a:blipFill>
                <a:blip r:embed="rId19"/>
                <a:stretch>
                  <a:fillRect l="-3477" t="-1756" r="-3237" b="-3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4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4C74B-6857-4615-9FD7-E846DF57EC26}"/>
              </a:ext>
            </a:extLst>
          </p:cNvPr>
          <p:cNvSpPr txBox="1"/>
          <p:nvPr/>
        </p:nvSpPr>
        <p:spPr>
          <a:xfrm>
            <a:off x="403480" y="2226118"/>
            <a:ext cx="5633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takrorlanadigan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qiymatlar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uchrasa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chastotalar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tuzishda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noqulayliklarga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kelamiz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91B4A9C2-9CEC-46AE-992F-BA5E5EAA890B}"/>
              </a:ext>
            </a:extLst>
          </p:cNvPr>
          <p:cNvSpPr/>
          <p:nvPr/>
        </p:nvSpPr>
        <p:spPr>
          <a:xfrm>
            <a:off x="6257146" y="552450"/>
            <a:ext cx="5463534" cy="580539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43BD79BC-74FB-44DD-8F1F-EB9854E95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898602" y="4710273"/>
            <a:ext cx="2090924" cy="197367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753A516-51BA-4D3C-8BE6-5FDC8684E719}"/>
              </a:ext>
            </a:extLst>
          </p:cNvPr>
          <p:cNvCxnSpPr>
            <a:cxnSpLocks/>
          </p:cNvCxnSpPr>
          <p:nvPr/>
        </p:nvCxnSpPr>
        <p:spPr>
          <a:xfrm flipH="1" flipV="1">
            <a:off x="7398420" y="1160735"/>
            <a:ext cx="19459" cy="369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69D20C2-A032-4AC3-A254-191531E86027}"/>
              </a:ext>
            </a:extLst>
          </p:cNvPr>
          <p:cNvCxnSpPr>
            <a:cxnSpLocks/>
          </p:cNvCxnSpPr>
          <p:nvPr/>
        </p:nvCxnSpPr>
        <p:spPr>
          <a:xfrm>
            <a:off x="6613864" y="4261282"/>
            <a:ext cx="44832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/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/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/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/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/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blipFill>
                <a:blip r:embed="rId7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/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blipFill>
                <a:blip r:embed="rId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/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/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/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blipFill>
                <a:blip r:embed="rId11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E3C8480-4207-48F2-90E9-6EF5B383FCB1}"/>
              </a:ext>
            </a:extLst>
          </p:cNvPr>
          <p:cNvCxnSpPr>
            <a:cxnSpLocks/>
          </p:cNvCxnSpPr>
          <p:nvPr/>
        </p:nvCxnSpPr>
        <p:spPr>
          <a:xfrm>
            <a:off x="7833611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25E08B-5DCC-409A-BBFA-83D183F7C6AE}"/>
              </a:ext>
            </a:extLst>
          </p:cNvPr>
          <p:cNvCxnSpPr>
            <a:cxnSpLocks/>
          </p:cNvCxnSpPr>
          <p:nvPr/>
        </p:nvCxnSpPr>
        <p:spPr>
          <a:xfrm rot="16200000">
            <a:off x="7412987" y="375405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D0F4EE-F6DD-47F1-AE8F-046D08221A40}"/>
              </a:ext>
            </a:extLst>
          </p:cNvPr>
          <p:cNvCxnSpPr>
            <a:cxnSpLocks/>
          </p:cNvCxnSpPr>
          <p:nvPr/>
        </p:nvCxnSpPr>
        <p:spPr>
          <a:xfrm rot="16200000">
            <a:off x="7408148" y="3325272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B4DE68B-3A51-42B2-9B67-23176412D956}"/>
              </a:ext>
            </a:extLst>
          </p:cNvPr>
          <p:cNvCxnSpPr>
            <a:cxnSpLocks/>
          </p:cNvCxnSpPr>
          <p:nvPr/>
        </p:nvCxnSpPr>
        <p:spPr>
          <a:xfrm rot="16200000">
            <a:off x="7403976" y="287657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17DCE6E-E8F8-45AC-BA7E-1454AAEA04AA}"/>
              </a:ext>
            </a:extLst>
          </p:cNvPr>
          <p:cNvCxnSpPr>
            <a:cxnSpLocks/>
          </p:cNvCxnSpPr>
          <p:nvPr/>
        </p:nvCxnSpPr>
        <p:spPr>
          <a:xfrm rot="16200000">
            <a:off x="7403975" y="242758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C2A766B-5E29-423A-B851-3D56557E9AED}"/>
              </a:ext>
            </a:extLst>
          </p:cNvPr>
          <p:cNvCxnSpPr>
            <a:cxnSpLocks/>
          </p:cNvCxnSpPr>
          <p:nvPr/>
        </p:nvCxnSpPr>
        <p:spPr>
          <a:xfrm rot="16200000">
            <a:off x="7401338" y="195944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D99F601-E03B-4CF4-8D04-5CCA9F9ECC12}"/>
              </a:ext>
            </a:extLst>
          </p:cNvPr>
          <p:cNvCxnSpPr>
            <a:cxnSpLocks/>
          </p:cNvCxnSpPr>
          <p:nvPr/>
        </p:nvCxnSpPr>
        <p:spPr>
          <a:xfrm rot="16200000">
            <a:off x="7401337" y="151045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/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blipFill>
                <a:blip r:embed="rId12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/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blipFill>
                <a:blip r:embed="rId13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/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blipFill>
                <a:blip r:embed="rId14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/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blipFill>
                <a:blip r:embed="rId15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/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blipFill>
                <a:blip r:embed="rId16"/>
                <a:stretch>
                  <a:fillRect l="-32258" r="-3225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/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blipFill>
                <a:blip r:embed="rId17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/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blipFill>
                <a:blip r:embed="rId1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4B690047-3309-4294-82C1-2E62E2D0BDE6}"/>
              </a:ext>
            </a:extLst>
          </p:cNvPr>
          <p:cNvSpPr/>
          <p:nvPr/>
        </p:nvSpPr>
        <p:spPr>
          <a:xfrm>
            <a:off x="7105706" y="285750"/>
            <a:ext cx="3971922" cy="583837"/>
          </a:xfrm>
          <a:prstGeom prst="roundRect">
            <a:avLst/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Gistogramma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7A21273-2D13-4C9D-A12B-FFCFC4CBAE2C}"/>
              </a:ext>
            </a:extLst>
          </p:cNvPr>
          <p:cNvSpPr/>
          <p:nvPr/>
        </p:nvSpPr>
        <p:spPr>
          <a:xfrm>
            <a:off x="8242558" y="2901364"/>
            <a:ext cx="419988" cy="1345007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ECC35B7-86B8-48C0-85AA-B98159D7E02E}"/>
              </a:ext>
            </a:extLst>
          </p:cNvPr>
          <p:cNvSpPr/>
          <p:nvPr/>
        </p:nvSpPr>
        <p:spPr>
          <a:xfrm>
            <a:off x="8671679" y="1998540"/>
            <a:ext cx="419988" cy="2247831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8E3A13B-EB08-4FAD-819B-1253D9D3ADA1}"/>
              </a:ext>
            </a:extLst>
          </p:cNvPr>
          <p:cNvSpPr/>
          <p:nvPr/>
        </p:nvSpPr>
        <p:spPr>
          <a:xfrm>
            <a:off x="9091667" y="1549549"/>
            <a:ext cx="419988" cy="2696822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9CDEEF0-CA50-4AC4-B88D-53B9AF322497}"/>
              </a:ext>
            </a:extLst>
          </p:cNvPr>
          <p:cNvSpPr/>
          <p:nvPr/>
        </p:nvSpPr>
        <p:spPr>
          <a:xfrm>
            <a:off x="9518566" y="1995115"/>
            <a:ext cx="419988" cy="2247831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03B6810-8508-4576-AEBD-1A73BE03BFA2}"/>
              </a:ext>
            </a:extLst>
          </p:cNvPr>
          <p:cNvSpPr/>
          <p:nvPr/>
        </p:nvSpPr>
        <p:spPr>
          <a:xfrm>
            <a:off x="9945465" y="3800364"/>
            <a:ext cx="419988" cy="444022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3E136844-7447-4A7F-A8FC-D6285D9A683E}"/>
              </a:ext>
            </a:extLst>
          </p:cNvPr>
          <p:cNvCxnSpPr>
            <a:cxnSpLocks/>
          </p:cNvCxnSpPr>
          <p:nvPr/>
        </p:nvCxnSpPr>
        <p:spPr>
          <a:xfrm>
            <a:off x="8248538" y="4217114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7C409A6-510A-4E5D-8F1E-CAEE0AD382FA}"/>
              </a:ext>
            </a:extLst>
          </p:cNvPr>
          <p:cNvCxnSpPr>
            <a:cxnSpLocks/>
          </p:cNvCxnSpPr>
          <p:nvPr/>
        </p:nvCxnSpPr>
        <p:spPr>
          <a:xfrm>
            <a:off x="8665076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C2E79396-A9B3-4621-B39B-7E1E6AFB7E10}"/>
              </a:ext>
            </a:extLst>
          </p:cNvPr>
          <p:cNvCxnSpPr>
            <a:cxnSpLocks/>
          </p:cNvCxnSpPr>
          <p:nvPr/>
        </p:nvCxnSpPr>
        <p:spPr>
          <a:xfrm>
            <a:off x="9089805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9412F14-97A0-4182-B8B6-DEF1FE5D8AE0}"/>
              </a:ext>
            </a:extLst>
          </p:cNvPr>
          <p:cNvCxnSpPr>
            <a:cxnSpLocks/>
          </p:cNvCxnSpPr>
          <p:nvPr/>
        </p:nvCxnSpPr>
        <p:spPr>
          <a:xfrm>
            <a:off x="9512992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1BDFC0A-0884-4748-9668-351C40F7D9D4}"/>
              </a:ext>
            </a:extLst>
          </p:cNvPr>
          <p:cNvCxnSpPr>
            <a:cxnSpLocks/>
          </p:cNvCxnSpPr>
          <p:nvPr/>
        </p:nvCxnSpPr>
        <p:spPr>
          <a:xfrm>
            <a:off x="9941593" y="421236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BDCA2F8-DFEE-41D4-9E26-9F575D13F31A}"/>
              </a:ext>
            </a:extLst>
          </p:cNvPr>
          <p:cNvCxnSpPr>
            <a:cxnSpLocks/>
          </p:cNvCxnSpPr>
          <p:nvPr/>
        </p:nvCxnSpPr>
        <p:spPr>
          <a:xfrm>
            <a:off x="10365452" y="421127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AB4C74B-6857-4615-9FD7-E846DF57EC26}"/>
              </a:ext>
            </a:extLst>
          </p:cNvPr>
          <p:cNvSpPr txBox="1"/>
          <p:nvPr/>
        </p:nvSpPr>
        <p:spPr>
          <a:xfrm>
            <a:off x="403480" y="379289"/>
            <a:ext cx="5633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gistogramma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91B4A9C2-9CEC-46AE-992F-BA5E5EAA890B}"/>
              </a:ext>
            </a:extLst>
          </p:cNvPr>
          <p:cNvSpPr/>
          <p:nvPr/>
        </p:nvSpPr>
        <p:spPr>
          <a:xfrm>
            <a:off x="6257146" y="552450"/>
            <a:ext cx="5463534" cy="580539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43BD79BC-74FB-44DD-8F1F-EB9854E95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898602" y="4710273"/>
            <a:ext cx="2090924" cy="197367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753A516-51BA-4D3C-8BE6-5FDC8684E719}"/>
              </a:ext>
            </a:extLst>
          </p:cNvPr>
          <p:cNvCxnSpPr>
            <a:cxnSpLocks/>
          </p:cNvCxnSpPr>
          <p:nvPr/>
        </p:nvCxnSpPr>
        <p:spPr>
          <a:xfrm flipH="1" flipV="1">
            <a:off x="7398420" y="1160735"/>
            <a:ext cx="19459" cy="369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69D20C2-A032-4AC3-A254-191531E86027}"/>
              </a:ext>
            </a:extLst>
          </p:cNvPr>
          <p:cNvCxnSpPr>
            <a:cxnSpLocks/>
          </p:cNvCxnSpPr>
          <p:nvPr/>
        </p:nvCxnSpPr>
        <p:spPr>
          <a:xfrm>
            <a:off x="6613864" y="4261282"/>
            <a:ext cx="44832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/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/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/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/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/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blipFill>
                <a:blip r:embed="rId7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/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blipFill>
                <a:blip r:embed="rId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/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/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/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blipFill>
                <a:blip r:embed="rId11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E3C8480-4207-48F2-90E9-6EF5B383FCB1}"/>
              </a:ext>
            </a:extLst>
          </p:cNvPr>
          <p:cNvCxnSpPr>
            <a:cxnSpLocks/>
          </p:cNvCxnSpPr>
          <p:nvPr/>
        </p:nvCxnSpPr>
        <p:spPr>
          <a:xfrm>
            <a:off x="7833611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25E08B-5DCC-409A-BBFA-83D183F7C6AE}"/>
              </a:ext>
            </a:extLst>
          </p:cNvPr>
          <p:cNvCxnSpPr>
            <a:cxnSpLocks/>
          </p:cNvCxnSpPr>
          <p:nvPr/>
        </p:nvCxnSpPr>
        <p:spPr>
          <a:xfrm rot="16200000">
            <a:off x="7412987" y="375405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D0F4EE-F6DD-47F1-AE8F-046D08221A40}"/>
              </a:ext>
            </a:extLst>
          </p:cNvPr>
          <p:cNvCxnSpPr>
            <a:cxnSpLocks/>
          </p:cNvCxnSpPr>
          <p:nvPr/>
        </p:nvCxnSpPr>
        <p:spPr>
          <a:xfrm rot="16200000">
            <a:off x="7408148" y="3325272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B4DE68B-3A51-42B2-9B67-23176412D956}"/>
              </a:ext>
            </a:extLst>
          </p:cNvPr>
          <p:cNvCxnSpPr>
            <a:cxnSpLocks/>
          </p:cNvCxnSpPr>
          <p:nvPr/>
        </p:nvCxnSpPr>
        <p:spPr>
          <a:xfrm rot="16200000">
            <a:off x="7403976" y="287657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17DCE6E-E8F8-45AC-BA7E-1454AAEA04AA}"/>
              </a:ext>
            </a:extLst>
          </p:cNvPr>
          <p:cNvCxnSpPr>
            <a:cxnSpLocks/>
          </p:cNvCxnSpPr>
          <p:nvPr/>
        </p:nvCxnSpPr>
        <p:spPr>
          <a:xfrm rot="16200000">
            <a:off x="7403975" y="242758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C2A766B-5E29-423A-B851-3D56557E9AED}"/>
              </a:ext>
            </a:extLst>
          </p:cNvPr>
          <p:cNvCxnSpPr>
            <a:cxnSpLocks/>
          </p:cNvCxnSpPr>
          <p:nvPr/>
        </p:nvCxnSpPr>
        <p:spPr>
          <a:xfrm rot="16200000">
            <a:off x="7401338" y="195944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D99F601-E03B-4CF4-8D04-5CCA9F9ECC12}"/>
              </a:ext>
            </a:extLst>
          </p:cNvPr>
          <p:cNvCxnSpPr>
            <a:cxnSpLocks/>
          </p:cNvCxnSpPr>
          <p:nvPr/>
        </p:nvCxnSpPr>
        <p:spPr>
          <a:xfrm rot="16200000">
            <a:off x="7401337" y="151045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/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blipFill>
                <a:blip r:embed="rId12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/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blipFill>
                <a:blip r:embed="rId13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/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blipFill>
                <a:blip r:embed="rId14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/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blipFill>
                <a:blip r:embed="rId15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/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blipFill>
                <a:blip r:embed="rId16"/>
                <a:stretch>
                  <a:fillRect l="-32258" r="-3225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/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blipFill>
                <a:blip r:embed="rId17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/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blipFill>
                <a:blip r:embed="rId1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4B690047-3309-4294-82C1-2E62E2D0BDE6}"/>
              </a:ext>
            </a:extLst>
          </p:cNvPr>
          <p:cNvSpPr/>
          <p:nvPr/>
        </p:nvSpPr>
        <p:spPr>
          <a:xfrm>
            <a:off x="7105706" y="285750"/>
            <a:ext cx="3971922" cy="583837"/>
          </a:xfrm>
          <a:prstGeom prst="roundRect">
            <a:avLst/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Gistogramma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7A21273-2D13-4C9D-A12B-FFCFC4CBAE2C}"/>
              </a:ext>
            </a:extLst>
          </p:cNvPr>
          <p:cNvSpPr/>
          <p:nvPr/>
        </p:nvSpPr>
        <p:spPr>
          <a:xfrm>
            <a:off x="8242558" y="2901364"/>
            <a:ext cx="419988" cy="1345007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ECC35B7-86B8-48C0-85AA-B98159D7E02E}"/>
              </a:ext>
            </a:extLst>
          </p:cNvPr>
          <p:cNvSpPr/>
          <p:nvPr/>
        </p:nvSpPr>
        <p:spPr>
          <a:xfrm>
            <a:off x="8671679" y="1998540"/>
            <a:ext cx="419988" cy="2247831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8E3A13B-EB08-4FAD-819B-1253D9D3ADA1}"/>
              </a:ext>
            </a:extLst>
          </p:cNvPr>
          <p:cNvSpPr/>
          <p:nvPr/>
        </p:nvSpPr>
        <p:spPr>
          <a:xfrm>
            <a:off x="9091667" y="1549549"/>
            <a:ext cx="419988" cy="2696822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9CDEEF0-CA50-4AC4-B88D-53B9AF322497}"/>
              </a:ext>
            </a:extLst>
          </p:cNvPr>
          <p:cNvSpPr/>
          <p:nvPr/>
        </p:nvSpPr>
        <p:spPr>
          <a:xfrm>
            <a:off x="9518566" y="1995115"/>
            <a:ext cx="419988" cy="2247831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03B6810-8508-4576-AEBD-1A73BE03BFA2}"/>
              </a:ext>
            </a:extLst>
          </p:cNvPr>
          <p:cNvSpPr/>
          <p:nvPr/>
        </p:nvSpPr>
        <p:spPr>
          <a:xfrm>
            <a:off x="9945465" y="3800364"/>
            <a:ext cx="419988" cy="444022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3E136844-7447-4A7F-A8FC-D6285D9A683E}"/>
              </a:ext>
            </a:extLst>
          </p:cNvPr>
          <p:cNvCxnSpPr>
            <a:cxnSpLocks/>
          </p:cNvCxnSpPr>
          <p:nvPr/>
        </p:nvCxnSpPr>
        <p:spPr>
          <a:xfrm>
            <a:off x="8248538" y="4217114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7C409A6-510A-4E5D-8F1E-CAEE0AD382FA}"/>
              </a:ext>
            </a:extLst>
          </p:cNvPr>
          <p:cNvCxnSpPr>
            <a:cxnSpLocks/>
          </p:cNvCxnSpPr>
          <p:nvPr/>
        </p:nvCxnSpPr>
        <p:spPr>
          <a:xfrm>
            <a:off x="8665076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C2E79396-A9B3-4621-B39B-7E1E6AFB7E10}"/>
              </a:ext>
            </a:extLst>
          </p:cNvPr>
          <p:cNvCxnSpPr>
            <a:cxnSpLocks/>
          </p:cNvCxnSpPr>
          <p:nvPr/>
        </p:nvCxnSpPr>
        <p:spPr>
          <a:xfrm>
            <a:off x="9089805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9412F14-97A0-4182-B8B6-DEF1FE5D8AE0}"/>
              </a:ext>
            </a:extLst>
          </p:cNvPr>
          <p:cNvCxnSpPr>
            <a:cxnSpLocks/>
          </p:cNvCxnSpPr>
          <p:nvPr/>
        </p:nvCxnSpPr>
        <p:spPr>
          <a:xfrm>
            <a:off x="9512992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1BDFC0A-0884-4748-9668-351C40F7D9D4}"/>
              </a:ext>
            </a:extLst>
          </p:cNvPr>
          <p:cNvCxnSpPr>
            <a:cxnSpLocks/>
          </p:cNvCxnSpPr>
          <p:nvPr/>
        </p:nvCxnSpPr>
        <p:spPr>
          <a:xfrm>
            <a:off x="9941593" y="421236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BDCA2F8-DFEE-41D4-9E26-9F575D13F31A}"/>
              </a:ext>
            </a:extLst>
          </p:cNvPr>
          <p:cNvCxnSpPr>
            <a:cxnSpLocks/>
          </p:cNvCxnSpPr>
          <p:nvPr/>
        </p:nvCxnSpPr>
        <p:spPr>
          <a:xfrm>
            <a:off x="10365452" y="421127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6180A27-B029-4B46-87BE-5C4AD99BBD61}"/>
              </a:ext>
            </a:extLst>
          </p:cNvPr>
          <p:cNvSpPr/>
          <p:nvPr/>
        </p:nvSpPr>
        <p:spPr>
          <a:xfrm>
            <a:off x="555416" y="1040060"/>
            <a:ext cx="51553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uzunlikdagi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qaraladi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0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91B4A9C2-9CEC-46AE-992F-BA5E5EAA890B}"/>
              </a:ext>
            </a:extLst>
          </p:cNvPr>
          <p:cNvSpPr/>
          <p:nvPr/>
        </p:nvSpPr>
        <p:spPr>
          <a:xfrm>
            <a:off x="6257146" y="552450"/>
            <a:ext cx="5463534" cy="580539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43BD79BC-74FB-44DD-8F1F-EB9854E95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898602" y="4710273"/>
            <a:ext cx="2090924" cy="197367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753A516-51BA-4D3C-8BE6-5FDC8684E719}"/>
              </a:ext>
            </a:extLst>
          </p:cNvPr>
          <p:cNvCxnSpPr>
            <a:cxnSpLocks/>
          </p:cNvCxnSpPr>
          <p:nvPr/>
        </p:nvCxnSpPr>
        <p:spPr>
          <a:xfrm flipH="1" flipV="1">
            <a:off x="7398420" y="1160735"/>
            <a:ext cx="19459" cy="369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69D20C2-A032-4AC3-A254-191531E86027}"/>
              </a:ext>
            </a:extLst>
          </p:cNvPr>
          <p:cNvCxnSpPr>
            <a:cxnSpLocks/>
          </p:cNvCxnSpPr>
          <p:nvPr/>
        </p:nvCxnSpPr>
        <p:spPr>
          <a:xfrm>
            <a:off x="6613864" y="4261282"/>
            <a:ext cx="44832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/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BBF61D-952B-4569-8C92-327430042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06" y="896061"/>
                <a:ext cx="30616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/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5F8036-7CA3-4B44-B0FC-EF6D614C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623" y="4019459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/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801F56-D498-4842-A43C-CE111F2E1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38" y="4287757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/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6708EE-0867-4956-AF88-37E62F26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32" y="4302535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/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6B4619-F779-4DB5-9FF7-78C7988E8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12" y="4295300"/>
                <a:ext cx="190757" cy="276999"/>
              </a:xfrm>
              <a:prstGeom prst="rect">
                <a:avLst/>
              </a:prstGeom>
              <a:blipFill>
                <a:blip r:embed="rId7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/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CA25D1-DCA8-4536-B5FA-89093FFA7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796" y="4290552"/>
                <a:ext cx="190757" cy="276999"/>
              </a:xfrm>
              <a:prstGeom prst="rect">
                <a:avLst/>
              </a:prstGeom>
              <a:blipFill>
                <a:blip r:embed="rId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/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D71346-E971-42EB-BF2D-E5C9FA456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862" y="4287756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/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EA131-AFA9-4885-BCD7-05C13F976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44" y="4298215"/>
                <a:ext cx="190757" cy="276999"/>
              </a:xfrm>
              <a:prstGeom prst="rect">
                <a:avLst/>
              </a:prstGeom>
              <a:blipFill>
                <a:blip r:embed="rId10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/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1C1495-DD49-4FFA-A315-B50B72BBC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252" y="4302534"/>
                <a:ext cx="190757" cy="276999"/>
              </a:xfrm>
              <a:prstGeom prst="rect">
                <a:avLst/>
              </a:prstGeom>
              <a:blipFill>
                <a:blip r:embed="rId11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E3C8480-4207-48F2-90E9-6EF5B383FCB1}"/>
              </a:ext>
            </a:extLst>
          </p:cNvPr>
          <p:cNvCxnSpPr>
            <a:cxnSpLocks/>
          </p:cNvCxnSpPr>
          <p:nvPr/>
        </p:nvCxnSpPr>
        <p:spPr>
          <a:xfrm>
            <a:off x="7833611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F25E08B-5DCC-409A-BBFA-83D183F7C6AE}"/>
              </a:ext>
            </a:extLst>
          </p:cNvPr>
          <p:cNvCxnSpPr>
            <a:cxnSpLocks/>
          </p:cNvCxnSpPr>
          <p:nvPr/>
        </p:nvCxnSpPr>
        <p:spPr>
          <a:xfrm rot="16200000">
            <a:off x="7412987" y="375405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5D0F4EE-F6DD-47F1-AE8F-046D08221A40}"/>
              </a:ext>
            </a:extLst>
          </p:cNvPr>
          <p:cNvCxnSpPr>
            <a:cxnSpLocks/>
          </p:cNvCxnSpPr>
          <p:nvPr/>
        </p:nvCxnSpPr>
        <p:spPr>
          <a:xfrm rot="16200000">
            <a:off x="7408148" y="3325272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B4DE68B-3A51-42B2-9B67-23176412D956}"/>
              </a:ext>
            </a:extLst>
          </p:cNvPr>
          <p:cNvCxnSpPr>
            <a:cxnSpLocks/>
          </p:cNvCxnSpPr>
          <p:nvPr/>
        </p:nvCxnSpPr>
        <p:spPr>
          <a:xfrm rot="16200000">
            <a:off x="7403976" y="287657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17DCE6E-E8F8-45AC-BA7E-1454AAEA04AA}"/>
              </a:ext>
            </a:extLst>
          </p:cNvPr>
          <p:cNvCxnSpPr>
            <a:cxnSpLocks/>
          </p:cNvCxnSpPr>
          <p:nvPr/>
        </p:nvCxnSpPr>
        <p:spPr>
          <a:xfrm rot="16200000">
            <a:off x="7403975" y="242758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C2A766B-5E29-423A-B851-3D56557E9AED}"/>
              </a:ext>
            </a:extLst>
          </p:cNvPr>
          <p:cNvCxnSpPr>
            <a:cxnSpLocks/>
          </p:cNvCxnSpPr>
          <p:nvPr/>
        </p:nvCxnSpPr>
        <p:spPr>
          <a:xfrm rot="16200000">
            <a:off x="7401338" y="1959448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D99F601-E03B-4CF4-8D04-5CCA9F9ECC12}"/>
              </a:ext>
            </a:extLst>
          </p:cNvPr>
          <p:cNvCxnSpPr>
            <a:cxnSpLocks/>
          </p:cNvCxnSpPr>
          <p:nvPr/>
        </p:nvCxnSpPr>
        <p:spPr>
          <a:xfrm rot="16200000">
            <a:off x="7401337" y="1510456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/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614E8-9B98-461C-B95A-8738794B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3654642"/>
                <a:ext cx="190757" cy="276999"/>
              </a:xfrm>
              <a:prstGeom prst="rect">
                <a:avLst/>
              </a:prstGeom>
              <a:blipFill>
                <a:blip r:embed="rId12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/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4BCA4E-9D5A-4ED6-876B-DE056FA0C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9" y="3239109"/>
                <a:ext cx="190757" cy="276999"/>
              </a:xfrm>
              <a:prstGeom prst="rect">
                <a:avLst/>
              </a:prstGeom>
              <a:blipFill>
                <a:blip r:embed="rId13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/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E811E2-4A55-4652-A8A6-7E25AD1E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61" y="2762861"/>
                <a:ext cx="190757" cy="276999"/>
              </a:xfrm>
              <a:prstGeom prst="rect">
                <a:avLst/>
              </a:prstGeom>
              <a:blipFill>
                <a:blip r:embed="rId14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/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A4A5B3-4E7E-4D4A-9FE1-CCD08411E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3" y="2316971"/>
                <a:ext cx="190757" cy="276999"/>
              </a:xfrm>
              <a:prstGeom prst="rect">
                <a:avLst/>
              </a:prstGeom>
              <a:blipFill>
                <a:blip r:embed="rId15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/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3F66415-E364-4C84-A9B3-81B5EA5F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461" y="1856616"/>
                <a:ext cx="190757" cy="276999"/>
              </a:xfrm>
              <a:prstGeom prst="rect">
                <a:avLst/>
              </a:prstGeom>
              <a:blipFill>
                <a:blip r:embed="rId16"/>
                <a:stretch>
                  <a:fillRect l="-32258" r="-3225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/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9590C-B220-4C53-9051-3ADEBA903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58" y="1444390"/>
                <a:ext cx="190757" cy="276999"/>
              </a:xfrm>
              <a:prstGeom prst="rect">
                <a:avLst/>
              </a:prstGeom>
              <a:blipFill>
                <a:blip r:embed="rId17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/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912AA-DE7F-419D-AFAA-2E80A0C49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118" y="4302745"/>
                <a:ext cx="190757" cy="276999"/>
              </a:xfrm>
              <a:prstGeom prst="rect">
                <a:avLst/>
              </a:prstGeom>
              <a:blipFill>
                <a:blip r:embed="rId18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4B690047-3309-4294-82C1-2E62E2D0BDE6}"/>
              </a:ext>
            </a:extLst>
          </p:cNvPr>
          <p:cNvSpPr/>
          <p:nvPr/>
        </p:nvSpPr>
        <p:spPr>
          <a:xfrm>
            <a:off x="7105706" y="285750"/>
            <a:ext cx="3971922" cy="583837"/>
          </a:xfrm>
          <a:prstGeom prst="roundRect">
            <a:avLst/>
          </a:prstGeom>
          <a:gradFill>
            <a:gsLst>
              <a:gs pos="0">
                <a:srgbClr val="00FF00"/>
              </a:gs>
              <a:gs pos="54000">
                <a:schemeClr val="bg1"/>
              </a:gs>
              <a:gs pos="100000">
                <a:srgbClr val="00FF00"/>
              </a:gs>
            </a:gsLst>
            <a:lin ang="5400000" scaled="1"/>
          </a:gra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Gistogramma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7A21273-2D13-4C9D-A12B-FFCFC4CBAE2C}"/>
              </a:ext>
            </a:extLst>
          </p:cNvPr>
          <p:cNvSpPr/>
          <p:nvPr/>
        </p:nvSpPr>
        <p:spPr>
          <a:xfrm>
            <a:off x="8242558" y="2901364"/>
            <a:ext cx="419988" cy="1345007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ECC35B7-86B8-48C0-85AA-B98159D7E02E}"/>
              </a:ext>
            </a:extLst>
          </p:cNvPr>
          <p:cNvSpPr/>
          <p:nvPr/>
        </p:nvSpPr>
        <p:spPr>
          <a:xfrm>
            <a:off x="8671679" y="1998540"/>
            <a:ext cx="419988" cy="2247831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8E3A13B-EB08-4FAD-819B-1253D9D3ADA1}"/>
              </a:ext>
            </a:extLst>
          </p:cNvPr>
          <p:cNvSpPr/>
          <p:nvPr/>
        </p:nvSpPr>
        <p:spPr>
          <a:xfrm>
            <a:off x="9091667" y="1549549"/>
            <a:ext cx="419988" cy="2696822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9CDEEF0-CA50-4AC4-B88D-53B9AF322497}"/>
              </a:ext>
            </a:extLst>
          </p:cNvPr>
          <p:cNvSpPr/>
          <p:nvPr/>
        </p:nvSpPr>
        <p:spPr>
          <a:xfrm>
            <a:off x="9518566" y="1995115"/>
            <a:ext cx="419988" cy="2247831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03B6810-8508-4576-AEBD-1A73BE03BFA2}"/>
              </a:ext>
            </a:extLst>
          </p:cNvPr>
          <p:cNvSpPr/>
          <p:nvPr/>
        </p:nvSpPr>
        <p:spPr>
          <a:xfrm>
            <a:off x="9945465" y="3800364"/>
            <a:ext cx="419988" cy="444022"/>
          </a:xfrm>
          <a:prstGeom prst="rect">
            <a:avLst/>
          </a:prstGeom>
          <a:gradFill>
            <a:gsLst>
              <a:gs pos="0">
                <a:srgbClr val="00B0F0">
                  <a:alpha val="6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3E136844-7447-4A7F-A8FC-D6285D9A683E}"/>
              </a:ext>
            </a:extLst>
          </p:cNvPr>
          <p:cNvCxnSpPr>
            <a:cxnSpLocks/>
          </p:cNvCxnSpPr>
          <p:nvPr/>
        </p:nvCxnSpPr>
        <p:spPr>
          <a:xfrm>
            <a:off x="8248538" y="4217114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7C409A6-510A-4E5D-8F1E-CAEE0AD382FA}"/>
              </a:ext>
            </a:extLst>
          </p:cNvPr>
          <p:cNvCxnSpPr>
            <a:cxnSpLocks/>
          </p:cNvCxnSpPr>
          <p:nvPr/>
        </p:nvCxnSpPr>
        <p:spPr>
          <a:xfrm>
            <a:off x="8665076" y="4214955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C2E79396-A9B3-4621-B39B-7E1E6AFB7E10}"/>
              </a:ext>
            </a:extLst>
          </p:cNvPr>
          <p:cNvCxnSpPr>
            <a:cxnSpLocks/>
          </p:cNvCxnSpPr>
          <p:nvPr/>
        </p:nvCxnSpPr>
        <p:spPr>
          <a:xfrm>
            <a:off x="9089805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9412F14-97A0-4182-B8B6-DEF1FE5D8AE0}"/>
              </a:ext>
            </a:extLst>
          </p:cNvPr>
          <p:cNvCxnSpPr>
            <a:cxnSpLocks/>
          </p:cNvCxnSpPr>
          <p:nvPr/>
        </p:nvCxnSpPr>
        <p:spPr>
          <a:xfrm>
            <a:off x="9512992" y="4212361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1BDFC0A-0884-4748-9668-351C40F7D9D4}"/>
              </a:ext>
            </a:extLst>
          </p:cNvPr>
          <p:cNvCxnSpPr>
            <a:cxnSpLocks/>
          </p:cNvCxnSpPr>
          <p:nvPr/>
        </p:nvCxnSpPr>
        <p:spPr>
          <a:xfrm>
            <a:off x="9941593" y="421236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BDCA2F8-DFEE-41D4-9E26-9F575D13F31A}"/>
              </a:ext>
            </a:extLst>
          </p:cNvPr>
          <p:cNvCxnSpPr>
            <a:cxnSpLocks/>
          </p:cNvCxnSpPr>
          <p:nvPr/>
        </p:nvCxnSpPr>
        <p:spPr>
          <a:xfrm>
            <a:off x="10365452" y="4211277"/>
            <a:ext cx="1" cy="7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92D20CB-9354-438E-B308-285BDE9028B2}"/>
              </a:ext>
            </a:extLst>
          </p:cNvPr>
          <p:cNvSpPr/>
          <p:nvPr/>
        </p:nvSpPr>
        <p:spPr>
          <a:xfrm>
            <a:off x="450867" y="883609"/>
            <a:ext cx="53644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oraliqqa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variantalar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chastota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nomlaymiz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tuziladi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340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31F58F66-2A55-4100-8B5F-C2F55576C3C4}"/>
              </a:ext>
            </a:extLst>
          </p:cNvPr>
          <p:cNvSpPr/>
          <p:nvPr/>
        </p:nvSpPr>
        <p:spPr>
          <a:xfrm>
            <a:off x="202474" y="1303485"/>
            <a:ext cx="11722529" cy="5328092"/>
          </a:xfrm>
          <a:prstGeom prst="roundRect">
            <a:avLst>
              <a:gd name="adj" fmla="val 25963"/>
            </a:avLst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725028" y="3673256"/>
            <a:ext cx="3286122" cy="3000374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E663EB4-F357-4B28-A1E0-A1CACDBE9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271317"/>
              </p:ext>
            </p:extLst>
          </p:nvPr>
        </p:nvGraphicFramePr>
        <p:xfrm>
          <a:off x="597028" y="1485152"/>
          <a:ext cx="8128000" cy="437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Картинки по запросу &quot;opening book png&quot;">
            <a:extLst>
              <a:ext uri="{FF2B5EF4-FFF2-40B4-BE49-F238E27FC236}">
                <a16:creationId xmlns:a16="http://schemas.microsoft.com/office/drawing/2014/main" id="{F6379474-F08B-4952-98D1-64BADD0FF2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51" y="43414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662FFF-5251-4026-BE62-92A937FDCC69}"/>
              </a:ext>
            </a:extLst>
          </p:cNvPr>
          <p:cNvSpPr txBox="1"/>
          <p:nvPr/>
        </p:nvSpPr>
        <p:spPr>
          <a:xfrm>
            <a:off x="409575" y="428625"/>
            <a:ext cx="111537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konserva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idishining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konserva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idishning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yig‘indisini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idishlar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bo‘lamiz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62FFF-5251-4026-BE62-92A937FDCC69}"/>
              </a:ext>
            </a:extLst>
          </p:cNvPr>
          <p:cNvSpPr txBox="1"/>
          <p:nvPr/>
        </p:nvSpPr>
        <p:spPr>
          <a:xfrm>
            <a:off x="409575" y="3707097"/>
            <a:ext cx="1115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nazardan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iqtisodiyot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nazardan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662FFF-5251-4026-BE62-92A937FDCC69}"/>
              </a:ext>
            </a:extLst>
          </p:cNvPr>
          <p:cNvSpPr txBox="1"/>
          <p:nvPr/>
        </p:nvSpPr>
        <p:spPr>
          <a:xfrm>
            <a:off x="700625" y="298833"/>
            <a:ext cx="10790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yalpi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tekshirishni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resurslarni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D1BBF-5911-48CF-9E6D-0605FBD65BEB}"/>
              </a:ext>
            </a:extLst>
          </p:cNvPr>
          <p:cNvSpPr txBox="1"/>
          <p:nvPr/>
        </p:nvSpPr>
        <p:spPr>
          <a:xfrm>
            <a:off x="668363" y="3006344"/>
            <a:ext cx="107907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buziladigan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konserva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idishining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uskunaning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buzilmasdan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vaqtini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tekshirishda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yaroqsiz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holga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22529" cy="6479177"/>
          </a:xfrm>
          <a:prstGeom prst="roundRect">
            <a:avLst>
              <a:gd name="adj" fmla="val 8728"/>
            </a:avLst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662FFF-5251-4026-BE62-92A937FDCC69}"/>
              </a:ext>
            </a:extLst>
          </p:cNvPr>
          <p:cNvSpPr txBox="1"/>
          <p:nvPr/>
        </p:nvSpPr>
        <p:spPr>
          <a:xfrm>
            <a:off x="636062" y="225617"/>
            <a:ext cx="10919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Shunga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chekli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sondagi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tasodifiy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tavakkaliga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o‘rganiladi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tanlanma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CBB256-E0C7-4772-869A-B50D17C5EF13}"/>
                  </a:ext>
                </a:extLst>
              </p:cNvPr>
              <p:cNvSpPr txBox="1"/>
              <p:nvPr/>
            </p:nvSpPr>
            <p:spPr>
              <a:xfrm>
                <a:off x="636062" y="2287720"/>
                <a:ext cx="1079075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Deylik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konservalardan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200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olindi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200 ta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konservaning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massalaridan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topgan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𝟐𝟎𝟎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qator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aniqlanadi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CBB256-E0C7-4772-869A-B50D17C5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2" y="2287720"/>
                <a:ext cx="10790750" cy="2062103"/>
              </a:xfrm>
              <a:prstGeom prst="rect">
                <a:avLst/>
              </a:prstGeom>
              <a:blipFill>
                <a:blip r:embed="rId2"/>
                <a:stretch>
                  <a:fillRect l="-1412" t="-3835" r="-1469" b="-8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8661AD-E226-4072-8E8B-7B0EAF55101A}"/>
                  </a:ext>
                </a:extLst>
              </p:cNvPr>
              <p:cNvSpPr txBox="1"/>
              <p:nvPr/>
            </p:nvSpPr>
            <p:spPr>
              <a:xfrm>
                <a:off x="3366629" y="4135018"/>
                <a:ext cx="5010795" cy="10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  <m:r>
                        <a:rPr lang="en-US" sz="36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 … +</m:t>
                          </m:r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𝟐𝟎𝟎</m:t>
                              </m:r>
                            </m:sub>
                          </m:sSub>
                        </m:num>
                        <m:den>
                          <m:r>
                            <a:rPr lang="en-US" sz="36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8661AD-E226-4072-8E8B-7B0EAF551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29" y="4135018"/>
                <a:ext cx="5010795" cy="1006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96B61F8-8F7A-4936-AFF6-E56D27F08639}"/>
              </a:ext>
            </a:extLst>
          </p:cNvPr>
          <p:cNvSpPr txBox="1"/>
          <p:nvPr/>
        </p:nvSpPr>
        <p:spPr>
          <a:xfrm>
            <a:off x="636062" y="5260713"/>
            <a:ext cx="1079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Shu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qiymat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konservalarning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qiymatiga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taqriban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87052" cy="6531552"/>
          </a:xfrm>
          <a:prstGeom prst="roundRect">
            <a:avLst>
              <a:gd name="adj" fmla="val 1468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7715BF-3C82-4AF9-B675-FD99AB43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628440"/>
            <a:ext cx="6477000" cy="4019550"/>
          </a:xfrm>
          <a:prstGeom prst="rect">
            <a:avLst/>
          </a:prstGeom>
        </p:spPr>
      </p:pic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418B25A6-6657-4F9F-A48E-12FE5EEB7B86}"/>
              </a:ext>
            </a:extLst>
          </p:cNvPr>
          <p:cNvSpPr/>
          <p:nvPr/>
        </p:nvSpPr>
        <p:spPr>
          <a:xfrm>
            <a:off x="4953000" y="371475"/>
            <a:ext cx="6767679" cy="6038850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87FD2E33-6A62-473E-A39F-F766064FA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898602" y="4731921"/>
            <a:ext cx="2090924" cy="197367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0BE8A1-DE66-43E7-848E-18C26BEC8838}"/>
              </a:ext>
            </a:extLst>
          </p:cNvPr>
          <p:cNvSpPr txBox="1"/>
          <p:nvPr/>
        </p:nvSpPr>
        <p:spPr>
          <a:xfrm>
            <a:off x="509124" y="264523"/>
            <a:ext cx="4419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O‘rganilishi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obyektlar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7DD8D-EA8E-40D2-ADC5-EC4D8C574C9B}"/>
              </a:ext>
            </a:extLst>
          </p:cNvPr>
          <p:cNvSpPr txBox="1"/>
          <p:nvPr/>
        </p:nvSpPr>
        <p:spPr>
          <a:xfrm>
            <a:off x="565635" y="3126845"/>
            <a:ext cx="4277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obyektlar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tanlanma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tanlanma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deb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87052" cy="6531552"/>
          </a:xfrm>
          <a:prstGeom prst="roundRect">
            <a:avLst>
              <a:gd name="adj" fmla="val 1468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7715BF-3C82-4AF9-B675-FD99AB43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628440"/>
            <a:ext cx="6477000" cy="4019550"/>
          </a:xfrm>
          <a:prstGeom prst="rect">
            <a:avLst/>
          </a:prstGeom>
        </p:spPr>
      </p:pic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418B25A6-6657-4F9F-A48E-12FE5EEB7B86}"/>
              </a:ext>
            </a:extLst>
          </p:cNvPr>
          <p:cNvSpPr/>
          <p:nvPr/>
        </p:nvSpPr>
        <p:spPr>
          <a:xfrm>
            <a:off x="4953000" y="371475"/>
            <a:ext cx="6767679" cy="6038850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87FD2E33-6A62-473E-A39F-F766064FA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898602" y="4731921"/>
            <a:ext cx="2090924" cy="197367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837B6-F522-439C-87AF-2BC822E308F6}"/>
              </a:ext>
            </a:extLst>
          </p:cNvPr>
          <p:cNvSpPr txBox="1"/>
          <p:nvPr/>
        </p:nvSpPr>
        <p:spPr>
          <a:xfrm>
            <a:off x="331826" y="844877"/>
            <a:ext cx="45971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to‘plamlarning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xarakterlovchi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ko‘rsatkichlari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87052" cy="6531552"/>
          </a:xfrm>
          <a:prstGeom prst="roundRect">
            <a:avLst>
              <a:gd name="adj" fmla="val 1468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7715BF-3C82-4AF9-B675-FD99AB43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628440"/>
            <a:ext cx="6477000" cy="4019550"/>
          </a:xfrm>
          <a:prstGeom prst="rect">
            <a:avLst/>
          </a:prstGeom>
        </p:spPr>
      </p:pic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418B25A6-6657-4F9F-A48E-12FE5EEB7B86}"/>
              </a:ext>
            </a:extLst>
          </p:cNvPr>
          <p:cNvSpPr/>
          <p:nvPr/>
        </p:nvSpPr>
        <p:spPr>
          <a:xfrm>
            <a:off x="4953000" y="371475"/>
            <a:ext cx="6767679" cy="6038850"/>
          </a:xfrm>
          <a:prstGeom prst="roundRect">
            <a:avLst/>
          </a:prstGeom>
          <a:noFill/>
          <a:ln w="5715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артинки по запросу &quot;3d man drawing&quot;">
            <a:extLst>
              <a:ext uri="{FF2B5EF4-FFF2-40B4-BE49-F238E27FC236}">
                <a16:creationId xmlns:a16="http://schemas.microsoft.com/office/drawing/2014/main" id="{87FD2E33-6A62-473E-A39F-F766064FA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9898602" y="4731921"/>
            <a:ext cx="2090924" cy="1973679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837B6-F522-439C-87AF-2BC822E308F6}"/>
              </a:ext>
            </a:extLst>
          </p:cNvPr>
          <p:cNvSpPr txBox="1"/>
          <p:nvPr/>
        </p:nvSpPr>
        <p:spPr>
          <a:xfrm>
            <a:off x="331826" y="902027"/>
            <a:ext cx="4463845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to‘plamning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xarakterlovchi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0BAF389-8737-47D1-9F24-CC6D499F2A00}"/>
              </a:ext>
            </a:extLst>
          </p:cNvPr>
          <p:cNvSpPr/>
          <p:nvPr/>
        </p:nvSpPr>
        <p:spPr>
          <a:xfrm>
            <a:off x="202474" y="152400"/>
            <a:ext cx="11787052" cy="6531552"/>
          </a:xfrm>
          <a:prstGeom prst="roundRect">
            <a:avLst>
              <a:gd name="adj" fmla="val 14681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D837B6-F522-439C-87AF-2BC822E308F6}"/>
                  </a:ext>
                </a:extLst>
              </p:cNvPr>
              <p:cNvSpPr txBox="1"/>
              <p:nvPr/>
            </p:nvSpPr>
            <p:spPr>
              <a:xfrm>
                <a:off x="247461" y="551991"/>
                <a:ext cx="11697077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misolda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konserva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idishining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o‘rtacha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belgilasak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parametrga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tanlanmadagi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konserva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idishining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o‘rtacha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statistikaga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misol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D837B6-F522-439C-87AF-2BC822E30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61" y="551991"/>
                <a:ext cx="11697077" cy="4708981"/>
              </a:xfrm>
              <a:prstGeom prst="rect">
                <a:avLst/>
              </a:prstGeom>
              <a:blipFill>
                <a:blip r:embed="rId2"/>
                <a:stretch>
                  <a:fillRect l="-1877" r="-1877" b="-2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3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360</Words>
  <Application>Microsoft Office PowerPoint</Application>
  <PresentationFormat>Широкоэкранный</PresentationFormat>
  <Paragraphs>176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60</cp:revision>
  <dcterms:created xsi:type="dcterms:W3CDTF">2021-02-12T06:19:06Z</dcterms:created>
  <dcterms:modified xsi:type="dcterms:W3CDTF">2021-02-16T05:21:29Z</dcterms:modified>
</cp:coreProperties>
</file>