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7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78" r:id="rId30"/>
    <p:sldId id="25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99"/>
    <a:srgbClr val="99FF66"/>
    <a:srgbClr val="00FF00"/>
    <a:srgbClr val="00CC66"/>
    <a:srgbClr val="66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56" y="2279210"/>
            <a:ext cx="10159017" cy="41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bog‘liqlikni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58A21F2-3474-4437-AC96-464B303858B5}"/>
              </a:ext>
            </a:extLst>
          </p:cNvPr>
          <p:cNvSpPr/>
          <p:nvPr/>
        </p:nvSpPr>
        <p:spPr>
          <a:xfrm>
            <a:off x="142043" y="495299"/>
            <a:ext cx="11887200" cy="6207343"/>
          </a:xfrm>
          <a:prstGeom prst="roundRect">
            <a:avLst>
              <a:gd name="adj" fmla="val 18518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113FAE5-0728-4F05-87CF-595914A7D11E}"/>
              </a:ext>
            </a:extLst>
          </p:cNvPr>
          <p:cNvSpPr/>
          <p:nvPr/>
        </p:nvSpPr>
        <p:spPr>
          <a:xfrm>
            <a:off x="1248471" y="125303"/>
            <a:ext cx="6790493" cy="739992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id="{FAAA2DB3-31BA-4341-8884-F95DCDAEB6AB}"/>
              </a:ext>
            </a:extLst>
          </p:cNvPr>
          <p:cNvSpPr/>
          <p:nvPr/>
        </p:nvSpPr>
        <p:spPr>
          <a:xfrm>
            <a:off x="5535039" y="1028700"/>
            <a:ext cx="6048375" cy="5415780"/>
          </a:xfrm>
          <a:prstGeom prst="roundRect">
            <a:avLst>
              <a:gd name="adj" fmla="val 561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7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031DF734-1113-468C-A1C7-00356C3AD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938319" y="4770021"/>
            <a:ext cx="2090924" cy="197367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764179-E279-4B27-ADFD-C7620A8DBFF4}"/>
              </a:ext>
            </a:extLst>
          </p:cNvPr>
          <p:cNvSpPr txBox="1"/>
          <p:nvPr/>
        </p:nvSpPr>
        <p:spPr>
          <a:xfrm>
            <a:off x="905279" y="1517845"/>
            <a:ext cx="4110222" cy="438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91D5B8C-4420-4130-9770-91A157379109}"/>
              </a:ext>
            </a:extLst>
          </p:cNvPr>
          <p:cNvSpPr/>
          <p:nvPr/>
        </p:nvSpPr>
        <p:spPr>
          <a:xfrm>
            <a:off x="8624331" y="103710"/>
            <a:ext cx="2014589" cy="739992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3-hol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32C736F-DFAE-4FF2-AE09-615C874E4BC6}"/>
              </a:ext>
            </a:extLst>
          </p:cNvPr>
          <p:cNvCxnSpPr>
            <a:cxnSpLocks/>
          </p:cNvCxnSpPr>
          <p:nvPr/>
        </p:nvCxnSpPr>
        <p:spPr>
          <a:xfrm flipV="1">
            <a:off x="5860947" y="1304822"/>
            <a:ext cx="0" cy="305486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308F08C-FADE-4DBA-A8F5-02DB66EB399A}"/>
              </a:ext>
            </a:extLst>
          </p:cNvPr>
          <p:cNvCxnSpPr>
            <a:cxnSpLocks/>
          </p:cNvCxnSpPr>
          <p:nvPr/>
        </p:nvCxnSpPr>
        <p:spPr>
          <a:xfrm>
            <a:off x="5836436" y="4359689"/>
            <a:ext cx="5352766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B939CE35-7893-4D6A-8E26-A8346A55B19B}"/>
              </a:ext>
            </a:extLst>
          </p:cNvPr>
          <p:cNvSpPr/>
          <p:nvPr/>
        </p:nvSpPr>
        <p:spPr>
          <a:xfrm>
            <a:off x="6127871" y="2676576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E4E609C-D93B-4B64-B796-19AA103C47A8}"/>
              </a:ext>
            </a:extLst>
          </p:cNvPr>
          <p:cNvSpPr/>
          <p:nvPr/>
        </p:nvSpPr>
        <p:spPr>
          <a:xfrm>
            <a:off x="6127871" y="2950098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377B726-918C-4427-B6DE-DC2AF816A4DE}"/>
              </a:ext>
            </a:extLst>
          </p:cNvPr>
          <p:cNvSpPr/>
          <p:nvPr/>
        </p:nvSpPr>
        <p:spPr>
          <a:xfrm>
            <a:off x="6272069" y="3736590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58A62FD-BC0F-4B66-8BDE-9905C4C50D8A}"/>
              </a:ext>
            </a:extLst>
          </p:cNvPr>
          <p:cNvSpPr/>
          <p:nvPr/>
        </p:nvSpPr>
        <p:spPr>
          <a:xfrm>
            <a:off x="6972794" y="3239111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B51F346-EECD-406B-A821-E82EBA77E425}"/>
              </a:ext>
            </a:extLst>
          </p:cNvPr>
          <p:cNvSpPr/>
          <p:nvPr/>
        </p:nvSpPr>
        <p:spPr>
          <a:xfrm>
            <a:off x="7369483" y="3488853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F22BF8F-BA5B-4E3E-A86B-805E58312156}"/>
              </a:ext>
            </a:extLst>
          </p:cNvPr>
          <p:cNvSpPr/>
          <p:nvPr/>
        </p:nvSpPr>
        <p:spPr>
          <a:xfrm>
            <a:off x="7561658" y="3776755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0BCFBC9-2FF3-4643-A4FA-87CC3310A8D3}"/>
              </a:ext>
            </a:extLst>
          </p:cNvPr>
          <p:cNvSpPr/>
          <p:nvPr/>
        </p:nvSpPr>
        <p:spPr>
          <a:xfrm>
            <a:off x="7710654" y="3230942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E1E190C-E79D-477C-9BD5-E62BE4254FF8}"/>
              </a:ext>
            </a:extLst>
          </p:cNvPr>
          <p:cNvSpPr/>
          <p:nvPr/>
        </p:nvSpPr>
        <p:spPr>
          <a:xfrm>
            <a:off x="8142689" y="2950097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2CC1871-F3E9-416F-9759-DE8104301D12}"/>
              </a:ext>
            </a:extLst>
          </p:cNvPr>
          <p:cNvSpPr/>
          <p:nvPr/>
        </p:nvSpPr>
        <p:spPr>
          <a:xfrm>
            <a:off x="8192438" y="2676575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35D75AE-F96A-4693-A1E2-C3E83E8172D3}"/>
              </a:ext>
            </a:extLst>
          </p:cNvPr>
          <p:cNvSpPr/>
          <p:nvPr/>
        </p:nvSpPr>
        <p:spPr>
          <a:xfrm>
            <a:off x="8484726" y="3230942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EC83089-665E-41D4-A1A2-5FD2897F853E}"/>
              </a:ext>
            </a:extLst>
          </p:cNvPr>
          <p:cNvSpPr/>
          <p:nvPr/>
        </p:nvSpPr>
        <p:spPr>
          <a:xfrm>
            <a:off x="8766625" y="3239111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949209D-F549-448D-831C-E72D424DD2B4}"/>
              </a:ext>
            </a:extLst>
          </p:cNvPr>
          <p:cNvSpPr/>
          <p:nvPr/>
        </p:nvSpPr>
        <p:spPr>
          <a:xfrm>
            <a:off x="8707640" y="3752093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87B314C-50AA-484C-8455-A6F885208E5B}"/>
              </a:ext>
            </a:extLst>
          </p:cNvPr>
          <p:cNvSpPr/>
          <p:nvPr/>
        </p:nvSpPr>
        <p:spPr>
          <a:xfrm>
            <a:off x="9063813" y="2950096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494E655-53AD-47E5-BAB0-DE062D21E0B4}"/>
              </a:ext>
            </a:extLst>
          </p:cNvPr>
          <p:cNvSpPr/>
          <p:nvPr/>
        </p:nvSpPr>
        <p:spPr>
          <a:xfrm>
            <a:off x="8995987" y="3518136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44422DB-DBA5-4EC4-9F38-7D4E50F1A16B}"/>
              </a:ext>
            </a:extLst>
          </p:cNvPr>
          <p:cNvSpPr/>
          <p:nvPr/>
        </p:nvSpPr>
        <p:spPr>
          <a:xfrm>
            <a:off x="9811115" y="2667080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4732B07-D6C1-4480-84BC-63C0BFE4B56F}"/>
              </a:ext>
            </a:extLst>
          </p:cNvPr>
          <p:cNvSpPr/>
          <p:nvPr/>
        </p:nvSpPr>
        <p:spPr>
          <a:xfrm>
            <a:off x="9929084" y="3752092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10E5CA6-7960-43B4-BDE5-03BB014B5583}"/>
              </a:ext>
            </a:extLst>
          </p:cNvPr>
          <p:cNvSpPr/>
          <p:nvPr/>
        </p:nvSpPr>
        <p:spPr>
          <a:xfrm>
            <a:off x="10200512" y="3505216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C3327F0-B5A2-4DCF-903D-465C6035E70B}"/>
              </a:ext>
            </a:extLst>
          </p:cNvPr>
          <p:cNvSpPr/>
          <p:nvPr/>
        </p:nvSpPr>
        <p:spPr>
          <a:xfrm>
            <a:off x="10711077" y="3230941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5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0B95529-E6F4-41EF-84BB-6AE3326A235E}"/>
              </a:ext>
            </a:extLst>
          </p:cNvPr>
          <p:cNvSpPr/>
          <p:nvPr/>
        </p:nvSpPr>
        <p:spPr>
          <a:xfrm>
            <a:off x="142043" y="561474"/>
            <a:ext cx="11887200" cy="6141168"/>
          </a:xfrm>
          <a:prstGeom prst="roundRect">
            <a:avLst>
              <a:gd name="adj" fmla="val 18518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47513BC-AE1A-4A9A-B51B-78D8E2D32188}"/>
              </a:ext>
            </a:extLst>
          </p:cNvPr>
          <p:cNvSpPr/>
          <p:nvPr/>
        </p:nvSpPr>
        <p:spPr>
          <a:xfrm>
            <a:off x="2561051" y="150420"/>
            <a:ext cx="7473285" cy="601949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chiziqliligi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6B21A-CD31-4FB7-A29B-7E5C5FF951CE}"/>
              </a:ext>
            </a:extLst>
          </p:cNvPr>
          <p:cNvSpPr txBox="1"/>
          <p:nvPr/>
        </p:nvSpPr>
        <p:spPr>
          <a:xfrm>
            <a:off x="301046" y="1301466"/>
            <a:ext cx="47965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xossa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nuqtalarning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yaqinida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joylashish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D5BBB56F-5B64-479F-8E0B-69BDCE2A361D}"/>
              </a:ext>
            </a:extLst>
          </p:cNvPr>
          <p:cNvSpPr/>
          <p:nvPr/>
        </p:nvSpPr>
        <p:spPr>
          <a:xfrm>
            <a:off x="5535039" y="1431454"/>
            <a:ext cx="6048375" cy="5013025"/>
          </a:xfrm>
          <a:prstGeom prst="roundRect">
            <a:avLst>
              <a:gd name="adj" fmla="val 561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8C65706F-2B16-4045-AC7D-956A0008B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938319" y="4770021"/>
            <a:ext cx="2090924" cy="197367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7A4DA1C-AE55-4527-9E26-76C63D4AA71F}"/>
              </a:ext>
            </a:extLst>
          </p:cNvPr>
          <p:cNvSpPr/>
          <p:nvPr/>
        </p:nvSpPr>
        <p:spPr>
          <a:xfrm>
            <a:off x="5887453" y="1010532"/>
            <a:ext cx="5351972" cy="739992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969FA07-1CBC-484B-A0A1-F73DB55F7211}"/>
              </a:ext>
            </a:extLst>
          </p:cNvPr>
          <p:cNvCxnSpPr>
            <a:cxnSpLocks/>
          </p:cNvCxnSpPr>
          <p:nvPr/>
        </p:nvCxnSpPr>
        <p:spPr>
          <a:xfrm flipV="1">
            <a:off x="5900850" y="2018457"/>
            <a:ext cx="0" cy="25062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E4561FD-C685-40CC-AF21-715D54489F46}"/>
              </a:ext>
            </a:extLst>
          </p:cNvPr>
          <p:cNvCxnSpPr>
            <a:cxnSpLocks/>
          </p:cNvCxnSpPr>
          <p:nvPr/>
        </p:nvCxnSpPr>
        <p:spPr>
          <a:xfrm>
            <a:off x="5886659" y="4524700"/>
            <a:ext cx="5352766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D7A3E5B-C28D-4D7C-AD75-E9E60DDCB228}"/>
              </a:ext>
            </a:extLst>
          </p:cNvPr>
          <p:cNvCxnSpPr>
            <a:cxnSpLocks/>
          </p:cNvCxnSpPr>
          <p:nvPr/>
        </p:nvCxnSpPr>
        <p:spPr>
          <a:xfrm flipV="1">
            <a:off x="6812060" y="2801815"/>
            <a:ext cx="2730525" cy="13833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1C219D14-426C-4559-BE30-319A12051058}"/>
              </a:ext>
            </a:extLst>
          </p:cNvPr>
          <p:cNvSpPr/>
          <p:nvPr/>
        </p:nvSpPr>
        <p:spPr>
          <a:xfrm>
            <a:off x="6563738" y="4244812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64ADC40-BB2B-4C33-96E6-24CC611A9756}"/>
              </a:ext>
            </a:extLst>
          </p:cNvPr>
          <p:cNvSpPr/>
          <p:nvPr/>
        </p:nvSpPr>
        <p:spPr>
          <a:xfrm>
            <a:off x="6989677" y="3882907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EEDB380-81B9-4CDF-B062-85543B209754}"/>
              </a:ext>
            </a:extLst>
          </p:cNvPr>
          <p:cNvSpPr/>
          <p:nvPr/>
        </p:nvSpPr>
        <p:spPr>
          <a:xfrm>
            <a:off x="7376313" y="3924535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4AC054E-1C91-48DB-8691-13638664453D}"/>
              </a:ext>
            </a:extLst>
          </p:cNvPr>
          <p:cNvSpPr/>
          <p:nvPr/>
        </p:nvSpPr>
        <p:spPr>
          <a:xfrm>
            <a:off x="7661799" y="3562330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AF4CAF0-D0CC-46B7-B92A-547E23F8D6EE}"/>
              </a:ext>
            </a:extLst>
          </p:cNvPr>
          <p:cNvSpPr/>
          <p:nvPr/>
        </p:nvSpPr>
        <p:spPr>
          <a:xfrm>
            <a:off x="7838096" y="3891348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9D49907-5ACC-4942-9647-4B9A388440A9}"/>
              </a:ext>
            </a:extLst>
          </p:cNvPr>
          <p:cNvSpPr/>
          <p:nvPr/>
        </p:nvSpPr>
        <p:spPr>
          <a:xfrm>
            <a:off x="8158187" y="3562329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41B2186-E3A0-424B-86AC-9CA37791BAE5}"/>
              </a:ext>
            </a:extLst>
          </p:cNvPr>
          <p:cNvSpPr/>
          <p:nvPr/>
        </p:nvSpPr>
        <p:spPr>
          <a:xfrm>
            <a:off x="8276156" y="3206892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E74395D-CE28-4EBF-AADA-D60F64022656}"/>
              </a:ext>
            </a:extLst>
          </p:cNvPr>
          <p:cNvSpPr/>
          <p:nvPr/>
        </p:nvSpPr>
        <p:spPr>
          <a:xfrm>
            <a:off x="8509257" y="3220949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A6348F1-FAE0-44A1-A023-D310172FF959}"/>
              </a:ext>
            </a:extLst>
          </p:cNvPr>
          <p:cNvSpPr/>
          <p:nvPr/>
        </p:nvSpPr>
        <p:spPr>
          <a:xfrm>
            <a:off x="8895893" y="3220949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FDC08AD-7970-41F6-BCEA-7D3583E11ACD}"/>
              </a:ext>
            </a:extLst>
          </p:cNvPr>
          <p:cNvSpPr/>
          <p:nvPr/>
        </p:nvSpPr>
        <p:spPr>
          <a:xfrm>
            <a:off x="8954877" y="2862025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946C124-EA03-4D30-BDD5-3D611DF13D05}"/>
              </a:ext>
            </a:extLst>
          </p:cNvPr>
          <p:cNvSpPr/>
          <p:nvPr/>
        </p:nvSpPr>
        <p:spPr>
          <a:xfrm>
            <a:off x="9588546" y="2844060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F7B9E26-2216-41EC-979E-51AFE9DF7291}"/>
              </a:ext>
            </a:extLst>
          </p:cNvPr>
          <p:cNvSpPr/>
          <p:nvPr/>
        </p:nvSpPr>
        <p:spPr>
          <a:xfrm>
            <a:off x="9783676" y="2535785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8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0B95529-E6F4-41EF-84BB-6AE3326A235E}"/>
              </a:ext>
            </a:extLst>
          </p:cNvPr>
          <p:cNvSpPr/>
          <p:nvPr/>
        </p:nvSpPr>
        <p:spPr>
          <a:xfrm>
            <a:off x="142043" y="561474"/>
            <a:ext cx="11887200" cy="6141168"/>
          </a:xfrm>
          <a:prstGeom prst="roundRect">
            <a:avLst>
              <a:gd name="adj" fmla="val 18518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47513BC-AE1A-4A9A-B51B-78D8E2D32188}"/>
              </a:ext>
            </a:extLst>
          </p:cNvPr>
          <p:cNvSpPr/>
          <p:nvPr/>
        </p:nvSpPr>
        <p:spPr>
          <a:xfrm>
            <a:off x="2561051" y="150420"/>
            <a:ext cx="7473285" cy="601949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chiziqliligi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6B21A-CD31-4FB7-A29B-7E5C5FF951CE}"/>
              </a:ext>
            </a:extLst>
          </p:cNvPr>
          <p:cNvSpPr txBox="1"/>
          <p:nvPr/>
        </p:nvSpPr>
        <p:spPr>
          <a:xfrm>
            <a:off x="301046" y="1301466"/>
            <a:ext cx="47965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xossa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nuqtalarning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yaqinida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joylashish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D5BBB56F-5B64-479F-8E0B-69BDCE2A361D}"/>
              </a:ext>
            </a:extLst>
          </p:cNvPr>
          <p:cNvSpPr/>
          <p:nvPr/>
        </p:nvSpPr>
        <p:spPr>
          <a:xfrm>
            <a:off x="5535039" y="1431454"/>
            <a:ext cx="6048375" cy="5013025"/>
          </a:xfrm>
          <a:prstGeom prst="roundRect">
            <a:avLst>
              <a:gd name="adj" fmla="val 561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8C65706F-2B16-4045-AC7D-956A0008B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938319" y="4770021"/>
            <a:ext cx="2090924" cy="197367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7A4DA1C-AE55-4527-9E26-76C63D4AA71F}"/>
              </a:ext>
            </a:extLst>
          </p:cNvPr>
          <p:cNvSpPr/>
          <p:nvPr/>
        </p:nvSpPr>
        <p:spPr>
          <a:xfrm>
            <a:off x="5887453" y="1010532"/>
            <a:ext cx="5351972" cy="739992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bog‘lanmagan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969FA07-1CBC-484B-A0A1-F73DB55F7211}"/>
              </a:ext>
            </a:extLst>
          </p:cNvPr>
          <p:cNvCxnSpPr>
            <a:cxnSpLocks/>
          </p:cNvCxnSpPr>
          <p:nvPr/>
        </p:nvCxnSpPr>
        <p:spPr>
          <a:xfrm flipV="1">
            <a:off x="5900850" y="2018457"/>
            <a:ext cx="0" cy="25062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E4561FD-C685-40CC-AF21-715D54489F46}"/>
              </a:ext>
            </a:extLst>
          </p:cNvPr>
          <p:cNvCxnSpPr>
            <a:cxnSpLocks/>
          </p:cNvCxnSpPr>
          <p:nvPr/>
        </p:nvCxnSpPr>
        <p:spPr>
          <a:xfrm>
            <a:off x="5886659" y="4524700"/>
            <a:ext cx="5352766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3138DB0D-AA76-4DFA-9B11-B1D038312A5E}"/>
              </a:ext>
            </a:extLst>
          </p:cNvPr>
          <p:cNvSpPr/>
          <p:nvPr/>
        </p:nvSpPr>
        <p:spPr>
          <a:xfrm>
            <a:off x="6812060" y="2469337"/>
            <a:ext cx="2692650" cy="1538343"/>
          </a:xfrm>
          <a:custGeom>
            <a:avLst/>
            <a:gdLst>
              <a:gd name="connsiteX0" fmla="*/ 0 w 2721684"/>
              <a:gd name="connsiteY0" fmla="*/ 1538343 h 1538343"/>
              <a:gd name="connsiteX1" fmla="*/ 86061 w 2721684"/>
              <a:gd name="connsiteY1" fmla="*/ 1307054 h 1538343"/>
              <a:gd name="connsiteX2" fmla="*/ 467957 w 2721684"/>
              <a:gd name="connsiteY2" fmla="*/ 935915 h 1538343"/>
              <a:gd name="connsiteX3" fmla="*/ 1194099 w 2721684"/>
              <a:gd name="connsiteY3" fmla="*/ 537882 h 1538343"/>
              <a:gd name="connsiteX4" fmla="*/ 1269402 w 2721684"/>
              <a:gd name="connsiteY4" fmla="*/ 505609 h 1538343"/>
              <a:gd name="connsiteX5" fmla="*/ 1839557 w 2721684"/>
              <a:gd name="connsiteY5" fmla="*/ 263562 h 1538343"/>
              <a:gd name="connsiteX6" fmla="*/ 2721684 w 2721684"/>
              <a:gd name="connsiteY6" fmla="*/ 0 h 1538343"/>
              <a:gd name="connsiteX7" fmla="*/ 2721684 w 2721684"/>
              <a:gd name="connsiteY7" fmla="*/ 0 h 15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684" h="1538343">
                <a:moveTo>
                  <a:pt x="0" y="1538343"/>
                </a:moveTo>
                <a:cubicBezTo>
                  <a:pt x="4034" y="1472901"/>
                  <a:pt x="8068" y="1407459"/>
                  <a:pt x="86061" y="1307054"/>
                </a:cubicBezTo>
                <a:cubicBezTo>
                  <a:pt x="164054" y="1206649"/>
                  <a:pt x="283284" y="1064110"/>
                  <a:pt x="467957" y="935915"/>
                </a:cubicBezTo>
                <a:cubicBezTo>
                  <a:pt x="652630" y="807720"/>
                  <a:pt x="1060525" y="609600"/>
                  <a:pt x="1194099" y="537882"/>
                </a:cubicBezTo>
                <a:cubicBezTo>
                  <a:pt x="1327673" y="466164"/>
                  <a:pt x="1269402" y="505609"/>
                  <a:pt x="1269402" y="505609"/>
                </a:cubicBezTo>
                <a:cubicBezTo>
                  <a:pt x="1376978" y="459889"/>
                  <a:pt x="1597510" y="347830"/>
                  <a:pt x="1839557" y="263562"/>
                </a:cubicBezTo>
                <a:cubicBezTo>
                  <a:pt x="2081604" y="179294"/>
                  <a:pt x="2721684" y="0"/>
                  <a:pt x="2721684" y="0"/>
                </a:cubicBezTo>
                <a:lnTo>
                  <a:pt x="2721684" y="0"/>
                </a:lnTo>
              </a:path>
            </a:pathLst>
          </a:cu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995CE53-8D7A-4BD5-BDD7-2530F47059D3}"/>
              </a:ext>
            </a:extLst>
          </p:cNvPr>
          <p:cNvCxnSpPr>
            <a:cxnSpLocks/>
          </p:cNvCxnSpPr>
          <p:nvPr/>
        </p:nvCxnSpPr>
        <p:spPr>
          <a:xfrm flipV="1">
            <a:off x="9377509" y="2450995"/>
            <a:ext cx="190362" cy="4199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2DA8C9BB-DB26-4007-9913-E9A942FF0054}"/>
              </a:ext>
            </a:extLst>
          </p:cNvPr>
          <p:cNvSpPr/>
          <p:nvPr/>
        </p:nvSpPr>
        <p:spPr>
          <a:xfrm>
            <a:off x="6534374" y="4075040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DE6C3D9-2FDB-4B2C-9A6A-F4A3E23CB236}"/>
              </a:ext>
            </a:extLst>
          </p:cNvPr>
          <p:cNvSpPr/>
          <p:nvPr/>
        </p:nvSpPr>
        <p:spPr>
          <a:xfrm>
            <a:off x="6543323" y="3706413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786B1E1-9438-4DB6-A013-D097F8D07CDF}"/>
              </a:ext>
            </a:extLst>
          </p:cNvPr>
          <p:cNvSpPr/>
          <p:nvPr/>
        </p:nvSpPr>
        <p:spPr>
          <a:xfrm>
            <a:off x="6892514" y="3706413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76BFB3C-51E1-4FBC-969B-3EDD2AA06C04}"/>
              </a:ext>
            </a:extLst>
          </p:cNvPr>
          <p:cNvSpPr/>
          <p:nvPr/>
        </p:nvSpPr>
        <p:spPr>
          <a:xfrm>
            <a:off x="7064508" y="3352842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CEBC10FC-8560-4C70-A797-B1325EAD8679}"/>
              </a:ext>
            </a:extLst>
          </p:cNvPr>
          <p:cNvSpPr/>
          <p:nvPr/>
        </p:nvSpPr>
        <p:spPr>
          <a:xfrm>
            <a:off x="7538530" y="3237001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C10E90B0-E1EE-46E0-996C-5F073F3F5792}"/>
              </a:ext>
            </a:extLst>
          </p:cNvPr>
          <p:cNvSpPr/>
          <p:nvPr/>
        </p:nvSpPr>
        <p:spPr>
          <a:xfrm>
            <a:off x="7299639" y="3106403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8FEF724-BAC7-4870-9043-21A170472C85}"/>
              </a:ext>
            </a:extLst>
          </p:cNvPr>
          <p:cNvSpPr/>
          <p:nvPr/>
        </p:nvSpPr>
        <p:spPr>
          <a:xfrm>
            <a:off x="7714677" y="3056369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8BB3848-D6FC-4C3B-9243-0D0FB1556178}"/>
              </a:ext>
            </a:extLst>
          </p:cNvPr>
          <p:cNvSpPr/>
          <p:nvPr/>
        </p:nvSpPr>
        <p:spPr>
          <a:xfrm>
            <a:off x="8018787" y="2844048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ADF4C5F-BE20-4CA4-B11B-57548BF1077D}"/>
              </a:ext>
            </a:extLst>
          </p:cNvPr>
          <p:cNvSpPr/>
          <p:nvPr/>
        </p:nvSpPr>
        <p:spPr>
          <a:xfrm>
            <a:off x="8579789" y="2801815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0A739403-0718-485E-BDD8-453BB92328BE}"/>
              </a:ext>
            </a:extLst>
          </p:cNvPr>
          <p:cNvSpPr/>
          <p:nvPr/>
        </p:nvSpPr>
        <p:spPr>
          <a:xfrm>
            <a:off x="8370036" y="2705698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31199002-80D3-4E4C-9C27-0BDCBA97F68E}"/>
              </a:ext>
            </a:extLst>
          </p:cNvPr>
          <p:cNvSpPr/>
          <p:nvPr/>
        </p:nvSpPr>
        <p:spPr>
          <a:xfrm>
            <a:off x="9340229" y="2696723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8781272-797B-4476-A28D-E9085DD70B56}"/>
              </a:ext>
            </a:extLst>
          </p:cNvPr>
          <p:cNvSpPr/>
          <p:nvPr/>
        </p:nvSpPr>
        <p:spPr>
          <a:xfrm>
            <a:off x="9504712" y="2536893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ABA373B0-869F-4D75-B50C-FCF082C687DD}"/>
              </a:ext>
            </a:extLst>
          </p:cNvPr>
          <p:cNvSpPr/>
          <p:nvPr/>
        </p:nvSpPr>
        <p:spPr>
          <a:xfrm>
            <a:off x="8858914" y="2466619"/>
            <a:ext cx="117969" cy="110117"/>
          </a:xfrm>
          <a:prstGeom prst="ellipse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7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2DA719-4FF1-4009-95DC-ED1F2FDCB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010" y="1308824"/>
            <a:ext cx="11002945" cy="534090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8EC70EC-584D-47F8-85CF-CC2C539C47F9}"/>
              </a:ext>
            </a:extLst>
          </p:cNvPr>
          <p:cNvSpPr/>
          <p:nvPr/>
        </p:nvSpPr>
        <p:spPr>
          <a:xfrm>
            <a:off x="142043" y="561474"/>
            <a:ext cx="11887200" cy="6141168"/>
          </a:xfrm>
          <a:prstGeom prst="roundRect">
            <a:avLst>
              <a:gd name="adj" fmla="val 18518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A3B24C2-9638-4E9E-A71E-52A802EB5FF2}"/>
              </a:ext>
            </a:extLst>
          </p:cNvPr>
          <p:cNvSpPr/>
          <p:nvPr/>
        </p:nvSpPr>
        <p:spPr>
          <a:xfrm>
            <a:off x="2049864" y="159991"/>
            <a:ext cx="8697905" cy="523297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turg‘unligi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BEFE3196-305C-49BA-8FCF-D7EF86A57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 flipH="1">
            <a:off x="263548" y="114300"/>
            <a:ext cx="1354544" cy="1194524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82044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2B7641-45DE-4CBA-BA07-D6D3F0A2E604}"/>
              </a:ext>
            </a:extLst>
          </p:cNvPr>
          <p:cNvSpPr/>
          <p:nvPr/>
        </p:nvSpPr>
        <p:spPr>
          <a:xfrm>
            <a:off x="142043" y="361741"/>
            <a:ext cx="11887200" cy="6340902"/>
          </a:xfrm>
          <a:prstGeom prst="roundRect">
            <a:avLst>
              <a:gd name="adj" fmla="val 18518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Картинки по запросу &quot;3d человек читает&quot;">
            <a:extLst>
              <a:ext uri="{FF2B5EF4-FFF2-40B4-BE49-F238E27FC236}">
                <a16:creationId xmlns:a16="http://schemas.microsoft.com/office/drawing/2014/main" id="{663D57ED-98ED-4A65-A4D6-CDA67C316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t="5048" r="21393" b="38221"/>
          <a:stretch/>
        </p:blipFill>
        <p:spPr bwMode="auto">
          <a:xfrm flipH="1">
            <a:off x="162757" y="4814939"/>
            <a:ext cx="1983690" cy="18877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19B42A4-0FC5-4851-B0CA-CC4F9D744D61}"/>
              </a:ext>
            </a:extLst>
          </p:cNvPr>
          <p:cNvSpPr/>
          <p:nvPr/>
        </p:nvSpPr>
        <p:spPr>
          <a:xfrm>
            <a:off x="1929284" y="155357"/>
            <a:ext cx="8577326" cy="523297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8A252D-6FAE-4876-98AE-1E4E1DC78A9B}"/>
                  </a:ext>
                </a:extLst>
              </p:cNvPr>
              <p:cNvSpPr txBox="1"/>
              <p:nvPr/>
            </p:nvSpPr>
            <p:spPr>
              <a:xfrm>
                <a:off x="311498" y="715471"/>
                <a:ext cx="11175453" cy="4062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va</a:t>
                </a:r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qatorlari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bog‘lanishning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darajasini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aniqlashda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korrelyatsiya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(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correlation –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bog‘lanish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tushunchasidan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foydalaniladi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8A252D-6FAE-4876-98AE-1E4E1DC78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98" y="715471"/>
                <a:ext cx="11175453" cy="4062651"/>
              </a:xfrm>
              <a:prstGeom prst="rect">
                <a:avLst/>
              </a:prstGeom>
              <a:blipFill>
                <a:blip r:embed="rId3"/>
                <a:stretch>
                  <a:fillRect l="-3001" t="-4348" r="-3055" b="-7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D538A6C-B77F-40BB-AF6A-E08E341EA674}"/>
              </a:ext>
            </a:extLst>
          </p:cNvPr>
          <p:cNvSpPr/>
          <p:nvPr/>
        </p:nvSpPr>
        <p:spPr>
          <a:xfrm>
            <a:off x="142043" y="482321"/>
            <a:ext cx="11887200" cy="6220322"/>
          </a:xfrm>
          <a:prstGeom prst="roundRect">
            <a:avLst>
              <a:gd name="adj" fmla="val 18518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Картинки по запросу &quot;3d человек читает&quot;">
            <a:extLst>
              <a:ext uri="{FF2B5EF4-FFF2-40B4-BE49-F238E27FC236}">
                <a16:creationId xmlns:a16="http://schemas.microsoft.com/office/drawing/2014/main" id="{78830B83-07C2-40FD-8C35-DE0275408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t="5048" r="21393" b="38221"/>
          <a:stretch/>
        </p:blipFill>
        <p:spPr bwMode="auto">
          <a:xfrm flipH="1">
            <a:off x="162757" y="4454743"/>
            <a:ext cx="2362201" cy="22479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A054905-4A80-404B-84D2-F217C5521F75}"/>
              </a:ext>
            </a:extLst>
          </p:cNvPr>
          <p:cNvSpPr/>
          <p:nvPr/>
        </p:nvSpPr>
        <p:spPr>
          <a:xfrm>
            <a:off x="2590227" y="155357"/>
            <a:ext cx="6990831" cy="673240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Korrelyatsiya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916E5B-B82B-449C-AAFE-6CD239FD9C9C}"/>
                  </a:ext>
                </a:extLst>
              </p:cNvPr>
              <p:cNvSpPr txBox="1"/>
              <p:nvPr/>
            </p:nvSpPr>
            <p:spPr>
              <a:xfrm>
                <a:off x="2524958" y="1155561"/>
                <a:ext cx="6915483" cy="163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bar>
                                </m:e>
                              </m:d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ba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  <m: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en-US" sz="4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4800" b="1" i="1"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916E5B-B82B-449C-AAFE-6CD239FD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958" y="1155561"/>
                <a:ext cx="6915483" cy="16306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F6EDA08-B7EB-4835-88C3-6CD6B028D253}"/>
                  </a:ext>
                </a:extLst>
              </p:cNvPr>
              <p:cNvSpPr/>
              <p:nvPr/>
            </p:nvSpPr>
            <p:spPr>
              <a:xfrm>
                <a:off x="937846" y="3113164"/>
                <a:ext cx="1125415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ba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ba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qatorlarining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qiymatlari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F6EDA08-B7EB-4835-88C3-6CD6B028D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46" y="3113164"/>
                <a:ext cx="11254154" cy="1446550"/>
              </a:xfrm>
              <a:prstGeom prst="rect">
                <a:avLst/>
              </a:prstGeom>
              <a:blipFill>
                <a:blip r:embed="rId4"/>
                <a:stretch>
                  <a:fillRect t="-9283" b="-18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FB2FBEA-2B92-4B56-A6DB-9DC5A67B0E91}"/>
                  </a:ext>
                </a:extLst>
              </p:cNvPr>
              <p:cNvSpPr/>
              <p:nvPr/>
            </p:nvSpPr>
            <p:spPr>
              <a:xfrm>
                <a:off x="3346396" y="4810233"/>
                <a:ext cx="50238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nary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belgisi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FB2FBEA-2B92-4B56-A6DB-9DC5A67B0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396" y="4810233"/>
                <a:ext cx="5023882" cy="769441"/>
              </a:xfrm>
              <a:prstGeom prst="rect">
                <a:avLst/>
              </a:prstGeom>
              <a:blipFill>
                <a:blip r:embed="rId5"/>
                <a:stretch>
                  <a:fillRect t="-16667" r="-4733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08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375FA88-B040-4337-993F-F1002086AF1C}"/>
              </a:ext>
            </a:extLst>
          </p:cNvPr>
          <p:cNvSpPr/>
          <p:nvPr/>
        </p:nvSpPr>
        <p:spPr>
          <a:xfrm>
            <a:off x="142043" y="482321"/>
            <a:ext cx="11887200" cy="6220322"/>
          </a:xfrm>
          <a:prstGeom prst="roundRect">
            <a:avLst>
              <a:gd name="adj" fmla="val 18518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DBDC145-1F1F-488C-8F75-7F2B074F3B70}"/>
              </a:ext>
            </a:extLst>
          </p:cNvPr>
          <p:cNvSpPr/>
          <p:nvPr/>
        </p:nvSpPr>
        <p:spPr>
          <a:xfrm>
            <a:off x="1095271" y="155357"/>
            <a:ext cx="10209123" cy="673240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Korrelyatsiya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koeffitsiyentining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959A1C-B458-440F-81AF-EF5EA0A67160}"/>
                  </a:ext>
                </a:extLst>
              </p:cNvPr>
              <p:cNvSpPr txBox="1"/>
              <p:nvPr/>
            </p:nvSpPr>
            <p:spPr>
              <a:xfrm>
                <a:off x="713434" y="1051281"/>
                <a:ext cx="2914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959A1C-B458-440F-81AF-EF5EA0A67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34" y="1051281"/>
                <a:ext cx="291402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B2BA62-B52B-4EC4-B44A-DBE7653488EB}"/>
                  </a:ext>
                </a:extLst>
              </p:cNvPr>
              <p:cNvSpPr txBox="1"/>
              <p:nvPr/>
            </p:nvSpPr>
            <p:spPr>
              <a:xfrm>
                <a:off x="884256" y="1780077"/>
                <a:ext cx="928651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ishorasi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bog‘lanishning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yo‘nalishini</a:t>
                </a:r>
                <a:r>
                  <a:rPr lang="en-US" sz="36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belgilaydi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B2BA62-B52B-4EC4-B44A-DBE765348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56" y="1780077"/>
                <a:ext cx="9286517" cy="1200329"/>
              </a:xfrm>
              <a:prstGeom prst="rect">
                <a:avLst/>
              </a:prstGeom>
              <a:blipFill>
                <a:blip r:embed="rId3"/>
                <a:stretch>
                  <a:fillRect l="-1970" t="-7614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ACC62-6A0A-4C58-8136-0AC67A3F2D00}"/>
                  </a:ext>
                </a:extLst>
              </p:cNvPr>
              <p:cNvSpPr txBox="1"/>
              <p:nvPr/>
            </p:nvSpPr>
            <p:spPr>
              <a:xfrm>
                <a:off x="413349" y="3030576"/>
                <a:ext cx="113445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qatorlari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musbat</a:t>
                </a:r>
                <a:r>
                  <a:rPr lang="en-US" sz="36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bog‘lanishda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ACC62-6A0A-4C58-8136-0AC67A3F2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9" y="3030576"/>
                <a:ext cx="11344588" cy="1200329"/>
              </a:xfrm>
              <a:prstGeom prst="rect">
                <a:avLst/>
              </a:prstGeom>
              <a:blipFill>
                <a:blip r:embed="rId4"/>
                <a:stretch>
                  <a:fillRect l="-1666" t="-7614" r="-1612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77163-B46B-4B97-AEA7-AE4BCF34BB7A}"/>
                  </a:ext>
                </a:extLst>
              </p:cNvPr>
              <p:cNvSpPr txBox="1"/>
              <p:nvPr/>
            </p:nvSpPr>
            <p:spPr>
              <a:xfrm>
                <a:off x="413349" y="4266444"/>
                <a:ext cx="113445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qatorlari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manfiy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bog‘lanishda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77163-B46B-4B97-AEA7-AE4BCF34B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9" y="4266444"/>
                <a:ext cx="11344588" cy="1200329"/>
              </a:xfrm>
              <a:prstGeom prst="rect">
                <a:avLst/>
              </a:prstGeom>
              <a:blipFill>
                <a:blip r:embed="rId5"/>
                <a:stretch>
                  <a:fillRect l="-1666" t="-8122" r="-1612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37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375FA88-B040-4337-993F-F1002086AF1C}"/>
              </a:ext>
            </a:extLst>
          </p:cNvPr>
          <p:cNvSpPr/>
          <p:nvPr/>
        </p:nvSpPr>
        <p:spPr>
          <a:xfrm>
            <a:off x="142043" y="482321"/>
            <a:ext cx="11887200" cy="6220322"/>
          </a:xfrm>
          <a:prstGeom prst="roundRect">
            <a:avLst>
              <a:gd name="adj" fmla="val 18518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DBDC145-1F1F-488C-8F75-7F2B074F3B70}"/>
              </a:ext>
            </a:extLst>
          </p:cNvPr>
          <p:cNvSpPr/>
          <p:nvPr/>
        </p:nvSpPr>
        <p:spPr>
          <a:xfrm>
            <a:off x="1095271" y="155357"/>
            <a:ext cx="10209123" cy="673240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Korrelyatsiya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koeffitsiyentining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B2BA62-B52B-4EC4-B44A-DBE7653488EB}"/>
                  </a:ext>
                </a:extLst>
              </p:cNvPr>
              <p:cNvSpPr txBox="1"/>
              <p:nvPr/>
            </p:nvSpPr>
            <p:spPr>
              <a:xfrm>
                <a:off x="1095271" y="925464"/>
                <a:ext cx="913262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bog‘lanishning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turg‘unligini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belgilaydi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B2BA62-B52B-4EC4-B44A-DBE765348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271" y="925464"/>
                <a:ext cx="9132628" cy="1200329"/>
              </a:xfrm>
              <a:prstGeom prst="rect">
                <a:avLst/>
              </a:prstGeom>
              <a:blipFill>
                <a:blip r:embed="rId2"/>
                <a:stretch>
                  <a:fillRect l="-2069" t="-8122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ACC62-6A0A-4C58-8136-0AC67A3F2D00}"/>
                  </a:ext>
                </a:extLst>
              </p:cNvPr>
              <p:cNvSpPr txBox="1"/>
              <p:nvPr/>
            </p:nvSpPr>
            <p:spPr>
              <a:xfrm>
                <a:off x="413349" y="2369083"/>
                <a:ext cx="113445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=±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qatorlari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36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bog‘langan</a:t>
                </a:r>
                <a:r>
                  <a:rPr lang="en-US" sz="36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ACC62-6A0A-4C58-8136-0AC67A3F2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9" y="2369083"/>
                <a:ext cx="11344588" cy="1200329"/>
              </a:xfrm>
              <a:prstGeom prst="rect">
                <a:avLst/>
              </a:prstGeom>
              <a:blipFill>
                <a:blip r:embed="rId3"/>
                <a:stretch>
                  <a:fillRect l="-1666" t="-8122" r="-1612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77163-B46B-4B97-AEA7-AE4BCF34BB7A}"/>
                  </a:ext>
                </a:extLst>
              </p:cNvPr>
              <p:cNvSpPr txBox="1"/>
              <p:nvPr/>
            </p:nvSpPr>
            <p:spPr>
              <a:xfrm>
                <a:off x="413349" y="3666279"/>
                <a:ext cx="113445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ma’lumotlar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qatorlari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36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bog‘lanmagan</a:t>
                </a:r>
                <a:r>
                  <a:rPr lang="en-US" sz="36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377163-B46B-4B97-AEA7-AE4BCF34B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9" y="3666279"/>
                <a:ext cx="11344588" cy="1200329"/>
              </a:xfrm>
              <a:prstGeom prst="rect">
                <a:avLst/>
              </a:prstGeom>
              <a:blipFill>
                <a:blip r:embed="rId4"/>
                <a:stretch>
                  <a:fillRect l="-1666" t="-7614" r="-1612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598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1F8C702-61DF-4383-A9DB-70C2AC04FA1B}"/>
              </a:ext>
            </a:extLst>
          </p:cNvPr>
          <p:cNvSpPr/>
          <p:nvPr/>
        </p:nvSpPr>
        <p:spPr>
          <a:xfrm>
            <a:off x="142043" y="904876"/>
            <a:ext cx="11887200" cy="5797766"/>
          </a:xfrm>
          <a:prstGeom prst="roundRect">
            <a:avLst>
              <a:gd name="adj" fmla="val 22710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32F81B8-1D90-48D9-BA87-7EE2CA7399DB}"/>
              </a:ext>
            </a:extLst>
          </p:cNvPr>
          <p:cNvSpPr/>
          <p:nvPr/>
        </p:nvSpPr>
        <p:spPr>
          <a:xfrm>
            <a:off x="5001285" y="548644"/>
            <a:ext cx="4164594" cy="715831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артинки по запросу &quot;question in a book&quot;">
            <a:extLst>
              <a:ext uri="{FF2B5EF4-FFF2-40B4-BE49-F238E27FC236}">
                <a16:creationId xmlns:a16="http://schemas.microsoft.com/office/drawing/2014/main" id="{981D8E35-3E47-4E2B-B762-EE22E185A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9538" r="2387" b="10627"/>
          <a:stretch/>
        </p:blipFill>
        <p:spPr bwMode="auto">
          <a:xfrm>
            <a:off x="3072802" y="117414"/>
            <a:ext cx="2272421" cy="1520886"/>
          </a:xfrm>
          <a:prstGeom prst="ellipse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27B822-8788-4E21-AE4E-07C2D4EA0DCB}"/>
                  </a:ext>
                </a:extLst>
              </p:cNvPr>
              <p:cNvSpPr txBox="1"/>
              <p:nvPr/>
            </p:nvSpPr>
            <p:spPr>
              <a:xfrm>
                <a:off x="843034" y="1782956"/>
                <a:ext cx="1050593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Fermer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yetishtiriladigan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paxta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g‘o‘zasi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o‘sish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solingan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o‘g‘it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bog‘liqligini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o‘rganmoqchi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U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daladan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g‘o‘za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ajratib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har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o‘g‘it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paxta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g‘o‘zasining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kunlik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o‘sishini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yozib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27B822-8788-4E21-AE4E-07C2D4EA0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34" y="1782956"/>
                <a:ext cx="10505932" cy="4401205"/>
              </a:xfrm>
              <a:prstGeom prst="rect">
                <a:avLst/>
              </a:prstGeom>
              <a:blipFill>
                <a:blip r:embed="rId3"/>
                <a:stretch>
                  <a:fillRect l="-2030" t="-2493" r="-2030" b="-4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17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C693EC0-26AB-411A-820C-0641A988CF94}"/>
              </a:ext>
            </a:extLst>
          </p:cNvPr>
          <p:cNvSpPr/>
          <p:nvPr/>
        </p:nvSpPr>
        <p:spPr>
          <a:xfrm>
            <a:off x="142043" y="155358"/>
            <a:ext cx="11887200" cy="6547284"/>
          </a:xfrm>
          <a:prstGeom prst="roundRect">
            <a:avLst>
              <a:gd name="adj" fmla="val 1703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и по запросу &quot;question in a book&quot;">
            <a:extLst>
              <a:ext uri="{FF2B5EF4-FFF2-40B4-BE49-F238E27FC236}">
                <a16:creationId xmlns:a16="http://schemas.microsoft.com/office/drawing/2014/main" id="{2D341017-E641-4F6F-BE50-A74B36155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9538" r="2387" b="10627"/>
          <a:stretch/>
        </p:blipFill>
        <p:spPr bwMode="auto">
          <a:xfrm>
            <a:off x="142043" y="155358"/>
            <a:ext cx="2272421" cy="1869385"/>
          </a:xfrm>
          <a:prstGeom prst="ellipse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8D66EBE-4D0F-40A8-9EE4-3FEE13F8B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51640"/>
              </p:ext>
            </p:extLst>
          </p:nvPr>
        </p:nvGraphicFramePr>
        <p:xfrm>
          <a:off x="875199" y="2387283"/>
          <a:ext cx="10682763" cy="3952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921">
                  <a:extLst>
                    <a:ext uri="{9D8B030D-6E8A-4147-A177-3AD203B41FA5}">
                      <a16:colId xmlns:a16="http://schemas.microsoft.com/office/drawing/2014/main" val="3757939170"/>
                    </a:ext>
                  </a:extLst>
                </a:gridCol>
                <a:gridCol w="3560921">
                  <a:extLst>
                    <a:ext uri="{9D8B030D-6E8A-4147-A177-3AD203B41FA5}">
                      <a16:colId xmlns:a16="http://schemas.microsoft.com/office/drawing/2014/main" val="909975483"/>
                    </a:ext>
                  </a:extLst>
                </a:gridCol>
                <a:gridCol w="3560921">
                  <a:extLst>
                    <a:ext uri="{9D8B030D-6E8A-4147-A177-3AD203B41FA5}">
                      <a16:colId xmlns:a16="http://schemas.microsoft.com/office/drawing/2014/main" val="2299372755"/>
                    </a:ext>
                  </a:extLst>
                </a:gridCol>
              </a:tblGrid>
              <a:tr h="125904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G‘o‘za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O‘g‘it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miqdori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Kunlik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o‘sish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2762828"/>
                  </a:ext>
                </a:extLst>
              </a:tr>
              <a:tr h="67344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75978573"/>
                  </a:ext>
                </a:extLst>
              </a:tr>
              <a:tr h="67344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43390904"/>
                  </a:ext>
                </a:extLst>
              </a:tr>
              <a:tr h="67344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22272440"/>
                  </a:ext>
                </a:extLst>
              </a:tr>
              <a:tr h="67344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75240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8CF88B2-7D47-423A-A1CC-C4C084F37A30}"/>
              </a:ext>
            </a:extLst>
          </p:cNvPr>
          <p:cNvSpPr txBox="1"/>
          <p:nvPr/>
        </p:nvSpPr>
        <p:spPr>
          <a:xfrm>
            <a:off x="2572378" y="609601"/>
            <a:ext cx="8872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ma‘lumotlar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bog‘lanishni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tadqiq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4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29A060A-05FE-4BFE-81FA-5BEDC0826F20}"/>
              </a:ext>
            </a:extLst>
          </p:cNvPr>
          <p:cNvSpPr/>
          <p:nvPr/>
        </p:nvSpPr>
        <p:spPr>
          <a:xfrm>
            <a:off x="142043" y="904876"/>
            <a:ext cx="11887200" cy="5797766"/>
          </a:xfrm>
          <a:prstGeom prst="roundRect">
            <a:avLst>
              <a:gd name="adj" fmla="val 22710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877C4-B024-4371-802D-569E243AFF77}"/>
              </a:ext>
            </a:extLst>
          </p:cNvPr>
          <p:cNvSpPr txBox="1"/>
          <p:nvPr/>
        </p:nvSpPr>
        <p:spPr>
          <a:xfrm>
            <a:off x="276225" y="1695705"/>
            <a:ext cx="1157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14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tanlanib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vazn-lari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o‘lchandi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A622507-2718-4C73-9450-8B7E0D77193C}"/>
              </a:ext>
            </a:extLst>
          </p:cNvPr>
          <p:cNvSpPr/>
          <p:nvPr/>
        </p:nvSpPr>
        <p:spPr>
          <a:xfrm>
            <a:off x="5001285" y="548644"/>
            <a:ext cx="4164594" cy="715831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Картинки по запросу &quot;question in a book&quot;">
            <a:extLst>
              <a:ext uri="{FF2B5EF4-FFF2-40B4-BE49-F238E27FC236}">
                <a16:creationId xmlns:a16="http://schemas.microsoft.com/office/drawing/2014/main" id="{CF7CC95A-CDED-4943-BDDF-4B33B16CC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9538" r="2387" b="10627"/>
          <a:stretch/>
        </p:blipFill>
        <p:spPr bwMode="auto">
          <a:xfrm>
            <a:off x="3072802" y="117414"/>
            <a:ext cx="2272421" cy="1520886"/>
          </a:xfrm>
          <a:prstGeom prst="ellipse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1">
                <a:extLst>
                  <a:ext uri="{FF2B5EF4-FFF2-40B4-BE49-F238E27FC236}">
                    <a16:creationId xmlns:a16="http://schemas.microsoft.com/office/drawing/2014/main" id="{3C6C6416-4599-4F7F-A5DE-4E96E84FF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447071"/>
                  </p:ext>
                </p:extLst>
              </p:nvPr>
            </p:nvGraphicFramePr>
            <p:xfrm>
              <a:off x="308183" y="3092676"/>
              <a:ext cx="11514896" cy="2531215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39362">
                      <a:extLst>
                        <a:ext uri="{9D8B030D-6E8A-4147-A177-3AD203B41FA5}">
                          <a16:colId xmlns:a16="http://schemas.microsoft.com/office/drawing/2014/main" val="2862450144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84201039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212679666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30104439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2191419748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4115363653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427780862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683095558"/>
                        </a:ext>
                      </a:extLst>
                    </a:gridCol>
                  </a:tblGrid>
                  <a:tr h="1122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Bo‘yi</a:t>
                          </a:r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𝒄𝒎</m:t>
                              </m:r>
                              <m:r>
                                <a:rPr lang="en-US" sz="3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167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169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179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178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177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175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171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0220738"/>
                      </a:ext>
                    </a:extLst>
                  </a:tr>
                  <a:tr h="13424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Vazni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3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𝒌𝒈</m:t>
                                </m:r>
                                <m:r>
                                  <a:rPr lang="en-US" sz="3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67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69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63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24387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1">
                <a:extLst>
                  <a:ext uri="{FF2B5EF4-FFF2-40B4-BE49-F238E27FC236}">
                    <a16:creationId xmlns:a16="http://schemas.microsoft.com/office/drawing/2014/main" id="{3C6C6416-4599-4F7F-A5DE-4E96E84FF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447071"/>
                  </p:ext>
                </p:extLst>
              </p:nvPr>
            </p:nvGraphicFramePr>
            <p:xfrm>
              <a:off x="308183" y="3092676"/>
              <a:ext cx="11514896" cy="2531215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39362">
                      <a:extLst>
                        <a:ext uri="{9D8B030D-6E8A-4147-A177-3AD203B41FA5}">
                          <a16:colId xmlns:a16="http://schemas.microsoft.com/office/drawing/2014/main" val="2862450144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84201039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212679666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30104439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2191419748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4115363653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427780862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683095558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847" t="-7692" r="-702542" b="-114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167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169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179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178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177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175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171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0220738"/>
                      </a:ext>
                    </a:extLst>
                  </a:tr>
                  <a:tr h="13424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847" t="-95023" r="-702542" b="-1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67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69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63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chemeClr val="bg1"/>
                            </a:gs>
                            <a:gs pos="100000">
                              <a:srgbClr val="99FF66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24387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817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9CBC78A-99AD-4075-988E-037C1C014881}"/>
              </a:ext>
            </a:extLst>
          </p:cNvPr>
          <p:cNvSpPr/>
          <p:nvPr/>
        </p:nvSpPr>
        <p:spPr>
          <a:xfrm>
            <a:off x="142043" y="155358"/>
            <a:ext cx="11887200" cy="6547284"/>
          </a:xfrm>
          <a:prstGeom prst="roundRect">
            <a:avLst>
              <a:gd name="adj" fmla="val 1703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8F36AB-23B4-4AD9-B0E7-4394C3D749A2}"/>
                  </a:ext>
                </a:extLst>
              </p:cNvPr>
              <p:cNvSpPr txBox="1"/>
              <p:nvPr/>
            </p:nvSpPr>
            <p:spPr>
              <a:xfrm>
                <a:off x="2821262" y="575059"/>
                <a:ext cx="7806304" cy="1190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nary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8F36AB-23B4-4AD9-B0E7-4394C3D74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62" y="575059"/>
                <a:ext cx="7806304" cy="11901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E3F8A870-2A9F-4CB2-B8B1-561CAB3933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564919"/>
                  </p:ext>
                </p:extLst>
              </p:nvPr>
            </p:nvGraphicFramePr>
            <p:xfrm>
              <a:off x="1175825" y="1936522"/>
              <a:ext cx="959143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518595345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69233955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9053724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9715214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400544163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378850264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6587452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E3F8A870-2A9F-4CB2-B8B1-561CAB3933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564919"/>
                  </p:ext>
                </p:extLst>
              </p:nvPr>
            </p:nvGraphicFramePr>
            <p:xfrm>
              <a:off x="1175825" y="1936522"/>
              <a:ext cx="959143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518595345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1258" t="-1667" r="-2516" b="-5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33955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1258" t="-101667" r="-2516" b="-4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053724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1258" t="-200000" r="-2516" b="-299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15214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1258" t="-302500" r="-2516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544163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1258" t="-402500" r="-2516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8850264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6587452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93B4347-5303-4D6A-87CD-FEC1B759242A}"/>
                  </a:ext>
                </a:extLst>
              </p:cNvPr>
              <p:cNvSpPr/>
              <p:nvPr/>
            </p:nvSpPr>
            <p:spPr>
              <a:xfrm>
                <a:off x="2821262" y="2714203"/>
                <a:ext cx="47532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93B4347-5303-4D6A-87CD-FEC1B7592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62" y="2714203"/>
                <a:ext cx="475322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0F097C7-8F3C-4AC1-8F73-2FC56788B6CD}"/>
                  </a:ext>
                </a:extLst>
              </p:cNvPr>
              <p:cNvSpPr/>
              <p:nvPr/>
            </p:nvSpPr>
            <p:spPr>
              <a:xfrm>
                <a:off x="2821262" y="3422089"/>
                <a:ext cx="47532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0F097C7-8F3C-4AC1-8F73-2FC56788B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62" y="3422089"/>
                <a:ext cx="475322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54F1EFD8-10F1-4BED-BEAE-08A84B442BD9}"/>
                  </a:ext>
                </a:extLst>
              </p:cNvPr>
              <p:cNvSpPr/>
              <p:nvPr/>
            </p:nvSpPr>
            <p:spPr>
              <a:xfrm>
                <a:off x="2821262" y="4129975"/>
                <a:ext cx="43701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54F1EFD8-10F1-4BED-BEAE-08A84B442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62" y="4129975"/>
                <a:ext cx="437010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36BD9A9-B82E-4745-8A52-81E8EB551FA6}"/>
                  </a:ext>
                </a:extLst>
              </p:cNvPr>
              <p:cNvSpPr/>
              <p:nvPr/>
            </p:nvSpPr>
            <p:spPr>
              <a:xfrm>
                <a:off x="2821262" y="4840937"/>
                <a:ext cx="43701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36BD9A9-B82E-4745-8A52-81E8EB551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62" y="4840937"/>
                <a:ext cx="437010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85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51CAEB-DA36-415D-A97C-4BCDE2A34855}"/>
              </a:ext>
            </a:extLst>
          </p:cNvPr>
          <p:cNvSpPr/>
          <p:nvPr/>
        </p:nvSpPr>
        <p:spPr>
          <a:xfrm>
            <a:off x="142043" y="155358"/>
            <a:ext cx="11887200" cy="6547284"/>
          </a:xfrm>
          <a:prstGeom prst="roundRect">
            <a:avLst>
              <a:gd name="adj" fmla="val 1703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CFAC5-A937-45B5-9725-E8A69F84B93F}"/>
              </a:ext>
            </a:extLst>
          </p:cNvPr>
          <p:cNvSpPr txBox="1"/>
          <p:nvPr/>
        </p:nvSpPr>
        <p:spPr>
          <a:xfrm>
            <a:off x="1041010" y="422031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to‘ldiramiz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D078618E-E953-4BE9-B6D8-F2B2737281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3851840"/>
                  </p:ext>
                </p:extLst>
              </p:nvPr>
            </p:nvGraphicFramePr>
            <p:xfrm>
              <a:off x="532032" y="1396590"/>
              <a:ext cx="11107222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1294917472"/>
                        </a:ext>
                      </a:extLst>
                    </a:gridCol>
                    <a:gridCol w="886265">
                      <a:extLst>
                        <a:ext uri="{9D8B030D-6E8A-4147-A177-3AD203B41FA5}">
                          <a16:colId xmlns:a16="http://schemas.microsoft.com/office/drawing/2014/main" val="730717462"/>
                        </a:ext>
                      </a:extLst>
                    </a:gridCol>
                    <a:gridCol w="1519311">
                      <a:extLst>
                        <a:ext uri="{9D8B030D-6E8A-4147-A177-3AD203B41FA5}">
                          <a16:colId xmlns:a16="http://schemas.microsoft.com/office/drawing/2014/main" val="259013230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4141810545"/>
                        </a:ext>
                      </a:extLst>
                    </a:gridCol>
                    <a:gridCol w="1308295">
                      <a:extLst>
                        <a:ext uri="{9D8B030D-6E8A-4147-A177-3AD203B41FA5}">
                          <a16:colId xmlns:a16="http://schemas.microsoft.com/office/drawing/2014/main" val="3548715894"/>
                        </a:ext>
                      </a:extLst>
                    </a:gridCol>
                    <a:gridCol w="2447779">
                      <a:extLst>
                        <a:ext uri="{9D8B030D-6E8A-4147-A177-3AD203B41FA5}">
                          <a16:colId xmlns:a16="http://schemas.microsoft.com/office/drawing/2014/main" val="2367029435"/>
                        </a:ext>
                      </a:extLst>
                    </a:gridCol>
                    <a:gridCol w="2438983">
                      <a:extLst>
                        <a:ext uri="{9D8B030D-6E8A-4147-A177-3AD203B41FA5}">
                          <a16:colId xmlns:a16="http://schemas.microsoft.com/office/drawing/2014/main" val="2682011951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37187479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9108949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13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4567081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57487794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358570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D078618E-E953-4BE9-B6D8-F2B2737281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3851840"/>
                  </p:ext>
                </p:extLst>
              </p:nvPr>
            </p:nvGraphicFramePr>
            <p:xfrm>
              <a:off x="532032" y="1396590"/>
              <a:ext cx="11107222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1294917472"/>
                        </a:ext>
                      </a:extLst>
                    </a:gridCol>
                    <a:gridCol w="886265">
                      <a:extLst>
                        <a:ext uri="{9D8B030D-6E8A-4147-A177-3AD203B41FA5}">
                          <a16:colId xmlns:a16="http://schemas.microsoft.com/office/drawing/2014/main" val="730717462"/>
                        </a:ext>
                      </a:extLst>
                    </a:gridCol>
                    <a:gridCol w="1519311">
                      <a:extLst>
                        <a:ext uri="{9D8B030D-6E8A-4147-A177-3AD203B41FA5}">
                          <a16:colId xmlns:a16="http://schemas.microsoft.com/office/drawing/2014/main" val="259013230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4141810545"/>
                        </a:ext>
                      </a:extLst>
                    </a:gridCol>
                    <a:gridCol w="1308295">
                      <a:extLst>
                        <a:ext uri="{9D8B030D-6E8A-4147-A177-3AD203B41FA5}">
                          <a16:colId xmlns:a16="http://schemas.microsoft.com/office/drawing/2014/main" val="3548715894"/>
                        </a:ext>
                      </a:extLst>
                    </a:gridCol>
                    <a:gridCol w="2447779">
                      <a:extLst>
                        <a:ext uri="{9D8B030D-6E8A-4147-A177-3AD203B41FA5}">
                          <a16:colId xmlns:a16="http://schemas.microsoft.com/office/drawing/2014/main" val="2367029435"/>
                        </a:ext>
                      </a:extLst>
                    </a:gridCol>
                    <a:gridCol w="2438983">
                      <a:extLst>
                        <a:ext uri="{9D8B030D-6E8A-4147-A177-3AD203B41FA5}">
                          <a16:colId xmlns:a16="http://schemas.microsoft.com/office/drawing/2014/main" val="2682011951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2500" r="-1063694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2500" r="-1043836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2500" r="-512048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2500" r="-401969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2500" r="-374884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2500" r="-100498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56250" t="-2500" r="-1000" b="-5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187479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102500" r="-1063694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102500" r="-1043836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102500" r="-512048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9108949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202500" r="-1063694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202500" r="-1043836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202500" r="-51204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13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302500" r="-1063694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302500" r="-1043836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302500" r="-51204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4567081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402500" r="-1063694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402500" r="-1043836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402500" r="-51204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57487794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502500" r="-106369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502500" r="-1043836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358570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64F54FF-0E1E-4DFC-9FEE-C358F327133C}"/>
                  </a:ext>
                </a:extLst>
              </p:cNvPr>
              <p:cNvSpPr/>
              <p:nvPr/>
            </p:nvSpPr>
            <p:spPr>
              <a:xfrm>
                <a:off x="6477790" y="440246"/>
                <a:ext cx="44621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64F54FF-0E1E-4DFC-9FEE-C358F3271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790" y="440246"/>
                <a:ext cx="446218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185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9CBC78A-99AD-4075-988E-037C1C014881}"/>
              </a:ext>
            </a:extLst>
          </p:cNvPr>
          <p:cNvSpPr/>
          <p:nvPr/>
        </p:nvSpPr>
        <p:spPr>
          <a:xfrm>
            <a:off x="142043" y="155358"/>
            <a:ext cx="11887200" cy="6547284"/>
          </a:xfrm>
          <a:prstGeom prst="roundRect">
            <a:avLst>
              <a:gd name="adj" fmla="val 1703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8F36AB-23B4-4AD9-B0E7-4394C3D749A2}"/>
                  </a:ext>
                </a:extLst>
              </p:cNvPr>
              <p:cNvSpPr txBox="1"/>
              <p:nvPr/>
            </p:nvSpPr>
            <p:spPr>
              <a:xfrm>
                <a:off x="2940147" y="714110"/>
                <a:ext cx="7825540" cy="1190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nary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8F36AB-23B4-4AD9-B0E7-4394C3D74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47" y="714110"/>
                <a:ext cx="7825540" cy="11901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E3F8A870-2A9F-4CB2-B8B1-561CAB3933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52436"/>
                  </p:ext>
                </p:extLst>
              </p:nvPr>
            </p:nvGraphicFramePr>
            <p:xfrm>
              <a:off x="1175825" y="1936522"/>
              <a:ext cx="959143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518595345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69233955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9053724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9715214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400544163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378850264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6587452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E3F8A870-2A9F-4CB2-B8B1-561CAB3933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52436"/>
                  </p:ext>
                </p:extLst>
              </p:nvPr>
            </p:nvGraphicFramePr>
            <p:xfrm>
              <a:off x="1175825" y="1936522"/>
              <a:ext cx="959143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518595345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1258" t="-1667" r="-2516" b="-5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33955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1258" t="-101667" r="-2516" b="-4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053724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1258" t="-200000" r="-2516" b="-299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15214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1258" t="-302500" r="-2516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544163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1258" t="-402500" r="-2516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8850264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6587452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93B4347-5303-4D6A-87CD-FEC1B759242A}"/>
                  </a:ext>
                </a:extLst>
              </p:cNvPr>
              <p:cNvSpPr/>
              <p:nvPr/>
            </p:nvSpPr>
            <p:spPr>
              <a:xfrm>
                <a:off x="2821262" y="2714203"/>
                <a:ext cx="47724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93B4347-5303-4D6A-87CD-FEC1B7592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62" y="2714203"/>
                <a:ext cx="477246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0F097C7-8F3C-4AC1-8F73-2FC56788B6CD}"/>
                  </a:ext>
                </a:extLst>
              </p:cNvPr>
              <p:cNvSpPr/>
              <p:nvPr/>
            </p:nvSpPr>
            <p:spPr>
              <a:xfrm>
                <a:off x="2821262" y="3422089"/>
                <a:ext cx="47532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0F097C7-8F3C-4AC1-8F73-2FC56788B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62" y="3422089"/>
                <a:ext cx="475322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54F1EFD8-10F1-4BED-BEAE-08A84B442BD9}"/>
                  </a:ext>
                </a:extLst>
              </p:cNvPr>
              <p:cNvSpPr/>
              <p:nvPr/>
            </p:nvSpPr>
            <p:spPr>
              <a:xfrm>
                <a:off x="2821262" y="4129975"/>
                <a:ext cx="43701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54F1EFD8-10F1-4BED-BEAE-08A84B442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62" y="4129975"/>
                <a:ext cx="437010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36BD9A9-B82E-4745-8A52-81E8EB551FA6}"/>
                  </a:ext>
                </a:extLst>
              </p:cNvPr>
              <p:cNvSpPr/>
              <p:nvPr/>
            </p:nvSpPr>
            <p:spPr>
              <a:xfrm>
                <a:off x="2821262" y="4840937"/>
                <a:ext cx="438934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36BD9A9-B82E-4745-8A52-81E8EB551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62" y="4840937"/>
                <a:ext cx="4389343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641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51CAEB-DA36-415D-A97C-4BCDE2A34855}"/>
              </a:ext>
            </a:extLst>
          </p:cNvPr>
          <p:cNvSpPr/>
          <p:nvPr/>
        </p:nvSpPr>
        <p:spPr>
          <a:xfrm>
            <a:off x="142043" y="155358"/>
            <a:ext cx="11887200" cy="6547284"/>
          </a:xfrm>
          <a:prstGeom prst="roundRect">
            <a:avLst>
              <a:gd name="adj" fmla="val 1703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CFAC5-A937-45B5-9725-E8A69F84B93F}"/>
              </a:ext>
            </a:extLst>
          </p:cNvPr>
          <p:cNvSpPr txBox="1"/>
          <p:nvPr/>
        </p:nvSpPr>
        <p:spPr>
          <a:xfrm>
            <a:off x="1041010" y="422031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to‘ldiramiz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D078618E-E953-4BE9-B6D8-F2B2737281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1610192"/>
                  </p:ext>
                </p:extLst>
              </p:nvPr>
            </p:nvGraphicFramePr>
            <p:xfrm>
              <a:off x="532032" y="1396590"/>
              <a:ext cx="11107222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1294917472"/>
                        </a:ext>
                      </a:extLst>
                    </a:gridCol>
                    <a:gridCol w="886265">
                      <a:extLst>
                        <a:ext uri="{9D8B030D-6E8A-4147-A177-3AD203B41FA5}">
                          <a16:colId xmlns:a16="http://schemas.microsoft.com/office/drawing/2014/main" val="730717462"/>
                        </a:ext>
                      </a:extLst>
                    </a:gridCol>
                    <a:gridCol w="1519311">
                      <a:extLst>
                        <a:ext uri="{9D8B030D-6E8A-4147-A177-3AD203B41FA5}">
                          <a16:colId xmlns:a16="http://schemas.microsoft.com/office/drawing/2014/main" val="259013230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4141810545"/>
                        </a:ext>
                      </a:extLst>
                    </a:gridCol>
                    <a:gridCol w="1308295">
                      <a:extLst>
                        <a:ext uri="{9D8B030D-6E8A-4147-A177-3AD203B41FA5}">
                          <a16:colId xmlns:a16="http://schemas.microsoft.com/office/drawing/2014/main" val="3548715894"/>
                        </a:ext>
                      </a:extLst>
                    </a:gridCol>
                    <a:gridCol w="2447779">
                      <a:extLst>
                        <a:ext uri="{9D8B030D-6E8A-4147-A177-3AD203B41FA5}">
                          <a16:colId xmlns:a16="http://schemas.microsoft.com/office/drawing/2014/main" val="2367029435"/>
                        </a:ext>
                      </a:extLst>
                    </a:gridCol>
                    <a:gridCol w="2438983">
                      <a:extLst>
                        <a:ext uri="{9D8B030D-6E8A-4147-A177-3AD203B41FA5}">
                          <a16:colId xmlns:a16="http://schemas.microsoft.com/office/drawing/2014/main" val="2682011951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37187479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9108949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13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4567081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57487794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358570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D078618E-E953-4BE9-B6D8-F2B2737281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1610192"/>
                  </p:ext>
                </p:extLst>
              </p:nvPr>
            </p:nvGraphicFramePr>
            <p:xfrm>
              <a:off x="532032" y="1396590"/>
              <a:ext cx="11107222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1294917472"/>
                        </a:ext>
                      </a:extLst>
                    </a:gridCol>
                    <a:gridCol w="886265">
                      <a:extLst>
                        <a:ext uri="{9D8B030D-6E8A-4147-A177-3AD203B41FA5}">
                          <a16:colId xmlns:a16="http://schemas.microsoft.com/office/drawing/2014/main" val="730717462"/>
                        </a:ext>
                      </a:extLst>
                    </a:gridCol>
                    <a:gridCol w="1519311">
                      <a:extLst>
                        <a:ext uri="{9D8B030D-6E8A-4147-A177-3AD203B41FA5}">
                          <a16:colId xmlns:a16="http://schemas.microsoft.com/office/drawing/2014/main" val="259013230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4141810545"/>
                        </a:ext>
                      </a:extLst>
                    </a:gridCol>
                    <a:gridCol w="1308295">
                      <a:extLst>
                        <a:ext uri="{9D8B030D-6E8A-4147-A177-3AD203B41FA5}">
                          <a16:colId xmlns:a16="http://schemas.microsoft.com/office/drawing/2014/main" val="3548715894"/>
                        </a:ext>
                      </a:extLst>
                    </a:gridCol>
                    <a:gridCol w="2447779">
                      <a:extLst>
                        <a:ext uri="{9D8B030D-6E8A-4147-A177-3AD203B41FA5}">
                          <a16:colId xmlns:a16="http://schemas.microsoft.com/office/drawing/2014/main" val="2367029435"/>
                        </a:ext>
                      </a:extLst>
                    </a:gridCol>
                    <a:gridCol w="2438983">
                      <a:extLst>
                        <a:ext uri="{9D8B030D-6E8A-4147-A177-3AD203B41FA5}">
                          <a16:colId xmlns:a16="http://schemas.microsoft.com/office/drawing/2014/main" val="2682011951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2500" r="-1063694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2500" r="-1043836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2500" r="-512048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2500" r="-401969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2500" r="-374884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2500" r="-100498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56250" t="-2500" r="-1000" b="-5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187479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102500" r="-1063694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102500" r="-1043836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102500" r="-512048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102500" r="-401969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9108949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202500" r="-1063694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202500" r="-1043836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202500" r="-51204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202500" r="-401969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13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302500" r="-1063694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302500" r="-1043836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302500" r="-51204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302500" r="-401969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4567081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402500" r="-1063694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402500" r="-1043836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402500" r="-51204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402500" r="-40196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57487794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502500" r="-106369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502500" r="-1043836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358570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64F54FF-0E1E-4DFC-9FEE-C358F327133C}"/>
                  </a:ext>
                </a:extLst>
              </p:cNvPr>
              <p:cNvSpPr/>
              <p:nvPr/>
            </p:nvSpPr>
            <p:spPr>
              <a:xfrm>
                <a:off x="6477790" y="440246"/>
                <a:ext cx="44621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64F54FF-0E1E-4DFC-9FEE-C358F3271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790" y="440246"/>
                <a:ext cx="446218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757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AC8B8E-38D1-452F-A420-E904D81E8982}"/>
              </a:ext>
            </a:extLst>
          </p:cNvPr>
          <p:cNvSpPr/>
          <p:nvPr/>
        </p:nvSpPr>
        <p:spPr>
          <a:xfrm>
            <a:off x="142043" y="155358"/>
            <a:ext cx="11887200" cy="6547284"/>
          </a:xfrm>
          <a:prstGeom prst="roundRect">
            <a:avLst>
              <a:gd name="adj" fmla="val 1703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67D1134D-4A14-44E3-B84B-DBB5DD259D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4467579"/>
                  </p:ext>
                </p:extLst>
              </p:nvPr>
            </p:nvGraphicFramePr>
            <p:xfrm>
              <a:off x="472441" y="964319"/>
              <a:ext cx="3066757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19311">
                      <a:extLst>
                        <a:ext uri="{9D8B030D-6E8A-4147-A177-3AD203B41FA5}">
                          <a16:colId xmlns:a16="http://schemas.microsoft.com/office/drawing/2014/main" val="90789401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1290544957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74536112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0361016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79661050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579156335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8319819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40338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67D1134D-4A14-44E3-B84B-DBB5DD259D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4467579"/>
                  </p:ext>
                </p:extLst>
              </p:nvPr>
            </p:nvGraphicFramePr>
            <p:xfrm>
              <a:off x="472441" y="964319"/>
              <a:ext cx="3066757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19311">
                      <a:extLst>
                        <a:ext uri="{9D8B030D-6E8A-4147-A177-3AD203B41FA5}">
                          <a16:colId xmlns:a16="http://schemas.microsoft.com/office/drawing/2014/main" val="90789401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1290544957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2500" r="-103200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99606" t="-2500" r="-1575" b="-5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36112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102500" r="-103200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99606" t="-102500" r="-1575" b="-4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361016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202500" r="-103200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99606" t="-202500" r="-1575" b="-3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61050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302500" r="-10320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99606" t="-302500" r="-1575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9156335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402500" r="-103200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99606" t="-402500" r="-1575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19819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40338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304A08A-7C4A-4846-BD25-03FA0C8083B3}"/>
                  </a:ext>
                </a:extLst>
              </p:cNvPr>
              <p:cNvSpPr/>
              <p:nvPr/>
            </p:nvSpPr>
            <p:spPr>
              <a:xfrm>
                <a:off x="3869596" y="1640925"/>
                <a:ext cx="74517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304A08A-7C4A-4846-BD25-03FA0C808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596" y="1640925"/>
                <a:ext cx="745172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C1CA598-ABC6-474E-A255-5571FF0E8284}"/>
                  </a:ext>
                </a:extLst>
              </p:cNvPr>
              <p:cNvSpPr/>
              <p:nvPr/>
            </p:nvSpPr>
            <p:spPr>
              <a:xfrm>
                <a:off x="3869596" y="2398736"/>
                <a:ext cx="74292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C1CA598-ABC6-474E-A255-5571FF0E8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596" y="2398736"/>
                <a:ext cx="742927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E6C21D5-249C-4679-A152-4C24B03F21EF}"/>
                  </a:ext>
                </a:extLst>
              </p:cNvPr>
              <p:cNvSpPr/>
              <p:nvPr/>
            </p:nvSpPr>
            <p:spPr>
              <a:xfrm>
                <a:off x="3869596" y="3157772"/>
                <a:ext cx="620625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E6C21D5-249C-4679-A152-4C24B03F2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596" y="3157772"/>
                <a:ext cx="620625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F2A8654-4127-48D5-8455-770600B873FC}"/>
                  </a:ext>
                </a:extLst>
              </p:cNvPr>
              <p:cNvSpPr/>
              <p:nvPr/>
            </p:nvSpPr>
            <p:spPr>
              <a:xfrm>
                <a:off x="3869596" y="3868378"/>
                <a:ext cx="620625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F2A8654-4127-48D5-8455-770600B87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596" y="3868378"/>
                <a:ext cx="620625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293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51CAEB-DA36-415D-A97C-4BCDE2A34855}"/>
              </a:ext>
            </a:extLst>
          </p:cNvPr>
          <p:cNvSpPr/>
          <p:nvPr/>
        </p:nvSpPr>
        <p:spPr>
          <a:xfrm>
            <a:off x="142043" y="155358"/>
            <a:ext cx="11887200" cy="6547284"/>
          </a:xfrm>
          <a:prstGeom prst="roundRect">
            <a:avLst>
              <a:gd name="adj" fmla="val 1703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CFAC5-A937-45B5-9725-E8A69F84B93F}"/>
              </a:ext>
            </a:extLst>
          </p:cNvPr>
          <p:cNvSpPr txBox="1"/>
          <p:nvPr/>
        </p:nvSpPr>
        <p:spPr>
          <a:xfrm>
            <a:off x="1041010" y="422031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to‘ldiramiz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D078618E-E953-4BE9-B6D8-F2B2737281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812094"/>
                  </p:ext>
                </p:extLst>
              </p:nvPr>
            </p:nvGraphicFramePr>
            <p:xfrm>
              <a:off x="532032" y="1396590"/>
              <a:ext cx="11107222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1294917472"/>
                        </a:ext>
                      </a:extLst>
                    </a:gridCol>
                    <a:gridCol w="886265">
                      <a:extLst>
                        <a:ext uri="{9D8B030D-6E8A-4147-A177-3AD203B41FA5}">
                          <a16:colId xmlns:a16="http://schemas.microsoft.com/office/drawing/2014/main" val="730717462"/>
                        </a:ext>
                      </a:extLst>
                    </a:gridCol>
                    <a:gridCol w="1519311">
                      <a:extLst>
                        <a:ext uri="{9D8B030D-6E8A-4147-A177-3AD203B41FA5}">
                          <a16:colId xmlns:a16="http://schemas.microsoft.com/office/drawing/2014/main" val="259013230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4141810545"/>
                        </a:ext>
                      </a:extLst>
                    </a:gridCol>
                    <a:gridCol w="1308295">
                      <a:extLst>
                        <a:ext uri="{9D8B030D-6E8A-4147-A177-3AD203B41FA5}">
                          <a16:colId xmlns:a16="http://schemas.microsoft.com/office/drawing/2014/main" val="3548715894"/>
                        </a:ext>
                      </a:extLst>
                    </a:gridCol>
                    <a:gridCol w="2447779">
                      <a:extLst>
                        <a:ext uri="{9D8B030D-6E8A-4147-A177-3AD203B41FA5}">
                          <a16:colId xmlns:a16="http://schemas.microsoft.com/office/drawing/2014/main" val="2367029435"/>
                        </a:ext>
                      </a:extLst>
                    </a:gridCol>
                    <a:gridCol w="2438983">
                      <a:extLst>
                        <a:ext uri="{9D8B030D-6E8A-4147-A177-3AD203B41FA5}">
                          <a16:colId xmlns:a16="http://schemas.microsoft.com/office/drawing/2014/main" val="2682011951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37187479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9108949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13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4567081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57487794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358570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D078618E-E953-4BE9-B6D8-F2B2737281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812094"/>
                  </p:ext>
                </p:extLst>
              </p:nvPr>
            </p:nvGraphicFramePr>
            <p:xfrm>
              <a:off x="532032" y="1396590"/>
              <a:ext cx="11107222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1294917472"/>
                        </a:ext>
                      </a:extLst>
                    </a:gridCol>
                    <a:gridCol w="886265">
                      <a:extLst>
                        <a:ext uri="{9D8B030D-6E8A-4147-A177-3AD203B41FA5}">
                          <a16:colId xmlns:a16="http://schemas.microsoft.com/office/drawing/2014/main" val="730717462"/>
                        </a:ext>
                      </a:extLst>
                    </a:gridCol>
                    <a:gridCol w="1519311">
                      <a:extLst>
                        <a:ext uri="{9D8B030D-6E8A-4147-A177-3AD203B41FA5}">
                          <a16:colId xmlns:a16="http://schemas.microsoft.com/office/drawing/2014/main" val="259013230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4141810545"/>
                        </a:ext>
                      </a:extLst>
                    </a:gridCol>
                    <a:gridCol w="1308295">
                      <a:extLst>
                        <a:ext uri="{9D8B030D-6E8A-4147-A177-3AD203B41FA5}">
                          <a16:colId xmlns:a16="http://schemas.microsoft.com/office/drawing/2014/main" val="3548715894"/>
                        </a:ext>
                      </a:extLst>
                    </a:gridCol>
                    <a:gridCol w="2447779">
                      <a:extLst>
                        <a:ext uri="{9D8B030D-6E8A-4147-A177-3AD203B41FA5}">
                          <a16:colId xmlns:a16="http://schemas.microsoft.com/office/drawing/2014/main" val="2367029435"/>
                        </a:ext>
                      </a:extLst>
                    </a:gridCol>
                    <a:gridCol w="2438983">
                      <a:extLst>
                        <a:ext uri="{9D8B030D-6E8A-4147-A177-3AD203B41FA5}">
                          <a16:colId xmlns:a16="http://schemas.microsoft.com/office/drawing/2014/main" val="2682011951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2500" r="-1063694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2500" r="-1043836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2500" r="-512048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2500" r="-401969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2500" r="-374884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2500" r="-100498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56250" t="-2500" r="-1000" b="-5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187479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102500" r="-1063694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102500" r="-1043836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102500" r="-512048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102500" r="-401969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102500" r="-374884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9108949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202500" r="-1063694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202500" r="-1043836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202500" r="-51204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202500" r="-401969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202500" r="-374884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13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302500" r="-1063694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302500" r="-1043836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302500" r="-51204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302500" r="-401969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302500" r="-374884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4567081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402500" r="-1063694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402500" r="-1043836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402500" r="-51204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402500" r="-40196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402500" r="-374884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57487794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502500" r="-106369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502500" r="-1043836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502500" r="-37488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358570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64F54FF-0E1E-4DFC-9FEE-C358F327133C}"/>
                  </a:ext>
                </a:extLst>
              </p:cNvPr>
              <p:cNvSpPr/>
              <p:nvPr/>
            </p:nvSpPr>
            <p:spPr>
              <a:xfrm>
                <a:off x="6477790" y="440246"/>
                <a:ext cx="44621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64F54FF-0E1E-4DFC-9FEE-C358F3271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790" y="440246"/>
                <a:ext cx="446218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60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AC8B8E-38D1-452F-A420-E904D81E8982}"/>
              </a:ext>
            </a:extLst>
          </p:cNvPr>
          <p:cNvSpPr/>
          <p:nvPr/>
        </p:nvSpPr>
        <p:spPr>
          <a:xfrm>
            <a:off x="142043" y="155358"/>
            <a:ext cx="11887200" cy="6547284"/>
          </a:xfrm>
          <a:prstGeom prst="roundRect">
            <a:avLst>
              <a:gd name="adj" fmla="val 1703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67D1134D-4A14-44E3-B84B-DBB5DD259D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120083"/>
                  </p:ext>
                </p:extLst>
              </p:nvPr>
            </p:nvGraphicFramePr>
            <p:xfrm>
              <a:off x="1189894" y="1235547"/>
              <a:ext cx="1519311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19311">
                      <a:extLst>
                        <a:ext uri="{9D8B030D-6E8A-4147-A177-3AD203B41FA5}">
                          <a16:colId xmlns:a16="http://schemas.microsoft.com/office/drawing/2014/main" val="907894010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74536112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0361016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79661050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579156335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8319819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40338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67D1134D-4A14-44E3-B84B-DBB5DD259D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120083"/>
                  </p:ext>
                </p:extLst>
              </p:nvPr>
            </p:nvGraphicFramePr>
            <p:xfrm>
              <a:off x="1189894" y="1235547"/>
              <a:ext cx="1519311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19311">
                      <a:extLst>
                        <a:ext uri="{9D8B030D-6E8A-4147-A177-3AD203B41FA5}">
                          <a16:colId xmlns:a16="http://schemas.microsoft.com/office/drawing/2014/main" val="907894010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2500" r="-1600" b="-5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36112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102500" r="-1600" b="-4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361016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200826" r="-1600" b="-299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61050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303333" r="-1600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9156335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403333" r="-1600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19819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40338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304A08A-7C4A-4846-BD25-03FA0C8083B3}"/>
                  </a:ext>
                </a:extLst>
              </p:cNvPr>
              <p:cNvSpPr/>
              <p:nvPr/>
            </p:nvSpPr>
            <p:spPr>
              <a:xfrm>
                <a:off x="3320956" y="1714170"/>
                <a:ext cx="517885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304A08A-7C4A-4846-BD25-03FA0C808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56" y="1714170"/>
                <a:ext cx="5178854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5B326E7-9AA6-4D50-B681-016C5C41BC3A}"/>
                  </a:ext>
                </a:extLst>
              </p:cNvPr>
              <p:cNvSpPr/>
              <p:nvPr/>
            </p:nvSpPr>
            <p:spPr>
              <a:xfrm>
                <a:off x="3320956" y="2435971"/>
                <a:ext cx="517885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5B326E7-9AA6-4D50-B681-016C5C41B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56" y="2435971"/>
                <a:ext cx="5178854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A4A5652-9925-4B02-BCC7-DDBA03EAC353}"/>
                  </a:ext>
                </a:extLst>
              </p:cNvPr>
              <p:cNvSpPr/>
              <p:nvPr/>
            </p:nvSpPr>
            <p:spPr>
              <a:xfrm>
                <a:off x="3320956" y="3238661"/>
                <a:ext cx="436997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A4A5652-9925-4B02-BCC7-DDBA03EAC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56" y="3238661"/>
                <a:ext cx="4369978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A4A5652-9925-4B02-BCC7-DDBA03EAC353}"/>
                  </a:ext>
                </a:extLst>
              </p:cNvPr>
              <p:cNvSpPr/>
              <p:nvPr/>
            </p:nvSpPr>
            <p:spPr>
              <a:xfrm>
                <a:off x="3320956" y="4167961"/>
                <a:ext cx="436997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A4A5652-9925-4B02-BCC7-DDBA03EAC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56" y="4167961"/>
                <a:ext cx="4369978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00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51CAEB-DA36-415D-A97C-4BCDE2A34855}"/>
              </a:ext>
            </a:extLst>
          </p:cNvPr>
          <p:cNvSpPr/>
          <p:nvPr/>
        </p:nvSpPr>
        <p:spPr>
          <a:xfrm>
            <a:off x="142043" y="155358"/>
            <a:ext cx="11887200" cy="6547284"/>
          </a:xfrm>
          <a:prstGeom prst="roundRect">
            <a:avLst>
              <a:gd name="adj" fmla="val 1703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CFAC5-A937-45B5-9725-E8A69F84B93F}"/>
              </a:ext>
            </a:extLst>
          </p:cNvPr>
          <p:cNvSpPr txBox="1"/>
          <p:nvPr/>
        </p:nvSpPr>
        <p:spPr>
          <a:xfrm>
            <a:off x="1041010" y="422031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to‘ldiramiz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D078618E-E953-4BE9-B6D8-F2B2737281D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2032" y="1396590"/>
              <a:ext cx="11107222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1294917472"/>
                        </a:ext>
                      </a:extLst>
                    </a:gridCol>
                    <a:gridCol w="886265">
                      <a:extLst>
                        <a:ext uri="{9D8B030D-6E8A-4147-A177-3AD203B41FA5}">
                          <a16:colId xmlns:a16="http://schemas.microsoft.com/office/drawing/2014/main" val="730717462"/>
                        </a:ext>
                      </a:extLst>
                    </a:gridCol>
                    <a:gridCol w="1519311">
                      <a:extLst>
                        <a:ext uri="{9D8B030D-6E8A-4147-A177-3AD203B41FA5}">
                          <a16:colId xmlns:a16="http://schemas.microsoft.com/office/drawing/2014/main" val="259013230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4141810545"/>
                        </a:ext>
                      </a:extLst>
                    </a:gridCol>
                    <a:gridCol w="1308295">
                      <a:extLst>
                        <a:ext uri="{9D8B030D-6E8A-4147-A177-3AD203B41FA5}">
                          <a16:colId xmlns:a16="http://schemas.microsoft.com/office/drawing/2014/main" val="3548715894"/>
                        </a:ext>
                      </a:extLst>
                    </a:gridCol>
                    <a:gridCol w="2447779">
                      <a:extLst>
                        <a:ext uri="{9D8B030D-6E8A-4147-A177-3AD203B41FA5}">
                          <a16:colId xmlns:a16="http://schemas.microsoft.com/office/drawing/2014/main" val="2367029435"/>
                        </a:ext>
                      </a:extLst>
                    </a:gridCol>
                    <a:gridCol w="2438983">
                      <a:extLst>
                        <a:ext uri="{9D8B030D-6E8A-4147-A177-3AD203B41FA5}">
                          <a16:colId xmlns:a16="http://schemas.microsoft.com/office/drawing/2014/main" val="2682011951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37187479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9108949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13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4567081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57487794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358570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D078618E-E953-4BE9-B6D8-F2B2737281D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2032" y="1396590"/>
              <a:ext cx="11107222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1294917472"/>
                        </a:ext>
                      </a:extLst>
                    </a:gridCol>
                    <a:gridCol w="886265">
                      <a:extLst>
                        <a:ext uri="{9D8B030D-6E8A-4147-A177-3AD203B41FA5}">
                          <a16:colId xmlns:a16="http://schemas.microsoft.com/office/drawing/2014/main" val="730717462"/>
                        </a:ext>
                      </a:extLst>
                    </a:gridCol>
                    <a:gridCol w="1519311">
                      <a:extLst>
                        <a:ext uri="{9D8B030D-6E8A-4147-A177-3AD203B41FA5}">
                          <a16:colId xmlns:a16="http://schemas.microsoft.com/office/drawing/2014/main" val="259013230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4141810545"/>
                        </a:ext>
                      </a:extLst>
                    </a:gridCol>
                    <a:gridCol w="1308295">
                      <a:extLst>
                        <a:ext uri="{9D8B030D-6E8A-4147-A177-3AD203B41FA5}">
                          <a16:colId xmlns:a16="http://schemas.microsoft.com/office/drawing/2014/main" val="3548715894"/>
                        </a:ext>
                      </a:extLst>
                    </a:gridCol>
                    <a:gridCol w="2447779">
                      <a:extLst>
                        <a:ext uri="{9D8B030D-6E8A-4147-A177-3AD203B41FA5}">
                          <a16:colId xmlns:a16="http://schemas.microsoft.com/office/drawing/2014/main" val="2367029435"/>
                        </a:ext>
                      </a:extLst>
                    </a:gridCol>
                    <a:gridCol w="2438983">
                      <a:extLst>
                        <a:ext uri="{9D8B030D-6E8A-4147-A177-3AD203B41FA5}">
                          <a16:colId xmlns:a16="http://schemas.microsoft.com/office/drawing/2014/main" val="2682011951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2500" r="-1063694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2500" r="-1043836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2500" r="-512048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2500" r="-401969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2500" r="-374884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2500" r="-100498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56250" t="-2500" r="-1000" b="-5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187479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102500" r="-1063694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102500" r="-1043836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102500" r="-512048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102500" r="-401969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102500" r="-374884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102500" r="-100498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9108949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202500" r="-1063694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202500" r="-1043836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202500" r="-51204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202500" r="-401969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202500" r="-374884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202500" r="-10049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13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302500" r="-1063694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302500" r="-1043836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302500" r="-51204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302500" r="-401969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302500" r="-374884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302500" r="-10049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4567081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402500" r="-1063694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402500" r="-1043836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402500" r="-51204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402500" r="-40196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402500" r="-374884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402500" r="-10049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57487794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502500" r="-106369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502500" r="-1043836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502500" r="-37488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502500" r="-10049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358570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64F54FF-0E1E-4DFC-9FEE-C358F327133C}"/>
                  </a:ext>
                </a:extLst>
              </p:cNvPr>
              <p:cNvSpPr/>
              <p:nvPr/>
            </p:nvSpPr>
            <p:spPr>
              <a:xfrm>
                <a:off x="6477790" y="440246"/>
                <a:ext cx="44621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64F54FF-0E1E-4DFC-9FEE-C358F3271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790" y="440246"/>
                <a:ext cx="446218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796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AC8B8E-38D1-452F-A420-E904D81E8982}"/>
              </a:ext>
            </a:extLst>
          </p:cNvPr>
          <p:cNvSpPr/>
          <p:nvPr/>
        </p:nvSpPr>
        <p:spPr>
          <a:xfrm>
            <a:off x="142043" y="155358"/>
            <a:ext cx="11887200" cy="6547284"/>
          </a:xfrm>
          <a:prstGeom prst="roundRect">
            <a:avLst>
              <a:gd name="adj" fmla="val 1703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67D1134D-4A14-44E3-B84B-DBB5DD259D3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89894" y="1235547"/>
              <a:ext cx="1519311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19311">
                      <a:extLst>
                        <a:ext uri="{9D8B030D-6E8A-4147-A177-3AD203B41FA5}">
                          <a16:colId xmlns:a16="http://schemas.microsoft.com/office/drawing/2014/main" val="907894010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74536112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0361016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79661050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579156335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8319819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40338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67D1134D-4A14-44E3-B84B-DBB5DD259D3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89894" y="1235547"/>
              <a:ext cx="1519311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19311">
                      <a:extLst>
                        <a:ext uri="{9D8B030D-6E8A-4147-A177-3AD203B41FA5}">
                          <a16:colId xmlns:a16="http://schemas.microsoft.com/office/drawing/2014/main" val="907894010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2500" r="-1600" b="-5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36112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102500" r="-1600" b="-4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3610162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200826" r="-1600" b="-299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61050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303333" r="-1600" b="-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9156335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00" t="-403333" r="-1600" b="-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19819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40338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304A08A-7C4A-4846-BD25-03FA0C8083B3}"/>
                  </a:ext>
                </a:extLst>
              </p:cNvPr>
              <p:cNvSpPr/>
              <p:nvPr/>
            </p:nvSpPr>
            <p:spPr>
              <a:xfrm>
                <a:off x="3420544" y="1868079"/>
                <a:ext cx="517885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304A08A-7C4A-4846-BD25-03FA0C808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544" y="1868079"/>
                <a:ext cx="5178854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5B326E7-9AA6-4D50-B681-016C5C41BC3A}"/>
                  </a:ext>
                </a:extLst>
              </p:cNvPr>
              <p:cNvSpPr/>
              <p:nvPr/>
            </p:nvSpPr>
            <p:spPr>
              <a:xfrm>
                <a:off x="3420544" y="2589880"/>
                <a:ext cx="5178854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5B326E7-9AA6-4D50-B681-016C5C41B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544" y="2589880"/>
                <a:ext cx="5178854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A4A5652-9925-4B02-BCC7-DDBA03EAC353}"/>
                  </a:ext>
                </a:extLst>
              </p:cNvPr>
              <p:cNvSpPr/>
              <p:nvPr/>
            </p:nvSpPr>
            <p:spPr>
              <a:xfrm>
                <a:off x="3447572" y="3377033"/>
                <a:ext cx="436997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A4A5652-9925-4B02-BCC7-DDBA03EAC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572" y="3377033"/>
                <a:ext cx="4369978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A4A5652-9925-4B02-BCC7-DDBA03EAC353}"/>
                  </a:ext>
                </a:extLst>
              </p:cNvPr>
              <p:cNvSpPr/>
              <p:nvPr/>
            </p:nvSpPr>
            <p:spPr>
              <a:xfrm>
                <a:off x="3447572" y="4113640"/>
                <a:ext cx="436997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A4A5652-9925-4B02-BCC7-DDBA03EAC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572" y="4113640"/>
                <a:ext cx="4369978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762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251CAEB-DA36-415D-A97C-4BCDE2A34855}"/>
              </a:ext>
            </a:extLst>
          </p:cNvPr>
          <p:cNvSpPr/>
          <p:nvPr/>
        </p:nvSpPr>
        <p:spPr>
          <a:xfrm>
            <a:off x="142043" y="155358"/>
            <a:ext cx="11887200" cy="6547284"/>
          </a:xfrm>
          <a:prstGeom prst="roundRect">
            <a:avLst>
              <a:gd name="adj" fmla="val 1703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CFAC5-A937-45B5-9725-E8A69F84B93F}"/>
              </a:ext>
            </a:extLst>
          </p:cNvPr>
          <p:cNvSpPr txBox="1"/>
          <p:nvPr/>
        </p:nvSpPr>
        <p:spPr>
          <a:xfrm>
            <a:off x="1041010" y="422031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to‘ldiramiz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D078618E-E953-4BE9-B6D8-F2B2737281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2724754"/>
                  </p:ext>
                </p:extLst>
              </p:nvPr>
            </p:nvGraphicFramePr>
            <p:xfrm>
              <a:off x="532032" y="1396590"/>
              <a:ext cx="11107222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1294917472"/>
                        </a:ext>
                      </a:extLst>
                    </a:gridCol>
                    <a:gridCol w="886265">
                      <a:extLst>
                        <a:ext uri="{9D8B030D-6E8A-4147-A177-3AD203B41FA5}">
                          <a16:colId xmlns:a16="http://schemas.microsoft.com/office/drawing/2014/main" val="730717462"/>
                        </a:ext>
                      </a:extLst>
                    </a:gridCol>
                    <a:gridCol w="1519311">
                      <a:extLst>
                        <a:ext uri="{9D8B030D-6E8A-4147-A177-3AD203B41FA5}">
                          <a16:colId xmlns:a16="http://schemas.microsoft.com/office/drawing/2014/main" val="259013230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4141810545"/>
                        </a:ext>
                      </a:extLst>
                    </a:gridCol>
                    <a:gridCol w="1308295">
                      <a:extLst>
                        <a:ext uri="{9D8B030D-6E8A-4147-A177-3AD203B41FA5}">
                          <a16:colId xmlns:a16="http://schemas.microsoft.com/office/drawing/2014/main" val="3548715894"/>
                        </a:ext>
                      </a:extLst>
                    </a:gridCol>
                    <a:gridCol w="2447779">
                      <a:extLst>
                        <a:ext uri="{9D8B030D-6E8A-4147-A177-3AD203B41FA5}">
                          <a16:colId xmlns:a16="http://schemas.microsoft.com/office/drawing/2014/main" val="2367029435"/>
                        </a:ext>
                      </a:extLst>
                    </a:gridCol>
                    <a:gridCol w="2438983">
                      <a:extLst>
                        <a:ext uri="{9D8B030D-6E8A-4147-A177-3AD203B41FA5}">
                          <a16:colId xmlns:a16="http://schemas.microsoft.com/office/drawing/2014/main" val="2682011951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4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37187479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9108949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13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4567081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57487794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358570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D078618E-E953-4BE9-B6D8-F2B2737281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2724754"/>
                  </p:ext>
                </p:extLst>
              </p:nvPr>
            </p:nvGraphicFramePr>
            <p:xfrm>
              <a:off x="532032" y="1396590"/>
              <a:ext cx="11107222" cy="438690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59143">
                      <a:extLst>
                        <a:ext uri="{9D8B030D-6E8A-4147-A177-3AD203B41FA5}">
                          <a16:colId xmlns:a16="http://schemas.microsoft.com/office/drawing/2014/main" val="1294917472"/>
                        </a:ext>
                      </a:extLst>
                    </a:gridCol>
                    <a:gridCol w="886265">
                      <a:extLst>
                        <a:ext uri="{9D8B030D-6E8A-4147-A177-3AD203B41FA5}">
                          <a16:colId xmlns:a16="http://schemas.microsoft.com/office/drawing/2014/main" val="730717462"/>
                        </a:ext>
                      </a:extLst>
                    </a:gridCol>
                    <a:gridCol w="1519311">
                      <a:extLst>
                        <a:ext uri="{9D8B030D-6E8A-4147-A177-3AD203B41FA5}">
                          <a16:colId xmlns:a16="http://schemas.microsoft.com/office/drawing/2014/main" val="2590132300"/>
                        </a:ext>
                      </a:extLst>
                    </a:gridCol>
                    <a:gridCol w="1547446">
                      <a:extLst>
                        <a:ext uri="{9D8B030D-6E8A-4147-A177-3AD203B41FA5}">
                          <a16:colId xmlns:a16="http://schemas.microsoft.com/office/drawing/2014/main" val="4141810545"/>
                        </a:ext>
                      </a:extLst>
                    </a:gridCol>
                    <a:gridCol w="1308295">
                      <a:extLst>
                        <a:ext uri="{9D8B030D-6E8A-4147-A177-3AD203B41FA5}">
                          <a16:colId xmlns:a16="http://schemas.microsoft.com/office/drawing/2014/main" val="3548715894"/>
                        </a:ext>
                      </a:extLst>
                    </a:gridCol>
                    <a:gridCol w="2447779">
                      <a:extLst>
                        <a:ext uri="{9D8B030D-6E8A-4147-A177-3AD203B41FA5}">
                          <a16:colId xmlns:a16="http://schemas.microsoft.com/office/drawing/2014/main" val="2367029435"/>
                        </a:ext>
                      </a:extLst>
                    </a:gridCol>
                    <a:gridCol w="2438983">
                      <a:extLst>
                        <a:ext uri="{9D8B030D-6E8A-4147-A177-3AD203B41FA5}">
                          <a16:colId xmlns:a16="http://schemas.microsoft.com/office/drawing/2014/main" val="2682011951"/>
                        </a:ext>
                      </a:extLst>
                    </a:gridCol>
                  </a:tblGrid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2500" r="-1063694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2500" r="-1043836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2500" r="-512048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2500" r="-401969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2500" r="-374884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2500" r="-100498" b="-5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56250" t="-2500" r="-1000" b="-5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187479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102500" r="-1063694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102500" r="-1043836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102500" r="-512048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102500" r="-401969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102500" r="-374884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102500" r="-100498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56250" t="-102500" r="-1000" b="-4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1089497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202500" r="-1063694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202500" r="-1043836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202500" r="-51204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202500" r="-401969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202500" r="-374884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202500" r="-10049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56250" t="-202500" r="-1000" b="-3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4910131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302500" r="-1063694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302500" r="-1043836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302500" r="-51204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302500" r="-401969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302500" r="-374884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302500" r="-10049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56250" t="-302500" r="-1000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5670816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402500" r="-1063694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402500" r="-1043836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2490" t="-402500" r="-51204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18110" t="-402500" r="-40196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402500" r="-374884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402500" r="-100498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56250" t="-402500" r="-1000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4877940"/>
                      </a:ext>
                    </a:extLst>
                  </a:tr>
                  <a:tr h="7311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274" t="-502500" r="-106369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108904" t="-502500" r="-1043836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4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75814" t="-502500" r="-37488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254478" t="-502500" r="-10049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2"/>
                          <a:stretch>
                            <a:fillRect l="-356250" t="-502500" r="-1000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8570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64F54FF-0E1E-4DFC-9FEE-C358F327133C}"/>
                  </a:ext>
                </a:extLst>
              </p:cNvPr>
              <p:cNvSpPr/>
              <p:nvPr/>
            </p:nvSpPr>
            <p:spPr>
              <a:xfrm>
                <a:off x="6477790" y="440246"/>
                <a:ext cx="44621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64F54FF-0E1E-4DFC-9FEE-C358F3271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790" y="440246"/>
                <a:ext cx="446218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40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29A060A-05FE-4BFE-81FA-5BEDC0826F20}"/>
              </a:ext>
            </a:extLst>
          </p:cNvPr>
          <p:cNvSpPr/>
          <p:nvPr/>
        </p:nvSpPr>
        <p:spPr>
          <a:xfrm>
            <a:off x="142043" y="904876"/>
            <a:ext cx="11887200" cy="5797766"/>
          </a:xfrm>
          <a:prstGeom prst="roundRect">
            <a:avLst>
              <a:gd name="adj" fmla="val 22710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877C4-B024-4371-802D-569E243AFF77}"/>
              </a:ext>
            </a:extLst>
          </p:cNvPr>
          <p:cNvSpPr txBox="1"/>
          <p:nvPr/>
        </p:nvSpPr>
        <p:spPr>
          <a:xfrm>
            <a:off x="276225" y="1695705"/>
            <a:ext cx="1157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14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tanlanib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vazn-lari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o‘lchandi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2D863A-AFC0-4192-A66B-49A0FE4D3D88}"/>
              </a:ext>
            </a:extLst>
          </p:cNvPr>
          <p:cNvSpPr/>
          <p:nvPr/>
        </p:nvSpPr>
        <p:spPr>
          <a:xfrm>
            <a:off x="959782" y="5802007"/>
            <a:ext cx="10443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vazni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bormi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A622507-2718-4C73-9450-8B7E0D77193C}"/>
              </a:ext>
            </a:extLst>
          </p:cNvPr>
          <p:cNvSpPr/>
          <p:nvPr/>
        </p:nvSpPr>
        <p:spPr>
          <a:xfrm>
            <a:off x="5001285" y="548644"/>
            <a:ext cx="4164594" cy="715831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Картинки по запросу &quot;question in a book&quot;">
            <a:extLst>
              <a:ext uri="{FF2B5EF4-FFF2-40B4-BE49-F238E27FC236}">
                <a16:creationId xmlns:a16="http://schemas.microsoft.com/office/drawing/2014/main" id="{CF7CC95A-CDED-4943-BDDF-4B33B16CC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9538" r="2387" b="10627"/>
          <a:stretch/>
        </p:blipFill>
        <p:spPr bwMode="auto">
          <a:xfrm>
            <a:off x="3072802" y="117414"/>
            <a:ext cx="2272421" cy="1520886"/>
          </a:xfrm>
          <a:prstGeom prst="ellipse">
            <a:avLst/>
          </a:prstGeom>
          <a:noFill/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1">
                <a:extLst>
                  <a:ext uri="{FF2B5EF4-FFF2-40B4-BE49-F238E27FC236}">
                    <a16:creationId xmlns:a16="http://schemas.microsoft.com/office/drawing/2014/main" id="{3C6C6416-4599-4F7F-A5DE-4E96E84FF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248889"/>
                  </p:ext>
                </p:extLst>
              </p:nvPr>
            </p:nvGraphicFramePr>
            <p:xfrm>
              <a:off x="308183" y="3092676"/>
              <a:ext cx="11514896" cy="2531215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39362">
                      <a:extLst>
                        <a:ext uri="{9D8B030D-6E8A-4147-A177-3AD203B41FA5}">
                          <a16:colId xmlns:a16="http://schemas.microsoft.com/office/drawing/2014/main" val="2862450144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84201039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212679666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30104439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2191419748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4115363653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427780862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683095558"/>
                        </a:ext>
                      </a:extLst>
                    </a:gridCol>
                  </a:tblGrid>
                  <a:tr h="11222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Bo‘yi</a:t>
                          </a:r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𝒄𝒎</m:t>
                              </m:r>
                              <m:r>
                                <a:rPr lang="en-US" sz="3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181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174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175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180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174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172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178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0220738"/>
                      </a:ext>
                    </a:extLst>
                  </a:tr>
                  <a:tr h="13424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Vazni</a:t>
                          </a:r>
                          <a:endParaRPr lang="en-US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3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𝒌𝒈</m:t>
                                </m:r>
                                <m:r>
                                  <a:rPr lang="en-US" sz="3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67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69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63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24387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1">
                <a:extLst>
                  <a:ext uri="{FF2B5EF4-FFF2-40B4-BE49-F238E27FC236}">
                    <a16:creationId xmlns:a16="http://schemas.microsoft.com/office/drawing/2014/main" id="{3C6C6416-4599-4F7F-A5DE-4E96E84FF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248889"/>
                  </p:ext>
                </p:extLst>
              </p:nvPr>
            </p:nvGraphicFramePr>
            <p:xfrm>
              <a:off x="308183" y="3092676"/>
              <a:ext cx="11514896" cy="2531215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39362">
                      <a:extLst>
                        <a:ext uri="{9D8B030D-6E8A-4147-A177-3AD203B41FA5}">
                          <a16:colId xmlns:a16="http://schemas.microsoft.com/office/drawing/2014/main" val="2862450144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84201039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212679666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30104439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2191419748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4115363653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4277808625"/>
                        </a:ext>
                      </a:extLst>
                    </a:gridCol>
                    <a:gridCol w="1439362">
                      <a:extLst>
                        <a:ext uri="{9D8B030D-6E8A-4147-A177-3AD203B41FA5}">
                          <a16:colId xmlns:a16="http://schemas.microsoft.com/office/drawing/2014/main" val="3683095558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847" t="-7692" r="-702542" b="-114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181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174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175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180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174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172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178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0220738"/>
                      </a:ext>
                    </a:extLst>
                  </a:tr>
                  <a:tr h="13424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blipFill>
                          <a:blip r:embed="rId3"/>
                          <a:stretch>
                            <a:fillRect l="-847" t="-95023" r="-702542" b="-1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67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69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63</a:t>
                          </a:r>
                          <a:endParaRPr lang="ru-RU" sz="3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cell3D prstMaterial="dkEdge">
                          <a:bevel prst="artDeco"/>
                          <a:lightRig rig="flood" dir="t"/>
                        </a:cell3D>
                        <a:gradFill>
                          <a:gsLst>
                            <a:gs pos="0">
                              <a:srgbClr val="99FF66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24387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5916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745250" y="1482239"/>
            <a:ext cx="4827721" cy="87966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66-sahifa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4798" y="2981762"/>
            <a:ext cx="7669289" cy="1056227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58-misollar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>
            <a:endCxn id="9" idx="0"/>
          </p:cNvCxnSpPr>
          <p:nvPr/>
        </p:nvCxnSpPr>
        <p:spPr>
          <a:xfrm flipH="1">
            <a:off x="3969443" y="2361907"/>
            <a:ext cx="194020" cy="619855"/>
          </a:xfrm>
          <a:prstGeom prst="straightConnector1">
            <a:avLst/>
          </a:prstGeom>
          <a:ln w="76200">
            <a:solidFill>
              <a:srgbClr val="008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0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BF23161-5A65-4235-A3F3-9D4F4E65F596}"/>
              </a:ext>
            </a:extLst>
          </p:cNvPr>
          <p:cNvSpPr/>
          <p:nvPr/>
        </p:nvSpPr>
        <p:spPr>
          <a:xfrm>
            <a:off x="142043" y="114301"/>
            <a:ext cx="11887200" cy="6588342"/>
          </a:xfrm>
          <a:prstGeom prst="roundRect">
            <a:avLst>
              <a:gd name="adj" fmla="val 14036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id="{418B25A6-6657-4F9F-A48E-12FE5EEB7B86}"/>
              </a:ext>
            </a:extLst>
          </p:cNvPr>
          <p:cNvSpPr/>
          <p:nvPr/>
        </p:nvSpPr>
        <p:spPr>
          <a:xfrm>
            <a:off x="5267325" y="338955"/>
            <a:ext cx="6316090" cy="6105525"/>
          </a:xfrm>
          <a:prstGeom prst="roundRect">
            <a:avLst>
              <a:gd name="adj" fmla="val 561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87FD2E33-6A62-473E-A39F-F766064FA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938319" y="4770021"/>
            <a:ext cx="2090924" cy="197367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87D04E1-F407-4469-AB0D-8219FBD0340B}"/>
              </a:ext>
            </a:extLst>
          </p:cNvPr>
          <p:cNvCxnSpPr>
            <a:cxnSpLocks/>
          </p:cNvCxnSpPr>
          <p:nvPr/>
        </p:nvCxnSpPr>
        <p:spPr>
          <a:xfrm flipV="1">
            <a:off x="6334409" y="543208"/>
            <a:ext cx="0" cy="38059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E0DD4CE-E840-4941-81D0-3237A317CC4F}"/>
              </a:ext>
            </a:extLst>
          </p:cNvPr>
          <p:cNvCxnSpPr>
            <a:cxnSpLocks/>
          </p:cNvCxnSpPr>
          <p:nvPr/>
        </p:nvCxnSpPr>
        <p:spPr>
          <a:xfrm>
            <a:off x="5744497" y="4014834"/>
            <a:ext cx="486737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2180CBF1-E065-4506-B737-47E0BBB2A49D}"/>
              </a:ext>
            </a:extLst>
          </p:cNvPr>
          <p:cNvSpPr/>
          <p:nvPr/>
        </p:nvSpPr>
        <p:spPr>
          <a:xfrm>
            <a:off x="7317237" y="3635394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D9DA013-B2F2-4F5B-BA20-08F8914E00CF}"/>
              </a:ext>
            </a:extLst>
          </p:cNvPr>
          <p:cNvSpPr/>
          <p:nvPr/>
        </p:nvSpPr>
        <p:spPr>
          <a:xfrm>
            <a:off x="7831384" y="3551049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D5D4477-3BA2-47AC-849A-2C6A74867858}"/>
              </a:ext>
            </a:extLst>
          </p:cNvPr>
          <p:cNvSpPr/>
          <p:nvPr/>
        </p:nvSpPr>
        <p:spPr>
          <a:xfrm>
            <a:off x="7551455" y="3290663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8DE6E05-283E-487A-81A8-65BC9DFEFF1A}"/>
              </a:ext>
            </a:extLst>
          </p:cNvPr>
          <p:cNvSpPr/>
          <p:nvPr/>
        </p:nvSpPr>
        <p:spPr>
          <a:xfrm>
            <a:off x="7831383" y="3131844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2C6DE62-3D52-4B6D-926C-C9540FCE2CD8}"/>
              </a:ext>
            </a:extLst>
          </p:cNvPr>
          <p:cNvSpPr/>
          <p:nvPr/>
        </p:nvSpPr>
        <p:spPr>
          <a:xfrm>
            <a:off x="7631137" y="3051328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9537180-7CA5-42BC-8769-EC9F4831C926}"/>
              </a:ext>
            </a:extLst>
          </p:cNvPr>
          <p:cNvSpPr/>
          <p:nvPr/>
        </p:nvSpPr>
        <p:spPr>
          <a:xfrm>
            <a:off x="8063680" y="299280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8F70C8A-930A-4967-9DEA-ED2EBBDA718F}"/>
              </a:ext>
            </a:extLst>
          </p:cNvPr>
          <p:cNvSpPr/>
          <p:nvPr/>
        </p:nvSpPr>
        <p:spPr>
          <a:xfrm>
            <a:off x="8595882" y="278427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F1749A3-F631-4019-AA27-CF982F20276D}"/>
              </a:ext>
            </a:extLst>
          </p:cNvPr>
          <p:cNvSpPr/>
          <p:nvPr/>
        </p:nvSpPr>
        <p:spPr>
          <a:xfrm>
            <a:off x="9353132" y="271875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221AA10-149F-41C5-8A14-538F712429BD}"/>
              </a:ext>
            </a:extLst>
          </p:cNvPr>
          <p:cNvSpPr/>
          <p:nvPr/>
        </p:nvSpPr>
        <p:spPr>
          <a:xfrm>
            <a:off x="9010070" y="2724517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55E603E-8153-4A3E-AF58-3C12D3501F45}"/>
              </a:ext>
            </a:extLst>
          </p:cNvPr>
          <p:cNvSpPr/>
          <p:nvPr/>
        </p:nvSpPr>
        <p:spPr>
          <a:xfrm>
            <a:off x="9352304" y="2976188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02A102A-7321-45F4-A013-129551463DC9}"/>
              </a:ext>
            </a:extLst>
          </p:cNvPr>
          <p:cNvSpPr/>
          <p:nvPr/>
        </p:nvSpPr>
        <p:spPr>
          <a:xfrm>
            <a:off x="9164632" y="277126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9102862-E88E-4DC5-B5DC-C3D06D908A42}"/>
              </a:ext>
            </a:extLst>
          </p:cNvPr>
          <p:cNvSpPr/>
          <p:nvPr/>
        </p:nvSpPr>
        <p:spPr>
          <a:xfrm>
            <a:off x="9164631" y="257627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DBA2EFB-AFE7-49E9-AF31-6F119EC3B68B}"/>
              </a:ext>
            </a:extLst>
          </p:cNvPr>
          <p:cNvSpPr/>
          <p:nvPr/>
        </p:nvSpPr>
        <p:spPr>
          <a:xfrm>
            <a:off x="8528005" y="2245080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40A1DD-908C-4870-A86F-97BB5BF9AD45}"/>
                  </a:ext>
                </a:extLst>
              </p:cNvPr>
              <p:cNvSpPr txBox="1"/>
              <p:nvPr/>
            </p:nvSpPr>
            <p:spPr>
              <a:xfrm>
                <a:off x="5880891" y="1552768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40A1DD-908C-4870-A86F-97BB5BF9A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91" y="1552768"/>
                <a:ext cx="365485" cy="307777"/>
              </a:xfrm>
              <a:prstGeom prst="rect">
                <a:avLst/>
              </a:prstGeom>
              <a:blipFill>
                <a:blip r:embed="rId4"/>
                <a:stretch>
                  <a:fillRect l="-16667" r="-1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9488C0-EBD2-4B28-9F13-BD365553D73E}"/>
                  </a:ext>
                </a:extLst>
              </p:cNvPr>
              <p:cNvSpPr txBox="1"/>
              <p:nvPr/>
            </p:nvSpPr>
            <p:spPr>
              <a:xfrm>
                <a:off x="5880891" y="2053095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9488C0-EBD2-4B28-9F13-BD365553D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91" y="2053095"/>
                <a:ext cx="365485" cy="307777"/>
              </a:xfrm>
              <a:prstGeom prst="rect">
                <a:avLst/>
              </a:prstGeom>
              <a:blipFill>
                <a:blip r:embed="rId5"/>
                <a:stretch>
                  <a:fillRect l="-16667" r="-1666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7C3ECE-C28D-4E38-A2AE-8EB5546BBAE9}"/>
                  </a:ext>
                </a:extLst>
              </p:cNvPr>
              <p:cNvSpPr txBox="1"/>
              <p:nvPr/>
            </p:nvSpPr>
            <p:spPr>
              <a:xfrm>
                <a:off x="5874775" y="2571594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7C3ECE-C28D-4E38-A2AE-8EB5546B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75" y="2571594"/>
                <a:ext cx="365485" cy="307777"/>
              </a:xfrm>
              <a:prstGeom prst="rect">
                <a:avLst/>
              </a:prstGeom>
              <a:blipFill>
                <a:blip r:embed="rId6"/>
                <a:stretch>
                  <a:fillRect l="-16667" r="-1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1044E7-D225-45C4-8CFE-0C00949A73A2}"/>
                  </a:ext>
                </a:extLst>
              </p:cNvPr>
              <p:cNvSpPr txBox="1"/>
              <p:nvPr/>
            </p:nvSpPr>
            <p:spPr>
              <a:xfrm>
                <a:off x="5874775" y="3099398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𝟔𝟓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1044E7-D225-45C4-8CFE-0C00949A7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75" y="3099398"/>
                <a:ext cx="365485" cy="307777"/>
              </a:xfrm>
              <a:prstGeom prst="rect">
                <a:avLst/>
              </a:prstGeom>
              <a:blipFill>
                <a:blip r:embed="rId7"/>
                <a:stretch>
                  <a:fillRect l="-16667" r="-1666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842529-80E2-4989-B851-059AF4648B81}"/>
                  </a:ext>
                </a:extLst>
              </p:cNvPr>
              <p:cNvSpPr txBox="1"/>
              <p:nvPr/>
            </p:nvSpPr>
            <p:spPr>
              <a:xfrm>
                <a:off x="5890367" y="3606728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842529-80E2-4989-B851-059AF4648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67" y="3606728"/>
                <a:ext cx="365485" cy="307777"/>
              </a:xfrm>
              <a:prstGeom prst="rect">
                <a:avLst/>
              </a:prstGeom>
              <a:blipFill>
                <a:blip r:embed="rId8"/>
                <a:stretch>
                  <a:fillRect l="-15000" r="-1666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D6883-6E50-415F-829A-8A665FA814EA}"/>
                  </a:ext>
                </a:extLst>
              </p:cNvPr>
              <p:cNvSpPr txBox="1"/>
              <p:nvPr/>
            </p:nvSpPr>
            <p:spPr>
              <a:xfrm>
                <a:off x="6604883" y="4132024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𝟏𝟔𝟎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D6883-6E50-415F-829A-8A665FA81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883" y="4132024"/>
                <a:ext cx="407319" cy="307777"/>
              </a:xfrm>
              <a:prstGeom prst="rect">
                <a:avLst/>
              </a:prstGeom>
              <a:blipFill>
                <a:blip r:embed="rId9"/>
                <a:stretch>
                  <a:fillRect l="-20896" r="-3432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510EDA-7D95-4681-B169-871E4131EE46}"/>
                  </a:ext>
                </a:extLst>
              </p:cNvPr>
              <p:cNvSpPr txBox="1"/>
              <p:nvPr/>
            </p:nvSpPr>
            <p:spPr>
              <a:xfrm>
                <a:off x="7520196" y="4121613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𝟏𝟕𝟎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510EDA-7D95-4681-B169-871E4131E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196" y="4121613"/>
                <a:ext cx="407319" cy="307777"/>
              </a:xfrm>
              <a:prstGeom prst="rect">
                <a:avLst/>
              </a:prstGeom>
              <a:blipFill>
                <a:blip r:embed="rId10"/>
                <a:stretch>
                  <a:fillRect l="-22727" r="-3484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DAAB84-A552-43B7-BA6D-F9B0485F2658}"/>
                  </a:ext>
                </a:extLst>
              </p:cNvPr>
              <p:cNvSpPr txBox="1"/>
              <p:nvPr/>
            </p:nvSpPr>
            <p:spPr>
              <a:xfrm>
                <a:off x="8449973" y="4123225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𝟏𝟕𝟓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DAAB84-A552-43B7-BA6D-F9B0485F2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973" y="4123225"/>
                <a:ext cx="407319" cy="307777"/>
              </a:xfrm>
              <a:prstGeom prst="rect">
                <a:avLst/>
              </a:prstGeom>
              <a:blipFill>
                <a:blip r:embed="rId11"/>
                <a:stretch>
                  <a:fillRect l="-22388" r="-3432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E1F93AD-5E84-497C-8198-F4183B2015A6}"/>
                  </a:ext>
                </a:extLst>
              </p:cNvPr>
              <p:cNvSpPr txBox="1"/>
              <p:nvPr/>
            </p:nvSpPr>
            <p:spPr>
              <a:xfrm>
                <a:off x="9365286" y="4121613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E1F93AD-5E84-497C-8198-F4183B20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286" y="4121613"/>
                <a:ext cx="407319" cy="307777"/>
              </a:xfrm>
              <a:prstGeom prst="rect">
                <a:avLst/>
              </a:prstGeom>
              <a:blipFill>
                <a:blip r:embed="rId12"/>
                <a:stretch>
                  <a:fillRect l="-20896" r="-3432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4F12BF-5DED-45D1-A872-0B6F761B9BA0}"/>
                  </a:ext>
                </a:extLst>
              </p:cNvPr>
              <p:cNvSpPr txBox="1"/>
              <p:nvPr/>
            </p:nvSpPr>
            <p:spPr>
              <a:xfrm>
                <a:off x="10273295" y="4132024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𝟏𝟖𝟓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4F12BF-5DED-45D1-A872-0B6F761B9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295" y="4132024"/>
                <a:ext cx="407319" cy="307777"/>
              </a:xfrm>
              <a:prstGeom prst="rect">
                <a:avLst/>
              </a:prstGeom>
              <a:blipFill>
                <a:blip r:embed="rId13"/>
                <a:stretch>
                  <a:fillRect l="-22388" r="-34328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35575-3B86-4351-84C7-18B4165CCE50}"/>
                  </a:ext>
                </a:extLst>
              </p:cNvPr>
              <p:cNvSpPr txBox="1"/>
              <p:nvPr/>
            </p:nvSpPr>
            <p:spPr>
              <a:xfrm>
                <a:off x="5853859" y="1075769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35575-3B86-4351-84C7-18B4165CC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859" y="1075769"/>
                <a:ext cx="407319" cy="307777"/>
              </a:xfrm>
              <a:prstGeom prst="rect">
                <a:avLst/>
              </a:prstGeom>
              <a:blipFill>
                <a:blip r:embed="rId14"/>
                <a:stretch>
                  <a:fillRect l="-10448" r="-8955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>
            <a:extLst>
              <a:ext uri="{FF2B5EF4-FFF2-40B4-BE49-F238E27FC236}">
                <a16:creationId xmlns:a16="http://schemas.microsoft.com/office/drawing/2014/main" id="{439DFC8D-D940-4721-ACEC-D4803B3828BC}"/>
              </a:ext>
            </a:extLst>
          </p:cNvPr>
          <p:cNvSpPr/>
          <p:nvPr/>
        </p:nvSpPr>
        <p:spPr>
          <a:xfrm>
            <a:off x="9578425" y="1633717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48" name="Прямая соединительная линия 2047">
            <a:extLst>
              <a:ext uri="{FF2B5EF4-FFF2-40B4-BE49-F238E27FC236}">
                <a16:creationId xmlns:a16="http://schemas.microsoft.com/office/drawing/2014/main" id="{0D9F51D3-58E4-419A-9200-168404166D5C}"/>
              </a:ext>
            </a:extLst>
          </p:cNvPr>
          <p:cNvCxnSpPr/>
          <p:nvPr/>
        </p:nvCxnSpPr>
        <p:spPr>
          <a:xfrm>
            <a:off x="6248303" y="375463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C874B7E-0E17-4641-A370-B5AD060818E1}"/>
              </a:ext>
            </a:extLst>
          </p:cNvPr>
          <p:cNvCxnSpPr/>
          <p:nvPr/>
        </p:nvCxnSpPr>
        <p:spPr>
          <a:xfrm>
            <a:off x="6248416" y="3237797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221545F-2585-4854-9104-19758CA05E71}"/>
              </a:ext>
            </a:extLst>
          </p:cNvPr>
          <p:cNvCxnSpPr/>
          <p:nvPr/>
        </p:nvCxnSpPr>
        <p:spPr>
          <a:xfrm>
            <a:off x="6248303" y="272863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98CCAD3-1F6C-4D71-830B-F18D239DA2A1}"/>
              </a:ext>
            </a:extLst>
          </p:cNvPr>
          <p:cNvCxnSpPr/>
          <p:nvPr/>
        </p:nvCxnSpPr>
        <p:spPr>
          <a:xfrm>
            <a:off x="6248303" y="2216053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70A4ABB-F17C-4D11-AAC3-417AD09D886F}"/>
              </a:ext>
            </a:extLst>
          </p:cNvPr>
          <p:cNvCxnSpPr>
            <a:cxnSpLocks/>
          </p:cNvCxnSpPr>
          <p:nvPr/>
        </p:nvCxnSpPr>
        <p:spPr>
          <a:xfrm rot="5400000">
            <a:off x="7721117" y="407081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C468F7A-1850-4568-B174-113CECBDF723}"/>
              </a:ext>
            </a:extLst>
          </p:cNvPr>
          <p:cNvCxnSpPr>
            <a:cxnSpLocks/>
          </p:cNvCxnSpPr>
          <p:nvPr/>
        </p:nvCxnSpPr>
        <p:spPr>
          <a:xfrm rot="5400000">
            <a:off x="8623516" y="407081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66C55285-BA3F-4B7E-9051-9D00420D66BA}"/>
              </a:ext>
            </a:extLst>
          </p:cNvPr>
          <p:cNvCxnSpPr>
            <a:cxnSpLocks/>
          </p:cNvCxnSpPr>
          <p:nvPr/>
        </p:nvCxnSpPr>
        <p:spPr>
          <a:xfrm rot="5400000">
            <a:off x="9526710" y="4063919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639C47B2-91F3-44E6-8E47-114DE9C8A13B}"/>
              </a:ext>
            </a:extLst>
          </p:cNvPr>
          <p:cNvCxnSpPr/>
          <p:nvPr/>
        </p:nvCxnSpPr>
        <p:spPr>
          <a:xfrm>
            <a:off x="6248303" y="1708159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D8586E0-FEFA-487D-8EF4-5D829C403328}"/>
              </a:ext>
            </a:extLst>
          </p:cNvPr>
          <p:cNvCxnSpPr/>
          <p:nvPr/>
        </p:nvCxnSpPr>
        <p:spPr>
          <a:xfrm>
            <a:off x="6248303" y="1217162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>
            <a:extLst>
              <a:ext uri="{FF2B5EF4-FFF2-40B4-BE49-F238E27FC236}">
                <a16:creationId xmlns:a16="http://schemas.microsoft.com/office/drawing/2014/main" id="{CCF61F69-00F1-438B-AC89-32C711A3FF5C}"/>
              </a:ext>
            </a:extLst>
          </p:cNvPr>
          <p:cNvSpPr txBox="1"/>
          <p:nvPr/>
        </p:nvSpPr>
        <p:spPr>
          <a:xfrm>
            <a:off x="5525587" y="43157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vazni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63346939-F4F2-458C-9DB0-2D652C00441C}"/>
              </a:ext>
            </a:extLst>
          </p:cNvPr>
          <p:cNvCxnSpPr>
            <a:cxnSpLocks/>
          </p:cNvCxnSpPr>
          <p:nvPr/>
        </p:nvCxnSpPr>
        <p:spPr>
          <a:xfrm rot="5400000">
            <a:off x="6817942" y="4063919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extLst>
              <a:ext uri="{FF2B5EF4-FFF2-40B4-BE49-F238E27FC236}">
                <a16:creationId xmlns:a16="http://schemas.microsoft.com/office/drawing/2014/main" id="{257AF60D-8302-4686-879B-E8E7B28DACF3}"/>
              </a:ext>
            </a:extLst>
          </p:cNvPr>
          <p:cNvSpPr/>
          <p:nvPr/>
        </p:nvSpPr>
        <p:spPr>
          <a:xfrm>
            <a:off x="8623146" y="3047972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172BA7A-B4D6-45C5-9383-8638269C4656}"/>
              </a:ext>
            </a:extLst>
          </p:cNvPr>
          <p:cNvSpPr/>
          <p:nvPr/>
        </p:nvSpPr>
        <p:spPr>
          <a:xfrm>
            <a:off x="9512300" y="2148171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27C0840B-D768-49F1-B51F-3BBFBCEE4A65}"/>
              </a:ext>
            </a:extLst>
          </p:cNvPr>
          <p:cNvSpPr/>
          <p:nvPr/>
        </p:nvSpPr>
        <p:spPr>
          <a:xfrm>
            <a:off x="8462286" y="2665249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011EE64-F351-4F52-9879-9DBA59D1B2E1}"/>
              </a:ext>
            </a:extLst>
          </p:cNvPr>
          <p:cNvSpPr/>
          <p:nvPr/>
        </p:nvSpPr>
        <p:spPr>
          <a:xfrm>
            <a:off x="8485967" y="299280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690CF45A-F772-4DC0-BD70-BC2DBAA5B984}"/>
              </a:ext>
            </a:extLst>
          </p:cNvPr>
          <p:cNvSpPr/>
          <p:nvPr/>
        </p:nvSpPr>
        <p:spPr>
          <a:xfrm>
            <a:off x="9232508" y="2245080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C3061B9-2EF6-49CC-A8EE-D8467B139293}"/>
              </a:ext>
            </a:extLst>
          </p:cNvPr>
          <p:cNvSpPr/>
          <p:nvPr/>
        </p:nvSpPr>
        <p:spPr>
          <a:xfrm>
            <a:off x="7941015" y="3131844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F85BBF-3D46-4286-A41C-9E7BE1F61503}"/>
              </a:ext>
            </a:extLst>
          </p:cNvPr>
          <p:cNvSpPr txBox="1"/>
          <p:nvPr/>
        </p:nvSpPr>
        <p:spPr>
          <a:xfrm>
            <a:off x="10722276" y="38301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AE5847-FE96-4948-824A-3340A7815BB1}"/>
                  </a:ext>
                </a:extLst>
              </p:cNvPr>
              <p:cNvSpPr txBox="1"/>
              <p:nvPr/>
            </p:nvSpPr>
            <p:spPr>
              <a:xfrm>
                <a:off x="378785" y="576697"/>
                <a:ext cx="477813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Dekart </a:t>
                </a:r>
              </a:p>
              <a:p>
                <a:pPr algn="ctr"/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istemasida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abssissalari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ordinatalari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vaznlar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𝟏𝟔𝟕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𝟔𝟐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𝟔𝟔</m:t>
                          </m:r>
                        </m:e>
                      </m:d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tasvirlaymiz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AE5847-FE96-4948-824A-3340A7815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85" y="576697"/>
                <a:ext cx="4778131" cy="5078313"/>
              </a:xfrm>
              <a:prstGeom prst="rect">
                <a:avLst/>
              </a:prstGeom>
              <a:blipFill>
                <a:blip r:embed="rId15"/>
                <a:stretch>
                  <a:fillRect t="-1921" b="-3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2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BF23161-5A65-4235-A3F3-9D4F4E65F596}"/>
              </a:ext>
            </a:extLst>
          </p:cNvPr>
          <p:cNvSpPr/>
          <p:nvPr/>
        </p:nvSpPr>
        <p:spPr>
          <a:xfrm>
            <a:off x="142043" y="114301"/>
            <a:ext cx="11887200" cy="6588342"/>
          </a:xfrm>
          <a:prstGeom prst="roundRect">
            <a:avLst>
              <a:gd name="adj" fmla="val 14036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id="{418B25A6-6657-4F9F-A48E-12FE5EEB7B86}"/>
              </a:ext>
            </a:extLst>
          </p:cNvPr>
          <p:cNvSpPr/>
          <p:nvPr/>
        </p:nvSpPr>
        <p:spPr>
          <a:xfrm>
            <a:off x="5267325" y="338955"/>
            <a:ext cx="6316090" cy="6105525"/>
          </a:xfrm>
          <a:prstGeom prst="roundRect">
            <a:avLst>
              <a:gd name="adj" fmla="val 561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87FD2E33-6A62-473E-A39F-F766064FA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938319" y="4770021"/>
            <a:ext cx="2090924" cy="197367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87D04E1-F407-4469-AB0D-8219FBD0340B}"/>
              </a:ext>
            </a:extLst>
          </p:cNvPr>
          <p:cNvCxnSpPr>
            <a:cxnSpLocks/>
          </p:cNvCxnSpPr>
          <p:nvPr/>
        </p:nvCxnSpPr>
        <p:spPr>
          <a:xfrm flipV="1">
            <a:off x="6334409" y="543208"/>
            <a:ext cx="0" cy="38059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E0DD4CE-E840-4941-81D0-3237A317CC4F}"/>
              </a:ext>
            </a:extLst>
          </p:cNvPr>
          <p:cNvCxnSpPr>
            <a:cxnSpLocks/>
          </p:cNvCxnSpPr>
          <p:nvPr/>
        </p:nvCxnSpPr>
        <p:spPr>
          <a:xfrm>
            <a:off x="5744497" y="4014834"/>
            <a:ext cx="486737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2180CBF1-E065-4506-B737-47E0BBB2A49D}"/>
              </a:ext>
            </a:extLst>
          </p:cNvPr>
          <p:cNvSpPr/>
          <p:nvPr/>
        </p:nvSpPr>
        <p:spPr>
          <a:xfrm>
            <a:off x="7317237" y="3635394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D9DA013-B2F2-4F5B-BA20-08F8914E00CF}"/>
              </a:ext>
            </a:extLst>
          </p:cNvPr>
          <p:cNvSpPr/>
          <p:nvPr/>
        </p:nvSpPr>
        <p:spPr>
          <a:xfrm>
            <a:off x="7831384" y="3551049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D5D4477-3BA2-47AC-849A-2C6A74867858}"/>
              </a:ext>
            </a:extLst>
          </p:cNvPr>
          <p:cNvSpPr/>
          <p:nvPr/>
        </p:nvSpPr>
        <p:spPr>
          <a:xfrm>
            <a:off x="7551455" y="3290663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8DE6E05-283E-487A-81A8-65BC9DFEFF1A}"/>
              </a:ext>
            </a:extLst>
          </p:cNvPr>
          <p:cNvSpPr/>
          <p:nvPr/>
        </p:nvSpPr>
        <p:spPr>
          <a:xfrm>
            <a:off x="7831383" y="3131844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2C6DE62-3D52-4B6D-926C-C9540FCE2CD8}"/>
              </a:ext>
            </a:extLst>
          </p:cNvPr>
          <p:cNvSpPr/>
          <p:nvPr/>
        </p:nvSpPr>
        <p:spPr>
          <a:xfrm>
            <a:off x="7631137" y="3051328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9537180-7CA5-42BC-8769-EC9F4831C926}"/>
              </a:ext>
            </a:extLst>
          </p:cNvPr>
          <p:cNvSpPr/>
          <p:nvPr/>
        </p:nvSpPr>
        <p:spPr>
          <a:xfrm>
            <a:off x="8063680" y="299280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8F70C8A-930A-4967-9DEA-ED2EBBDA718F}"/>
              </a:ext>
            </a:extLst>
          </p:cNvPr>
          <p:cNvSpPr/>
          <p:nvPr/>
        </p:nvSpPr>
        <p:spPr>
          <a:xfrm>
            <a:off x="8595882" y="278427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F1749A3-F631-4019-AA27-CF982F20276D}"/>
              </a:ext>
            </a:extLst>
          </p:cNvPr>
          <p:cNvSpPr/>
          <p:nvPr/>
        </p:nvSpPr>
        <p:spPr>
          <a:xfrm>
            <a:off x="9353132" y="271875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221AA10-149F-41C5-8A14-538F712429BD}"/>
              </a:ext>
            </a:extLst>
          </p:cNvPr>
          <p:cNvSpPr/>
          <p:nvPr/>
        </p:nvSpPr>
        <p:spPr>
          <a:xfrm>
            <a:off x="9010070" y="2724517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55E603E-8153-4A3E-AF58-3C12D3501F45}"/>
              </a:ext>
            </a:extLst>
          </p:cNvPr>
          <p:cNvSpPr/>
          <p:nvPr/>
        </p:nvSpPr>
        <p:spPr>
          <a:xfrm>
            <a:off x="9352304" y="2976188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02A102A-7321-45F4-A013-129551463DC9}"/>
              </a:ext>
            </a:extLst>
          </p:cNvPr>
          <p:cNvSpPr/>
          <p:nvPr/>
        </p:nvSpPr>
        <p:spPr>
          <a:xfrm>
            <a:off x="9164632" y="277126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9102862-E88E-4DC5-B5DC-C3D06D908A42}"/>
              </a:ext>
            </a:extLst>
          </p:cNvPr>
          <p:cNvSpPr/>
          <p:nvPr/>
        </p:nvSpPr>
        <p:spPr>
          <a:xfrm>
            <a:off x="9164631" y="257627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DBA2EFB-AFE7-49E9-AF31-6F119EC3B68B}"/>
              </a:ext>
            </a:extLst>
          </p:cNvPr>
          <p:cNvSpPr/>
          <p:nvPr/>
        </p:nvSpPr>
        <p:spPr>
          <a:xfrm>
            <a:off x="8528005" y="2245080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40A1DD-908C-4870-A86F-97BB5BF9AD45}"/>
                  </a:ext>
                </a:extLst>
              </p:cNvPr>
              <p:cNvSpPr txBox="1"/>
              <p:nvPr/>
            </p:nvSpPr>
            <p:spPr>
              <a:xfrm>
                <a:off x="5880891" y="1552768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40A1DD-908C-4870-A86F-97BB5BF9A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91" y="1552768"/>
                <a:ext cx="365485" cy="307777"/>
              </a:xfrm>
              <a:prstGeom prst="rect">
                <a:avLst/>
              </a:prstGeom>
              <a:blipFill>
                <a:blip r:embed="rId4"/>
                <a:stretch>
                  <a:fillRect l="-16667" r="-1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9488C0-EBD2-4B28-9F13-BD365553D73E}"/>
                  </a:ext>
                </a:extLst>
              </p:cNvPr>
              <p:cNvSpPr txBox="1"/>
              <p:nvPr/>
            </p:nvSpPr>
            <p:spPr>
              <a:xfrm>
                <a:off x="5880891" y="2053095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9488C0-EBD2-4B28-9F13-BD365553D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91" y="2053095"/>
                <a:ext cx="365485" cy="307777"/>
              </a:xfrm>
              <a:prstGeom prst="rect">
                <a:avLst/>
              </a:prstGeom>
              <a:blipFill>
                <a:blip r:embed="rId5"/>
                <a:stretch>
                  <a:fillRect l="-16667" r="-1666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7C3ECE-C28D-4E38-A2AE-8EB5546BBAE9}"/>
                  </a:ext>
                </a:extLst>
              </p:cNvPr>
              <p:cNvSpPr txBox="1"/>
              <p:nvPr/>
            </p:nvSpPr>
            <p:spPr>
              <a:xfrm>
                <a:off x="5874775" y="2571594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7C3ECE-C28D-4E38-A2AE-8EB5546B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75" y="2571594"/>
                <a:ext cx="365485" cy="307777"/>
              </a:xfrm>
              <a:prstGeom prst="rect">
                <a:avLst/>
              </a:prstGeom>
              <a:blipFill>
                <a:blip r:embed="rId6"/>
                <a:stretch>
                  <a:fillRect l="-16667" r="-1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1044E7-D225-45C4-8CFE-0C00949A73A2}"/>
                  </a:ext>
                </a:extLst>
              </p:cNvPr>
              <p:cNvSpPr txBox="1"/>
              <p:nvPr/>
            </p:nvSpPr>
            <p:spPr>
              <a:xfrm>
                <a:off x="5874775" y="3099398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𝟔𝟓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1044E7-D225-45C4-8CFE-0C00949A7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75" y="3099398"/>
                <a:ext cx="365485" cy="307777"/>
              </a:xfrm>
              <a:prstGeom prst="rect">
                <a:avLst/>
              </a:prstGeom>
              <a:blipFill>
                <a:blip r:embed="rId7"/>
                <a:stretch>
                  <a:fillRect l="-16667" r="-1666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842529-80E2-4989-B851-059AF4648B81}"/>
                  </a:ext>
                </a:extLst>
              </p:cNvPr>
              <p:cNvSpPr txBox="1"/>
              <p:nvPr/>
            </p:nvSpPr>
            <p:spPr>
              <a:xfrm>
                <a:off x="5890367" y="3606728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842529-80E2-4989-B851-059AF4648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67" y="3606728"/>
                <a:ext cx="365485" cy="307777"/>
              </a:xfrm>
              <a:prstGeom prst="rect">
                <a:avLst/>
              </a:prstGeom>
              <a:blipFill>
                <a:blip r:embed="rId8"/>
                <a:stretch>
                  <a:fillRect l="-15000" r="-1666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D6883-6E50-415F-829A-8A665FA814EA}"/>
                  </a:ext>
                </a:extLst>
              </p:cNvPr>
              <p:cNvSpPr txBox="1"/>
              <p:nvPr/>
            </p:nvSpPr>
            <p:spPr>
              <a:xfrm>
                <a:off x="6604883" y="4132024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𝟏𝟔𝟎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D6883-6E50-415F-829A-8A665FA81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883" y="4132024"/>
                <a:ext cx="407319" cy="307777"/>
              </a:xfrm>
              <a:prstGeom prst="rect">
                <a:avLst/>
              </a:prstGeom>
              <a:blipFill>
                <a:blip r:embed="rId9"/>
                <a:stretch>
                  <a:fillRect l="-20896" r="-3432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510EDA-7D95-4681-B169-871E4131EE46}"/>
                  </a:ext>
                </a:extLst>
              </p:cNvPr>
              <p:cNvSpPr txBox="1"/>
              <p:nvPr/>
            </p:nvSpPr>
            <p:spPr>
              <a:xfrm>
                <a:off x="7520196" y="4121613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𝟏𝟕𝟎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510EDA-7D95-4681-B169-871E4131E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196" y="4121613"/>
                <a:ext cx="407319" cy="307777"/>
              </a:xfrm>
              <a:prstGeom prst="rect">
                <a:avLst/>
              </a:prstGeom>
              <a:blipFill>
                <a:blip r:embed="rId10"/>
                <a:stretch>
                  <a:fillRect l="-22727" r="-3484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DAAB84-A552-43B7-BA6D-F9B0485F2658}"/>
                  </a:ext>
                </a:extLst>
              </p:cNvPr>
              <p:cNvSpPr txBox="1"/>
              <p:nvPr/>
            </p:nvSpPr>
            <p:spPr>
              <a:xfrm>
                <a:off x="8449973" y="4123225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𝟏𝟕𝟓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DAAB84-A552-43B7-BA6D-F9B0485F2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973" y="4123225"/>
                <a:ext cx="407319" cy="307777"/>
              </a:xfrm>
              <a:prstGeom prst="rect">
                <a:avLst/>
              </a:prstGeom>
              <a:blipFill>
                <a:blip r:embed="rId11"/>
                <a:stretch>
                  <a:fillRect l="-22388" r="-3432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E1F93AD-5E84-497C-8198-F4183B2015A6}"/>
                  </a:ext>
                </a:extLst>
              </p:cNvPr>
              <p:cNvSpPr txBox="1"/>
              <p:nvPr/>
            </p:nvSpPr>
            <p:spPr>
              <a:xfrm>
                <a:off x="9365286" y="4121613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E1F93AD-5E84-497C-8198-F4183B20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286" y="4121613"/>
                <a:ext cx="407319" cy="307777"/>
              </a:xfrm>
              <a:prstGeom prst="rect">
                <a:avLst/>
              </a:prstGeom>
              <a:blipFill>
                <a:blip r:embed="rId12"/>
                <a:stretch>
                  <a:fillRect l="-20896" r="-3432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4F12BF-5DED-45D1-A872-0B6F761B9BA0}"/>
                  </a:ext>
                </a:extLst>
              </p:cNvPr>
              <p:cNvSpPr txBox="1"/>
              <p:nvPr/>
            </p:nvSpPr>
            <p:spPr>
              <a:xfrm>
                <a:off x="10273295" y="4132024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𝟏𝟖𝟓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4F12BF-5DED-45D1-A872-0B6F761B9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295" y="4132024"/>
                <a:ext cx="407319" cy="307777"/>
              </a:xfrm>
              <a:prstGeom prst="rect">
                <a:avLst/>
              </a:prstGeom>
              <a:blipFill>
                <a:blip r:embed="rId13"/>
                <a:stretch>
                  <a:fillRect l="-22388" r="-34328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35575-3B86-4351-84C7-18B4165CCE50}"/>
                  </a:ext>
                </a:extLst>
              </p:cNvPr>
              <p:cNvSpPr txBox="1"/>
              <p:nvPr/>
            </p:nvSpPr>
            <p:spPr>
              <a:xfrm>
                <a:off x="5853859" y="1075769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35575-3B86-4351-84C7-18B4165CC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859" y="1075769"/>
                <a:ext cx="407319" cy="307777"/>
              </a:xfrm>
              <a:prstGeom prst="rect">
                <a:avLst/>
              </a:prstGeom>
              <a:blipFill>
                <a:blip r:embed="rId14"/>
                <a:stretch>
                  <a:fillRect l="-10448" r="-8955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>
            <a:extLst>
              <a:ext uri="{FF2B5EF4-FFF2-40B4-BE49-F238E27FC236}">
                <a16:creationId xmlns:a16="http://schemas.microsoft.com/office/drawing/2014/main" id="{439DFC8D-D940-4721-ACEC-D4803B3828BC}"/>
              </a:ext>
            </a:extLst>
          </p:cNvPr>
          <p:cNvSpPr/>
          <p:nvPr/>
        </p:nvSpPr>
        <p:spPr>
          <a:xfrm>
            <a:off x="9578425" y="1633717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48" name="Прямая соединительная линия 2047">
            <a:extLst>
              <a:ext uri="{FF2B5EF4-FFF2-40B4-BE49-F238E27FC236}">
                <a16:creationId xmlns:a16="http://schemas.microsoft.com/office/drawing/2014/main" id="{0D9F51D3-58E4-419A-9200-168404166D5C}"/>
              </a:ext>
            </a:extLst>
          </p:cNvPr>
          <p:cNvCxnSpPr/>
          <p:nvPr/>
        </p:nvCxnSpPr>
        <p:spPr>
          <a:xfrm>
            <a:off x="6248303" y="375463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C874B7E-0E17-4641-A370-B5AD060818E1}"/>
              </a:ext>
            </a:extLst>
          </p:cNvPr>
          <p:cNvCxnSpPr/>
          <p:nvPr/>
        </p:nvCxnSpPr>
        <p:spPr>
          <a:xfrm>
            <a:off x="6248416" y="3237797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221545F-2585-4854-9104-19758CA05E71}"/>
              </a:ext>
            </a:extLst>
          </p:cNvPr>
          <p:cNvCxnSpPr/>
          <p:nvPr/>
        </p:nvCxnSpPr>
        <p:spPr>
          <a:xfrm>
            <a:off x="6248303" y="272863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98CCAD3-1F6C-4D71-830B-F18D239DA2A1}"/>
              </a:ext>
            </a:extLst>
          </p:cNvPr>
          <p:cNvCxnSpPr/>
          <p:nvPr/>
        </p:nvCxnSpPr>
        <p:spPr>
          <a:xfrm>
            <a:off x="6248303" y="2216053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70A4ABB-F17C-4D11-AAC3-417AD09D886F}"/>
              </a:ext>
            </a:extLst>
          </p:cNvPr>
          <p:cNvCxnSpPr>
            <a:cxnSpLocks/>
          </p:cNvCxnSpPr>
          <p:nvPr/>
        </p:nvCxnSpPr>
        <p:spPr>
          <a:xfrm rot="5400000">
            <a:off x="7721117" y="407081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C468F7A-1850-4568-B174-113CECBDF723}"/>
              </a:ext>
            </a:extLst>
          </p:cNvPr>
          <p:cNvCxnSpPr>
            <a:cxnSpLocks/>
          </p:cNvCxnSpPr>
          <p:nvPr/>
        </p:nvCxnSpPr>
        <p:spPr>
          <a:xfrm rot="5400000">
            <a:off x="8623516" y="407081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66C55285-BA3F-4B7E-9051-9D00420D66BA}"/>
              </a:ext>
            </a:extLst>
          </p:cNvPr>
          <p:cNvCxnSpPr>
            <a:cxnSpLocks/>
          </p:cNvCxnSpPr>
          <p:nvPr/>
        </p:nvCxnSpPr>
        <p:spPr>
          <a:xfrm rot="5400000">
            <a:off x="9526710" y="4063919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639C47B2-91F3-44E6-8E47-114DE9C8A13B}"/>
              </a:ext>
            </a:extLst>
          </p:cNvPr>
          <p:cNvCxnSpPr/>
          <p:nvPr/>
        </p:nvCxnSpPr>
        <p:spPr>
          <a:xfrm>
            <a:off x="6248303" y="1708159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D8586E0-FEFA-487D-8EF4-5D829C403328}"/>
              </a:ext>
            </a:extLst>
          </p:cNvPr>
          <p:cNvCxnSpPr/>
          <p:nvPr/>
        </p:nvCxnSpPr>
        <p:spPr>
          <a:xfrm>
            <a:off x="6248303" y="1217162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>
            <a:extLst>
              <a:ext uri="{FF2B5EF4-FFF2-40B4-BE49-F238E27FC236}">
                <a16:creationId xmlns:a16="http://schemas.microsoft.com/office/drawing/2014/main" id="{CCF61F69-00F1-438B-AC89-32C711A3FF5C}"/>
              </a:ext>
            </a:extLst>
          </p:cNvPr>
          <p:cNvSpPr txBox="1"/>
          <p:nvPr/>
        </p:nvSpPr>
        <p:spPr>
          <a:xfrm>
            <a:off x="5525587" y="43157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vazni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63346939-F4F2-458C-9DB0-2D652C00441C}"/>
              </a:ext>
            </a:extLst>
          </p:cNvPr>
          <p:cNvCxnSpPr>
            <a:cxnSpLocks/>
          </p:cNvCxnSpPr>
          <p:nvPr/>
        </p:nvCxnSpPr>
        <p:spPr>
          <a:xfrm rot="5400000">
            <a:off x="6817942" y="4063919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extLst>
              <a:ext uri="{FF2B5EF4-FFF2-40B4-BE49-F238E27FC236}">
                <a16:creationId xmlns:a16="http://schemas.microsoft.com/office/drawing/2014/main" id="{257AF60D-8302-4686-879B-E8E7B28DACF3}"/>
              </a:ext>
            </a:extLst>
          </p:cNvPr>
          <p:cNvSpPr/>
          <p:nvPr/>
        </p:nvSpPr>
        <p:spPr>
          <a:xfrm>
            <a:off x="8623146" y="3047972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172BA7A-B4D6-45C5-9383-8638269C4656}"/>
              </a:ext>
            </a:extLst>
          </p:cNvPr>
          <p:cNvSpPr/>
          <p:nvPr/>
        </p:nvSpPr>
        <p:spPr>
          <a:xfrm>
            <a:off x="9512300" y="2148171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27C0840B-D768-49F1-B51F-3BBFBCEE4A65}"/>
              </a:ext>
            </a:extLst>
          </p:cNvPr>
          <p:cNvSpPr/>
          <p:nvPr/>
        </p:nvSpPr>
        <p:spPr>
          <a:xfrm>
            <a:off x="8462286" y="2665249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011EE64-F351-4F52-9879-9DBA59D1B2E1}"/>
              </a:ext>
            </a:extLst>
          </p:cNvPr>
          <p:cNvSpPr/>
          <p:nvPr/>
        </p:nvSpPr>
        <p:spPr>
          <a:xfrm>
            <a:off x="8485967" y="299280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690CF45A-F772-4DC0-BD70-BC2DBAA5B984}"/>
              </a:ext>
            </a:extLst>
          </p:cNvPr>
          <p:cNvSpPr/>
          <p:nvPr/>
        </p:nvSpPr>
        <p:spPr>
          <a:xfrm>
            <a:off x="9232508" y="2245080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C3061B9-2EF6-49CC-A8EE-D8467B139293}"/>
              </a:ext>
            </a:extLst>
          </p:cNvPr>
          <p:cNvSpPr/>
          <p:nvPr/>
        </p:nvSpPr>
        <p:spPr>
          <a:xfrm>
            <a:off x="7941015" y="3131844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F85BBF-3D46-4286-A41C-9E7BE1F61503}"/>
              </a:ext>
            </a:extLst>
          </p:cNvPr>
          <p:cNvSpPr txBox="1"/>
          <p:nvPr/>
        </p:nvSpPr>
        <p:spPr>
          <a:xfrm>
            <a:off x="10722276" y="38301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E5847-FE96-4948-824A-3340A7815BB1}"/>
              </a:ext>
            </a:extLst>
          </p:cNvPr>
          <p:cNvSpPr txBox="1"/>
          <p:nvPr/>
        </p:nvSpPr>
        <p:spPr>
          <a:xfrm>
            <a:off x="928563" y="763232"/>
            <a:ext cx="3649828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diagramma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sochilish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diagrammasi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9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BF23161-5A65-4235-A3F3-9D4F4E65F596}"/>
              </a:ext>
            </a:extLst>
          </p:cNvPr>
          <p:cNvSpPr/>
          <p:nvPr/>
        </p:nvSpPr>
        <p:spPr>
          <a:xfrm>
            <a:off x="142043" y="114301"/>
            <a:ext cx="11887200" cy="6588342"/>
          </a:xfrm>
          <a:prstGeom prst="roundRect">
            <a:avLst>
              <a:gd name="adj" fmla="val 13747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id="{418B25A6-6657-4F9F-A48E-12FE5EEB7B86}"/>
              </a:ext>
            </a:extLst>
          </p:cNvPr>
          <p:cNvSpPr/>
          <p:nvPr/>
        </p:nvSpPr>
        <p:spPr>
          <a:xfrm>
            <a:off x="5267325" y="338955"/>
            <a:ext cx="6316090" cy="6105525"/>
          </a:xfrm>
          <a:prstGeom prst="roundRect">
            <a:avLst>
              <a:gd name="adj" fmla="val 561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87FD2E33-6A62-473E-A39F-F766064FA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938319" y="4770021"/>
            <a:ext cx="2090924" cy="197367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87D04E1-F407-4469-AB0D-8219FBD0340B}"/>
              </a:ext>
            </a:extLst>
          </p:cNvPr>
          <p:cNvCxnSpPr>
            <a:cxnSpLocks/>
          </p:cNvCxnSpPr>
          <p:nvPr/>
        </p:nvCxnSpPr>
        <p:spPr>
          <a:xfrm flipV="1">
            <a:off x="6334409" y="543208"/>
            <a:ext cx="0" cy="38059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E0DD4CE-E840-4941-81D0-3237A317CC4F}"/>
              </a:ext>
            </a:extLst>
          </p:cNvPr>
          <p:cNvCxnSpPr>
            <a:cxnSpLocks/>
          </p:cNvCxnSpPr>
          <p:nvPr/>
        </p:nvCxnSpPr>
        <p:spPr>
          <a:xfrm>
            <a:off x="5744497" y="4014834"/>
            <a:ext cx="486737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2180CBF1-E065-4506-B737-47E0BBB2A49D}"/>
              </a:ext>
            </a:extLst>
          </p:cNvPr>
          <p:cNvSpPr/>
          <p:nvPr/>
        </p:nvSpPr>
        <p:spPr>
          <a:xfrm>
            <a:off x="7317237" y="3635394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D9DA013-B2F2-4F5B-BA20-08F8914E00CF}"/>
              </a:ext>
            </a:extLst>
          </p:cNvPr>
          <p:cNvSpPr/>
          <p:nvPr/>
        </p:nvSpPr>
        <p:spPr>
          <a:xfrm>
            <a:off x="7831384" y="3551049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D5D4477-3BA2-47AC-849A-2C6A74867858}"/>
              </a:ext>
            </a:extLst>
          </p:cNvPr>
          <p:cNvSpPr/>
          <p:nvPr/>
        </p:nvSpPr>
        <p:spPr>
          <a:xfrm>
            <a:off x="7551455" y="3290663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8DE6E05-283E-487A-81A8-65BC9DFEFF1A}"/>
              </a:ext>
            </a:extLst>
          </p:cNvPr>
          <p:cNvSpPr/>
          <p:nvPr/>
        </p:nvSpPr>
        <p:spPr>
          <a:xfrm>
            <a:off x="7831383" y="3131844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2C6DE62-3D52-4B6D-926C-C9540FCE2CD8}"/>
              </a:ext>
            </a:extLst>
          </p:cNvPr>
          <p:cNvSpPr/>
          <p:nvPr/>
        </p:nvSpPr>
        <p:spPr>
          <a:xfrm>
            <a:off x="7631137" y="3051328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9537180-7CA5-42BC-8769-EC9F4831C926}"/>
              </a:ext>
            </a:extLst>
          </p:cNvPr>
          <p:cNvSpPr/>
          <p:nvPr/>
        </p:nvSpPr>
        <p:spPr>
          <a:xfrm>
            <a:off x="8063680" y="299280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8F70C8A-930A-4967-9DEA-ED2EBBDA718F}"/>
              </a:ext>
            </a:extLst>
          </p:cNvPr>
          <p:cNvSpPr/>
          <p:nvPr/>
        </p:nvSpPr>
        <p:spPr>
          <a:xfrm>
            <a:off x="8595882" y="278427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F1749A3-F631-4019-AA27-CF982F20276D}"/>
              </a:ext>
            </a:extLst>
          </p:cNvPr>
          <p:cNvSpPr/>
          <p:nvPr/>
        </p:nvSpPr>
        <p:spPr>
          <a:xfrm>
            <a:off x="9353132" y="271875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221AA10-149F-41C5-8A14-538F712429BD}"/>
              </a:ext>
            </a:extLst>
          </p:cNvPr>
          <p:cNvSpPr/>
          <p:nvPr/>
        </p:nvSpPr>
        <p:spPr>
          <a:xfrm>
            <a:off x="9010070" y="2724517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55E603E-8153-4A3E-AF58-3C12D3501F45}"/>
              </a:ext>
            </a:extLst>
          </p:cNvPr>
          <p:cNvSpPr/>
          <p:nvPr/>
        </p:nvSpPr>
        <p:spPr>
          <a:xfrm>
            <a:off x="9352304" y="2976188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02A102A-7321-45F4-A013-129551463DC9}"/>
              </a:ext>
            </a:extLst>
          </p:cNvPr>
          <p:cNvSpPr/>
          <p:nvPr/>
        </p:nvSpPr>
        <p:spPr>
          <a:xfrm>
            <a:off x="9164632" y="277126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9102862-E88E-4DC5-B5DC-C3D06D908A42}"/>
              </a:ext>
            </a:extLst>
          </p:cNvPr>
          <p:cNvSpPr/>
          <p:nvPr/>
        </p:nvSpPr>
        <p:spPr>
          <a:xfrm>
            <a:off x="9164631" y="257627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DBA2EFB-AFE7-49E9-AF31-6F119EC3B68B}"/>
              </a:ext>
            </a:extLst>
          </p:cNvPr>
          <p:cNvSpPr/>
          <p:nvPr/>
        </p:nvSpPr>
        <p:spPr>
          <a:xfrm>
            <a:off x="8528005" y="2245080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40A1DD-908C-4870-A86F-97BB5BF9AD45}"/>
                  </a:ext>
                </a:extLst>
              </p:cNvPr>
              <p:cNvSpPr txBox="1"/>
              <p:nvPr/>
            </p:nvSpPr>
            <p:spPr>
              <a:xfrm>
                <a:off x="5880891" y="1552768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40A1DD-908C-4870-A86F-97BB5BF9A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91" y="1552768"/>
                <a:ext cx="365485" cy="307777"/>
              </a:xfrm>
              <a:prstGeom prst="rect">
                <a:avLst/>
              </a:prstGeom>
              <a:blipFill>
                <a:blip r:embed="rId4"/>
                <a:stretch>
                  <a:fillRect l="-16667" r="-1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9488C0-EBD2-4B28-9F13-BD365553D73E}"/>
                  </a:ext>
                </a:extLst>
              </p:cNvPr>
              <p:cNvSpPr txBox="1"/>
              <p:nvPr/>
            </p:nvSpPr>
            <p:spPr>
              <a:xfrm>
                <a:off x="5880891" y="2053095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9488C0-EBD2-4B28-9F13-BD365553D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891" y="2053095"/>
                <a:ext cx="365485" cy="307777"/>
              </a:xfrm>
              <a:prstGeom prst="rect">
                <a:avLst/>
              </a:prstGeom>
              <a:blipFill>
                <a:blip r:embed="rId5"/>
                <a:stretch>
                  <a:fillRect l="-16667" r="-1666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7C3ECE-C28D-4E38-A2AE-8EB5546BBAE9}"/>
                  </a:ext>
                </a:extLst>
              </p:cNvPr>
              <p:cNvSpPr txBox="1"/>
              <p:nvPr/>
            </p:nvSpPr>
            <p:spPr>
              <a:xfrm>
                <a:off x="5874775" y="2571594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7C3ECE-C28D-4E38-A2AE-8EB5546B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75" y="2571594"/>
                <a:ext cx="365485" cy="307777"/>
              </a:xfrm>
              <a:prstGeom prst="rect">
                <a:avLst/>
              </a:prstGeom>
              <a:blipFill>
                <a:blip r:embed="rId6"/>
                <a:stretch>
                  <a:fillRect l="-16667" r="-1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1044E7-D225-45C4-8CFE-0C00949A73A2}"/>
                  </a:ext>
                </a:extLst>
              </p:cNvPr>
              <p:cNvSpPr txBox="1"/>
              <p:nvPr/>
            </p:nvSpPr>
            <p:spPr>
              <a:xfrm>
                <a:off x="5874775" y="3099398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𝟔𝟓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E1044E7-D225-45C4-8CFE-0C00949A7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75" y="3099398"/>
                <a:ext cx="365485" cy="307777"/>
              </a:xfrm>
              <a:prstGeom prst="rect">
                <a:avLst/>
              </a:prstGeom>
              <a:blipFill>
                <a:blip r:embed="rId7"/>
                <a:stretch>
                  <a:fillRect l="-16667" r="-1666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842529-80E2-4989-B851-059AF4648B81}"/>
                  </a:ext>
                </a:extLst>
              </p:cNvPr>
              <p:cNvSpPr txBox="1"/>
              <p:nvPr/>
            </p:nvSpPr>
            <p:spPr>
              <a:xfrm>
                <a:off x="5890367" y="3606728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842529-80E2-4989-B851-059AF4648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67" y="3606728"/>
                <a:ext cx="365485" cy="307777"/>
              </a:xfrm>
              <a:prstGeom prst="rect">
                <a:avLst/>
              </a:prstGeom>
              <a:blipFill>
                <a:blip r:embed="rId8"/>
                <a:stretch>
                  <a:fillRect l="-15000" r="-1666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D6883-6E50-415F-829A-8A665FA814EA}"/>
                  </a:ext>
                </a:extLst>
              </p:cNvPr>
              <p:cNvSpPr txBox="1"/>
              <p:nvPr/>
            </p:nvSpPr>
            <p:spPr>
              <a:xfrm>
                <a:off x="6604883" y="4132024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𝟏𝟔𝟎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D6883-6E50-415F-829A-8A665FA81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883" y="4132024"/>
                <a:ext cx="407319" cy="307777"/>
              </a:xfrm>
              <a:prstGeom prst="rect">
                <a:avLst/>
              </a:prstGeom>
              <a:blipFill>
                <a:blip r:embed="rId9"/>
                <a:stretch>
                  <a:fillRect l="-20896" r="-3432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510EDA-7D95-4681-B169-871E4131EE46}"/>
                  </a:ext>
                </a:extLst>
              </p:cNvPr>
              <p:cNvSpPr txBox="1"/>
              <p:nvPr/>
            </p:nvSpPr>
            <p:spPr>
              <a:xfrm>
                <a:off x="7520196" y="4121613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𝟏𝟕𝟎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510EDA-7D95-4681-B169-871E4131E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196" y="4121613"/>
                <a:ext cx="407319" cy="307777"/>
              </a:xfrm>
              <a:prstGeom prst="rect">
                <a:avLst/>
              </a:prstGeom>
              <a:blipFill>
                <a:blip r:embed="rId10"/>
                <a:stretch>
                  <a:fillRect l="-22727" r="-3484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DAAB84-A552-43B7-BA6D-F9B0485F2658}"/>
                  </a:ext>
                </a:extLst>
              </p:cNvPr>
              <p:cNvSpPr txBox="1"/>
              <p:nvPr/>
            </p:nvSpPr>
            <p:spPr>
              <a:xfrm>
                <a:off x="8449973" y="4123225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𝟏𝟕𝟓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DAAB84-A552-43B7-BA6D-F9B0485F2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973" y="4123225"/>
                <a:ext cx="407319" cy="307777"/>
              </a:xfrm>
              <a:prstGeom prst="rect">
                <a:avLst/>
              </a:prstGeom>
              <a:blipFill>
                <a:blip r:embed="rId11"/>
                <a:stretch>
                  <a:fillRect l="-22388" r="-3432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E1F93AD-5E84-497C-8198-F4183B2015A6}"/>
                  </a:ext>
                </a:extLst>
              </p:cNvPr>
              <p:cNvSpPr txBox="1"/>
              <p:nvPr/>
            </p:nvSpPr>
            <p:spPr>
              <a:xfrm>
                <a:off x="9365286" y="4121613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E1F93AD-5E84-497C-8198-F4183B20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286" y="4121613"/>
                <a:ext cx="407319" cy="307777"/>
              </a:xfrm>
              <a:prstGeom prst="rect">
                <a:avLst/>
              </a:prstGeom>
              <a:blipFill>
                <a:blip r:embed="rId12"/>
                <a:stretch>
                  <a:fillRect l="-20896" r="-3432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4F12BF-5DED-45D1-A872-0B6F761B9BA0}"/>
                  </a:ext>
                </a:extLst>
              </p:cNvPr>
              <p:cNvSpPr txBox="1"/>
              <p:nvPr/>
            </p:nvSpPr>
            <p:spPr>
              <a:xfrm>
                <a:off x="10273295" y="4132024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𝟏𝟖𝟓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4F12BF-5DED-45D1-A872-0B6F761B9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295" y="4132024"/>
                <a:ext cx="407319" cy="307777"/>
              </a:xfrm>
              <a:prstGeom prst="rect">
                <a:avLst/>
              </a:prstGeom>
              <a:blipFill>
                <a:blip r:embed="rId13"/>
                <a:stretch>
                  <a:fillRect l="-22388" r="-34328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35575-3B86-4351-84C7-18B4165CCE50}"/>
                  </a:ext>
                </a:extLst>
              </p:cNvPr>
              <p:cNvSpPr txBox="1"/>
              <p:nvPr/>
            </p:nvSpPr>
            <p:spPr>
              <a:xfrm>
                <a:off x="5853859" y="1075769"/>
                <a:ext cx="4073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35575-3B86-4351-84C7-18B4165CC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859" y="1075769"/>
                <a:ext cx="407319" cy="307777"/>
              </a:xfrm>
              <a:prstGeom prst="rect">
                <a:avLst/>
              </a:prstGeom>
              <a:blipFill>
                <a:blip r:embed="rId14"/>
                <a:stretch>
                  <a:fillRect l="-10448" r="-8955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>
            <a:extLst>
              <a:ext uri="{FF2B5EF4-FFF2-40B4-BE49-F238E27FC236}">
                <a16:creationId xmlns:a16="http://schemas.microsoft.com/office/drawing/2014/main" id="{439DFC8D-D940-4721-ACEC-D4803B3828BC}"/>
              </a:ext>
            </a:extLst>
          </p:cNvPr>
          <p:cNvSpPr/>
          <p:nvPr/>
        </p:nvSpPr>
        <p:spPr>
          <a:xfrm>
            <a:off x="9578425" y="1633717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48" name="Прямая соединительная линия 2047">
            <a:extLst>
              <a:ext uri="{FF2B5EF4-FFF2-40B4-BE49-F238E27FC236}">
                <a16:creationId xmlns:a16="http://schemas.microsoft.com/office/drawing/2014/main" id="{0D9F51D3-58E4-419A-9200-168404166D5C}"/>
              </a:ext>
            </a:extLst>
          </p:cNvPr>
          <p:cNvCxnSpPr/>
          <p:nvPr/>
        </p:nvCxnSpPr>
        <p:spPr>
          <a:xfrm>
            <a:off x="6248303" y="375463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C874B7E-0E17-4641-A370-B5AD060818E1}"/>
              </a:ext>
            </a:extLst>
          </p:cNvPr>
          <p:cNvCxnSpPr/>
          <p:nvPr/>
        </p:nvCxnSpPr>
        <p:spPr>
          <a:xfrm>
            <a:off x="6248416" y="3237797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221545F-2585-4854-9104-19758CA05E71}"/>
              </a:ext>
            </a:extLst>
          </p:cNvPr>
          <p:cNvCxnSpPr/>
          <p:nvPr/>
        </p:nvCxnSpPr>
        <p:spPr>
          <a:xfrm>
            <a:off x="6248303" y="272863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98CCAD3-1F6C-4D71-830B-F18D239DA2A1}"/>
              </a:ext>
            </a:extLst>
          </p:cNvPr>
          <p:cNvCxnSpPr/>
          <p:nvPr/>
        </p:nvCxnSpPr>
        <p:spPr>
          <a:xfrm>
            <a:off x="6248303" y="2216053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70A4ABB-F17C-4D11-AAC3-417AD09D886F}"/>
              </a:ext>
            </a:extLst>
          </p:cNvPr>
          <p:cNvCxnSpPr>
            <a:cxnSpLocks/>
          </p:cNvCxnSpPr>
          <p:nvPr/>
        </p:nvCxnSpPr>
        <p:spPr>
          <a:xfrm rot="5400000">
            <a:off x="7721117" y="407081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C468F7A-1850-4568-B174-113CECBDF723}"/>
              </a:ext>
            </a:extLst>
          </p:cNvPr>
          <p:cNvCxnSpPr>
            <a:cxnSpLocks/>
          </p:cNvCxnSpPr>
          <p:nvPr/>
        </p:nvCxnSpPr>
        <p:spPr>
          <a:xfrm rot="5400000">
            <a:off x="8623516" y="4070815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66C55285-BA3F-4B7E-9051-9D00420D66BA}"/>
              </a:ext>
            </a:extLst>
          </p:cNvPr>
          <p:cNvCxnSpPr>
            <a:cxnSpLocks/>
          </p:cNvCxnSpPr>
          <p:nvPr/>
        </p:nvCxnSpPr>
        <p:spPr>
          <a:xfrm rot="5400000">
            <a:off x="9526710" y="4063919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639C47B2-91F3-44E6-8E47-114DE9C8A13B}"/>
              </a:ext>
            </a:extLst>
          </p:cNvPr>
          <p:cNvCxnSpPr/>
          <p:nvPr/>
        </p:nvCxnSpPr>
        <p:spPr>
          <a:xfrm>
            <a:off x="6248303" y="1708159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D8586E0-FEFA-487D-8EF4-5D829C403328}"/>
              </a:ext>
            </a:extLst>
          </p:cNvPr>
          <p:cNvCxnSpPr/>
          <p:nvPr/>
        </p:nvCxnSpPr>
        <p:spPr>
          <a:xfrm>
            <a:off x="6248303" y="1217162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>
            <a:extLst>
              <a:ext uri="{FF2B5EF4-FFF2-40B4-BE49-F238E27FC236}">
                <a16:creationId xmlns:a16="http://schemas.microsoft.com/office/drawing/2014/main" id="{CCF61F69-00F1-438B-AC89-32C711A3FF5C}"/>
              </a:ext>
            </a:extLst>
          </p:cNvPr>
          <p:cNvSpPr txBox="1"/>
          <p:nvPr/>
        </p:nvSpPr>
        <p:spPr>
          <a:xfrm>
            <a:off x="5525587" y="43157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vazni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63346939-F4F2-458C-9DB0-2D652C00441C}"/>
              </a:ext>
            </a:extLst>
          </p:cNvPr>
          <p:cNvCxnSpPr>
            <a:cxnSpLocks/>
          </p:cNvCxnSpPr>
          <p:nvPr/>
        </p:nvCxnSpPr>
        <p:spPr>
          <a:xfrm rot="5400000">
            <a:off x="6817942" y="4063919"/>
            <a:ext cx="858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extLst>
              <a:ext uri="{FF2B5EF4-FFF2-40B4-BE49-F238E27FC236}">
                <a16:creationId xmlns:a16="http://schemas.microsoft.com/office/drawing/2014/main" id="{257AF60D-8302-4686-879B-E8E7B28DACF3}"/>
              </a:ext>
            </a:extLst>
          </p:cNvPr>
          <p:cNvSpPr/>
          <p:nvPr/>
        </p:nvSpPr>
        <p:spPr>
          <a:xfrm>
            <a:off x="8623146" y="3047972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172BA7A-B4D6-45C5-9383-8638269C4656}"/>
              </a:ext>
            </a:extLst>
          </p:cNvPr>
          <p:cNvSpPr/>
          <p:nvPr/>
        </p:nvSpPr>
        <p:spPr>
          <a:xfrm>
            <a:off x="9512300" y="2148171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27C0840B-D768-49F1-B51F-3BBFBCEE4A65}"/>
              </a:ext>
            </a:extLst>
          </p:cNvPr>
          <p:cNvSpPr/>
          <p:nvPr/>
        </p:nvSpPr>
        <p:spPr>
          <a:xfrm>
            <a:off x="8462286" y="2665249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011EE64-F351-4F52-9879-9DBA59D1B2E1}"/>
              </a:ext>
            </a:extLst>
          </p:cNvPr>
          <p:cNvSpPr/>
          <p:nvPr/>
        </p:nvSpPr>
        <p:spPr>
          <a:xfrm>
            <a:off x="8485967" y="2992806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690CF45A-F772-4DC0-BD70-BC2DBAA5B984}"/>
              </a:ext>
            </a:extLst>
          </p:cNvPr>
          <p:cNvSpPr/>
          <p:nvPr/>
        </p:nvSpPr>
        <p:spPr>
          <a:xfrm>
            <a:off x="9232508" y="2245080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C3061B9-2EF6-49CC-A8EE-D8467B139293}"/>
              </a:ext>
            </a:extLst>
          </p:cNvPr>
          <p:cNvSpPr/>
          <p:nvPr/>
        </p:nvSpPr>
        <p:spPr>
          <a:xfrm>
            <a:off x="7941015" y="3131844"/>
            <a:ext cx="67877" cy="678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F85BBF-3D46-4286-A41C-9E7BE1F61503}"/>
              </a:ext>
            </a:extLst>
          </p:cNvPr>
          <p:cNvSpPr txBox="1"/>
          <p:nvPr/>
        </p:nvSpPr>
        <p:spPr>
          <a:xfrm>
            <a:off x="10722276" y="38301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E5847-FE96-4948-824A-3340A7815BB1}"/>
              </a:ext>
            </a:extLst>
          </p:cNvPr>
          <p:cNvSpPr txBox="1"/>
          <p:nvPr/>
        </p:nvSpPr>
        <p:spPr>
          <a:xfrm>
            <a:off x="161863" y="404065"/>
            <a:ext cx="51235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vaznga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bo‘ylarga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vaznlarga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vazn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Umuman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aytganda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kattalashsa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vazni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bo‘laveradi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7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9472A85-3FA1-4DCC-AE52-6EA8B689B584}"/>
              </a:ext>
            </a:extLst>
          </p:cNvPr>
          <p:cNvSpPr/>
          <p:nvPr/>
        </p:nvSpPr>
        <p:spPr>
          <a:xfrm>
            <a:off x="142043" y="114301"/>
            <a:ext cx="11887200" cy="6588342"/>
          </a:xfrm>
          <a:prstGeom prst="roundRect">
            <a:avLst>
              <a:gd name="adj" fmla="val 18518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&quot;3d человек читает&quot;">
            <a:extLst>
              <a:ext uri="{FF2B5EF4-FFF2-40B4-BE49-F238E27FC236}">
                <a16:creationId xmlns:a16="http://schemas.microsoft.com/office/drawing/2014/main" id="{30CEB244-0BBF-4B78-8A62-B40600117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t="5048" r="21393" b="38221"/>
          <a:stretch/>
        </p:blipFill>
        <p:spPr bwMode="auto">
          <a:xfrm flipH="1">
            <a:off x="162757" y="4454743"/>
            <a:ext cx="2362201" cy="22479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DD783-310E-4B6A-A3AC-8F1DCFA52DE6}"/>
              </a:ext>
            </a:extLst>
          </p:cNvPr>
          <p:cNvSpPr txBox="1"/>
          <p:nvPr/>
        </p:nvSpPr>
        <p:spPr>
          <a:xfrm>
            <a:off x="1176338" y="269772"/>
            <a:ext cx="9839324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Sochilish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diagrammasi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qatorlari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bog‘lanishning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taxminiy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xarakterini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6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5556A9D-A977-46E0-B7E5-55479523BF63}"/>
              </a:ext>
            </a:extLst>
          </p:cNvPr>
          <p:cNvSpPr/>
          <p:nvPr/>
        </p:nvSpPr>
        <p:spPr>
          <a:xfrm>
            <a:off x="142043" y="495299"/>
            <a:ext cx="11887200" cy="6207343"/>
          </a:xfrm>
          <a:prstGeom prst="roundRect">
            <a:avLst>
              <a:gd name="adj" fmla="val 18518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1B50EC7-8580-4FDA-991B-193F18117F11}"/>
              </a:ext>
            </a:extLst>
          </p:cNvPr>
          <p:cNvSpPr/>
          <p:nvPr/>
        </p:nvSpPr>
        <p:spPr>
          <a:xfrm>
            <a:off x="1292816" y="84245"/>
            <a:ext cx="6790493" cy="739992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id="{159AE0A3-7256-4A6D-901B-C2FEDBB728A6}"/>
              </a:ext>
            </a:extLst>
          </p:cNvPr>
          <p:cNvSpPr/>
          <p:nvPr/>
        </p:nvSpPr>
        <p:spPr>
          <a:xfrm>
            <a:off x="5535039" y="1028700"/>
            <a:ext cx="6048375" cy="5415780"/>
          </a:xfrm>
          <a:prstGeom prst="roundRect">
            <a:avLst>
              <a:gd name="adj" fmla="val 561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22D86D86-60C5-406A-8F3B-4DBB48192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938319" y="4770021"/>
            <a:ext cx="2090924" cy="197367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B3786-CD29-4B43-889D-274A3CC2A46B}"/>
              </a:ext>
            </a:extLst>
          </p:cNvPr>
          <p:cNvSpPr txBox="1"/>
          <p:nvPr/>
        </p:nvSpPr>
        <p:spPr>
          <a:xfrm>
            <a:off x="287180" y="1197433"/>
            <a:ext cx="51716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holatlarda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qatoridagi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o‘ssa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qatoridagi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o‘sadi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7D35E80-4B0E-413F-A5F3-FAC255551D13}"/>
              </a:ext>
            </a:extLst>
          </p:cNvPr>
          <p:cNvCxnSpPr>
            <a:cxnSpLocks/>
          </p:cNvCxnSpPr>
          <p:nvPr/>
        </p:nvCxnSpPr>
        <p:spPr>
          <a:xfrm flipV="1">
            <a:off x="5972459" y="1504950"/>
            <a:ext cx="0" cy="276225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4DED7B0-1D78-40F9-94B7-26BF90A98EF7}"/>
              </a:ext>
            </a:extLst>
          </p:cNvPr>
          <p:cNvCxnSpPr>
            <a:cxnSpLocks/>
          </p:cNvCxnSpPr>
          <p:nvPr/>
        </p:nvCxnSpPr>
        <p:spPr>
          <a:xfrm>
            <a:off x="5972459" y="4267200"/>
            <a:ext cx="5352766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DC3ED2B-4450-432D-AE2F-FF0CE262AC5B}"/>
              </a:ext>
            </a:extLst>
          </p:cNvPr>
          <p:cNvCxnSpPr>
            <a:cxnSpLocks/>
          </p:cNvCxnSpPr>
          <p:nvPr/>
        </p:nvCxnSpPr>
        <p:spPr>
          <a:xfrm flipV="1">
            <a:off x="6719781" y="2264331"/>
            <a:ext cx="3362041" cy="160972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8C66FFF0-99A6-40A5-AAF4-68E5EBCABCC4}"/>
              </a:ext>
            </a:extLst>
          </p:cNvPr>
          <p:cNvSpPr/>
          <p:nvPr/>
        </p:nvSpPr>
        <p:spPr>
          <a:xfrm>
            <a:off x="7469075" y="3217969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6D6D943-ED53-4D67-9917-EEA97C1E3DE0}"/>
              </a:ext>
            </a:extLst>
          </p:cNvPr>
          <p:cNvSpPr/>
          <p:nvPr/>
        </p:nvSpPr>
        <p:spPr>
          <a:xfrm>
            <a:off x="7028351" y="3547282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E301BA8-06BC-41AD-AE2E-D28F57A0BCEF}"/>
              </a:ext>
            </a:extLst>
          </p:cNvPr>
          <p:cNvSpPr/>
          <p:nvPr/>
        </p:nvSpPr>
        <p:spPr>
          <a:xfrm>
            <a:off x="7500431" y="3474856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5231586-2543-4F3C-8D26-EA2C804F985B}"/>
              </a:ext>
            </a:extLst>
          </p:cNvPr>
          <p:cNvSpPr/>
          <p:nvPr/>
        </p:nvSpPr>
        <p:spPr>
          <a:xfrm>
            <a:off x="6467550" y="3905099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5623022-F338-496F-A2C2-5F129927BA87}"/>
              </a:ext>
            </a:extLst>
          </p:cNvPr>
          <p:cNvSpPr/>
          <p:nvPr/>
        </p:nvSpPr>
        <p:spPr>
          <a:xfrm>
            <a:off x="8087361" y="3104484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8E5D9A7-DBB7-4158-99FA-387161AA0DE6}"/>
              </a:ext>
            </a:extLst>
          </p:cNvPr>
          <p:cNvSpPr/>
          <p:nvPr/>
        </p:nvSpPr>
        <p:spPr>
          <a:xfrm>
            <a:off x="8247550" y="2831016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4A29A38-07DD-421B-9BEB-926ABE38DDD4}"/>
              </a:ext>
            </a:extLst>
          </p:cNvPr>
          <p:cNvSpPr/>
          <p:nvPr/>
        </p:nvSpPr>
        <p:spPr>
          <a:xfrm>
            <a:off x="8408189" y="3291354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E250409-8C39-4122-9548-685EB03432C7}"/>
              </a:ext>
            </a:extLst>
          </p:cNvPr>
          <p:cNvSpPr/>
          <p:nvPr/>
        </p:nvSpPr>
        <p:spPr>
          <a:xfrm>
            <a:off x="8811843" y="2951430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FC819B3-5B41-45A0-B4A1-29E6DE75F21A}"/>
              </a:ext>
            </a:extLst>
          </p:cNvPr>
          <p:cNvSpPr/>
          <p:nvPr/>
        </p:nvSpPr>
        <p:spPr>
          <a:xfrm>
            <a:off x="8946748" y="2696374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318D25A-D7BD-40E0-A4E4-AC8E3F2091CA}"/>
              </a:ext>
            </a:extLst>
          </p:cNvPr>
          <p:cNvSpPr/>
          <p:nvPr/>
        </p:nvSpPr>
        <p:spPr>
          <a:xfrm>
            <a:off x="9306113" y="2641315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2746D80-EBE1-45EA-8359-DBF8867D7B47}"/>
              </a:ext>
            </a:extLst>
          </p:cNvPr>
          <p:cNvSpPr/>
          <p:nvPr/>
        </p:nvSpPr>
        <p:spPr>
          <a:xfrm>
            <a:off x="9205080" y="2380793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F7B5503-CB78-43FC-A35B-A6D98C8598A2}"/>
              </a:ext>
            </a:extLst>
          </p:cNvPr>
          <p:cNvSpPr/>
          <p:nvPr/>
        </p:nvSpPr>
        <p:spPr>
          <a:xfrm>
            <a:off x="9553248" y="2820613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85D27D4F-3495-4381-9965-519EC79695F3}"/>
              </a:ext>
            </a:extLst>
          </p:cNvPr>
          <p:cNvSpPr/>
          <p:nvPr/>
        </p:nvSpPr>
        <p:spPr>
          <a:xfrm>
            <a:off x="9671217" y="2298220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BB4718D-1E47-4245-8EF9-57E31594AB50}"/>
              </a:ext>
            </a:extLst>
          </p:cNvPr>
          <p:cNvSpPr/>
          <p:nvPr/>
        </p:nvSpPr>
        <p:spPr>
          <a:xfrm>
            <a:off x="9879334" y="2507102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9D41D42-64E6-4340-BE97-B81C0DF7E5B0}"/>
              </a:ext>
            </a:extLst>
          </p:cNvPr>
          <p:cNvSpPr/>
          <p:nvPr/>
        </p:nvSpPr>
        <p:spPr>
          <a:xfrm>
            <a:off x="10181261" y="2455866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BBAE33C-6A82-4CA6-A284-0AA10E81DAC2}"/>
              </a:ext>
            </a:extLst>
          </p:cNvPr>
          <p:cNvSpPr/>
          <p:nvPr/>
        </p:nvSpPr>
        <p:spPr>
          <a:xfrm>
            <a:off x="10244824" y="1970842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D8A57B5B-21A7-4153-BCCE-32807EA888FB}"/>
              </a:ext>
            </a:extLst>
          </p:cNvPr>
          <p:cNvSpPr/>
          <p:nvPr/>
        </p:nvSpPr>
        <p:spPr>
          <a:xfrm>
            <a:off x="10860532" y="2114098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826666F1-B12C-4165-B12C-226E70C9EF58}"/>
              </a:ext>
            </a:extLst>
          </p:cNvPr>
          <p:cNvSpPr/>
          <p:nvPr/>
        </p:nvSpPr>
        <p:spPr>
          <a:xfrm>
            <a:off x="8624331" y="103710"/>
            <a:ext cx="2014589" cy="739992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1-hol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5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22AA89F-19F8-45C6-81B2-B91B408A3E53}"/>
              </a:ext>
            </a:extLst>
          </p:cNvPr>
          <p:cNvSpPr/>
          <p:nvPr/>
        </p:nvSpPr>
        <p:spPr>
          <a:xfrm>
            <a:off x="142043" y="495299"/>
            <a:ext cx="11887200" cy="6207343"/>
          </a:xfrm>
          <a:prstGeom prst="roundRect">
            <a:avLst>
              <a:gd name="adj" fmla="val 18518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80585A8-DFB6-40AB-A470-02E37B49FB30}"/>
              </a:ext>
            </a:extLst>
          </p:cNvPr>
          <p:cNvSpPr/>
          <p:nvPr/>
        </p:nvSpPr>
        <p:spPr>
          <a:xfrm>
            <a:off x="1248471" y="125303"/>
            <a:ext cx="6790493" cy="739992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Bog‘lanishning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id="{ACF3C0E6-1ACF-43E0-8748-D77ED6FA60A5}"/>
              </a:ext>
            </a:extLst>
          </p:cNvPr>
          <p:cNvSpPr/>
          <p:nvPr/>
        </p:nvSpPr>
        <p:spPr>
          <a:xfrm>
            <a:off x="5535039" y="1028700"/>
            <a:ext cx="6048375" cy="5415780"/>
          </a:xfrm>
          <a:prstGeom prst="roundRect">
            <a:avLst>
              <a:gd name="adj" fmla="val 5611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7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569DD319-3990-4ABB-87BA-F63FFAA4F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938319" y="4770021"/>
            <a:ext cx="2090924" cy="197367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2DD2AE-9D1F-4FEA-BAB9-7CF2AC27640E}"/>
              </a:ext>
            </a:extLst>
          </p:cNvPr>
          <p:cNvSpPr txBox="1"/>
          <p:nvPr/>
        </p:nvSpPr>
        <p:spPr>
          <a:xfrm>
            <a:off x="287180" y="1197433"/>
            <a:ext cx="51716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holatlarda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qatoridagi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o‘ssa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qatoridagi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kamayadi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7A675AA-C9D0-43AE-8DE0-7D0E353D011A}"/>
              </a:ext>
            </a:extLst>
          </p:cNvPr>
          <p:cNvCxnSpPr>
            <a:cxnSpLocks/>
          </p:cNvCxnSpPr>
          <p:nvPr/>
        </p:nvCxnSpPr>
        <p:spPr>
          <a:xfrm flipV="1">
            <a:off x="5972459" y="1427486"/>
            <a:ext cx="0" cy="305486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E2748EA-81E9-4391-9A29-E08F9BC0A1D6}"/>
              </a:ext>
            </a:extLst>
          </p:cNvPr>
          <p:cNvCxnSpPr>
            <a:cxnSpLocks/>
          </p:cNvCxnSpPr>
          <p:nvPr/>
        </p:nvCxnSpPr>
        <p:spPr>
          <a:xfrm>
            <a:off x="5947948" y="4482353"/>
            <a:ext cx="5352766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8698D6A-8635-43B6-B8BD-D2B4494B10E5}"/>
              </a:ext>
            </a:extLst>
          </p:cNvPr>
          <p:cNvCxnSpPr>
            <a:cxnSpLocks/>
          </p:cNvCxnSpPr>
          <p:nvPr/>
        </p:nvCxnSpPr>
        <p:spPr>
          <a:xfrm>
            <a:off x="6615953" y="2299447"/>
            <a:ext cx="3603812" cy="157461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F75443B-0AC8-4198-B358-567FBCCCE73F}"/>
              </a:ext>
            </a:extLst>
          </p:cNvPr>
          <p:cNvSpPr/>
          <p:nvPr/>
        </p:nvSpPr>
        <p:spPr>
          <a:xfrm>
            <a:off x="8624331" y="103710"/>
            <a:ext cx="2014589" cy="739992"/>
          </a:xfrm>
          <a:prstGeom prst="roundRect">
            <a:avLst/>
          </a:prstGeom>
          <a:gradFill>
            <a:gsLst>
              <a:gs pos="0">
                <a:schemeClr val="accent1"/>
              </a:gs>
              <a:gs pos="52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2-hol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5A4D37C-EC6E-4C09-9458-808177D4ED55}"/>
              </a:ext>
            </a:extLst>
          </p:cNvPr>
          <p:cNvSpPr/>
          <p:nvPr/>
        </p:nvSpPr>
        <p:spPr>
          <a:xfrm>
            <a:off x="6497984" y="2096831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836CED5-4D98-480B-AFDF-36697D80C117}"/>
              </a:ext>
            </a:extLst>
          </p:cNvPr>
          <p:cNvSpPr/>
          <p:nvPr/>
        </p:nvSpPr>
        <p:spPr>
          <a:xfrm>
            <a:off x="6438999" y="2368105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E21C7F4-392D-433E-93B2-DCD985C048E6}"/>
              </a:ext>
            </a:extLst>
          </p:cNvPr>
          <p:cNvSpPr/>
          <p:nvPr/>
        </p:nvSpPr>
        <p:spPr>
          <a:xfrm>
            <a:off x="6796722" y="2423163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7B11060-65B7-44CE-ADD2-C0C5C3EE6974}"/>
              </a:ext>
            </a:extLst>
          </p:cNvPr>
          <p:cNvSpPr/>
          <p:nvPr/>
        </p:nvSpPr>
        <p:spPr>
          <a:xfrm>
            <a:off x="7183997" y="2759309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702464A-4F5A-481C-A849-6E0B8D274987}"/>
              </a:ext>
            </a:extLst>
          </p:cNvPr>
          <p:cNvSpPr/>
          <p:nvPr/>
        </p:nvSpPr>
        <p:spPr>
          <a:xfrm>
            <a:off x="7646576" y="2541361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EA9D206-1751-49D3-8686-8BCF820553F1}"/>
              </a:ext>
            </a:extLst>
          </p:cNvPr>
          <p:cNvSpPr/>
          <p:nvPr/>
        </p:nvSpPr>
        <p:spPr>
          <a:xfrm>
            <a:off x="7883245" y="2888693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895AB30-4875-433A-AC6D-946EA6C61A41}"/>
              </a:ext>
            </a:extLst>
          </p:cNvPr>
          <p:cNvSpPr/>
          <p:nvPr/>
        </p:nvSpPr>
        <p:spPr>
          <a:xfrm>
            <a:off x="8243626" y="2676124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0A8399E-FBA7-4EAD-9873-ABACA564DB08}"/>
              </a:ext>
            </a:extLst>
          </p:cNvPr>
          <p:cNvSpPr/>
          <p:nvPr/>
        </p:nvSpPr>
        <p:spPr>
          <a:xfrm>
            <a:off x="8518617" y="3234533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91005CA-3EAC-4024-BDD1-4E39A0AE3A41}"/>
              </a:ext>
            </a:extLst>
          </p:cNvPr>
          <p:cNvSpPr/>
          <p:nvPr/>
        </p:nvSpPr>
        <p:spPr>
          <a:xfrm>
            <a:off x="8636586" y="3001542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1B593C1-FA5F-4501-918E-17B5A9FF07E1}"/>
              </a:ext>
            </a:extLst>
          </p:cNvPr>
          <p:cNvSpPr/>
          <p:nvPr/>
        </p:nvSpPr>
        <p:spPr>
          <a:xfrm>
            <a:off x="8918485" y="3056600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AF983C7-3579-4BC4-B523-917AE15B237D}"/>
              </a:ext>
            </a:extLst>
          </p:cNvPr>
          <p:cNvSpPr/>
          <p:nvPr/>
        </p:nvSpPr>
        <p:spPr>
          <a:xfrm>
            <a:off x="9141456" y="3344650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2740E72-0F42-4AF2-972B-94D63F0A5284}"/>
              </a:ext>
            </a:extLst>
          </p:cNvPr>
          <p:cNvSpPr/>
          <p:nvPr/>
        </p:nvSpPr>
        <p:spPr>
          <a:xfrm>
            <a:off x="9496983" y="3711555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9F29B81-125F-46FE-8CD2-6F1D862B295E}"/>
              </a:ext>
            </a:extLst>
          </p:cNvPr>
          <p:cNvSpPr/>
          <p:nvPr/>
        </p:nvSpPr>
        <p:spPr>
          <a:xfrm>
            <a:off x="9706666" y="3486604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86628F19-F370-4C80-B51F-83A8480D02F9}"/>
              </a:ext>
            </a:extLst>
          </p:cNvPr>
          <p:cNvSpPr/>
          <p:nvPr/>
        </p:nvSpPr>
        <p:spPr>
          <a:xfrm>
            <a:off x="9943161" y="3813097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F53E6F8-A0E0-4AA0-A384-F94C57BD0E60}"/>
              </a:ext>
            </a:extLst>
          </p:cNvPr>
          <p:cNvSpPr/>
          <p:nvPr/>
        </p:nvSpPr>
        <p:spPr>
          <a:xfrm>
            <a:off x="10520951" y="3626472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1B6DDA7B-FCBE-4082-9C60-AE40CE036459}"/>
              </a:ext>
            </a:extLst>
          </p:cNvPr>
          <p:cNvSpPr/>
          <p:nvPr/>
        </p:nvSpPr>
        <p:spPr>
          <a:xfrm>
            <a:off x="10792849" y="3999354"/>
            <a:ext cx="117969" cy="110117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14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Широкоэкранный</PresentationFormat>
  <Paragraphs>371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54</cp:revision>
  <dcterms:created xsi:type="dcterms:W3CDTF">2020-12-27T06:03:11Z</dcterms:created>
  <dcterms:modified xsi:type="dcterms:W3CDTF">2021-03-04T06:44:10Z</dcterms:modified>
</cp:coreProperties>
</file>