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0" r:id="rId2"/>
    <p:sldId id="299" r:id="rId3"/>
    <p:sldId id="327" r:id="rId4"/>
    <p:sldId id="540" r:id="rId5"/>
    <p:sldId id="328" r:id="rId6"/>
    <p:sldId id="329" r:id="rId7"/>
    <p:sldId id="330" r:id="rId8"/>
    <p:sldId id="646" r:id="rId9"/>
    <p:sldId id="648" r:id="rId10"/>
    <p:sldId id="647" r:id="rId11"/>
    <p:sldId id="649" r:id="rId12"/>
    <p:sldId id="650" r:id="rId13"/>
    <p:sldId id="651" r:id="rId14"/>
    <p:sldId id="655" r:id="rId15"/>
    <p:sldId id="664" r:id="rId16"/>
    <p:sldId id="657" r:id="rId17"/>
    <p:sldId id="667" r:id="rId18"/>
    <p:sldId id="658" r:id="rId19"/>
    <p:sldId id="666" r:id="rId20"/>
    <p:sldId id="659" r:id="rId21"/>
    <p:sldId id="660" r:id="rId22"/>
    <p:sldId id="662" r:id="rId23"/>
    <p:sldId id="661" r:id="rId24"/>
  </p:sldIdLst>
  <p:sldSz cx="12863513" cy="7235825"/>
  <p:notesSz cx="5765800" cy="3244850"/>
  <p:defaultTextStyle>
    <a:defPPr>
      <a:defRPr lang="ru-RU"/>
    </a:defPPr>
    <a:lvl1pPr marL="0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1pPr>
    <a:lvl2pPr marL="971709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2pPr>
    <a:lvl3pPr marL="1943416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3pPr>
    <a:lvl4pPr marL="2915125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4pPr>
    <a:lvl5pPr marL="3886832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5pPr>
    <a:lvl6pPr marL="4858541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6pPr>
    <a:lvl7pPr marL="5830248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7pPr>
    <a:lvl8pPr marL="6801957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8pPr>
    <a:lvl9pPr marL="7773664" algn="l" defTabSz="1943416" rtl="0" eaLnBrk="1" latinLnBrk="0" hangingPunct="1">
      <a:defRPr sz="38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22" userDrawn="1">
          <p15:clr>
            <a:srgbClr val="A4A3A4"/>
          </p15:clr>
        </p15:guide>
        <p15:guide id="2" pos="4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38" d="100"/>
          <a:sy n="38" d="100"/>
        </p:scale>
        <p:origin x="776" y="36"/>
      </p:cViewPr>
      <p:guideLst>
        <p:guide orient="horz" pos="6422"/>
        <p:guide pos="481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210013-6331-4EC7-A0C6-43E370745D3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5BEB34-CAEC-47FE-9198-19441164DE41}">
      <dgm:prSet phldrT="[Текст]"/>
      <dgm:spPr>
        <a:solidFill>
          <a:srgbClr val="002060"/>
        </a:solidFill>
      </dgm:spPr>
      <dgm:t>
        <a:bodyPr/>
        <a:lstStyle/>
        <a:p>
          <a:r>
            <a:rPr lang="en-US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Angliyadagi</a:t>
          </a:r>
          <a:endParaRPr lang="en-US" b="1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Vudstok</a:t>
          </a:r>
          <a:r>
            <a:rPr lang="en-US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Qasrida</a:t>
          </a:r>
          <a:endParaRPr lang="ru-RU" dirty="0">
            <a:solidFill>
              <a:schemeClr val="bg1"/>
            </a:solidFill>
          </a:endParaRPr>
        </a:p>
      </dgm:t>
    </dgm:pt>
    <dgm:pt modelId="{78C37E81-2F5F-4C35-865F-D9040608E026}" type="parTrans" cxnId="{CA551B8B-CFE5-4763-BE3F-A9843A2A5431}">
      <dgm:prSet/>
      <dgm:spPr/>
      <dgm:t>
        <a:bodyPr/>
        <a:lstStyle/>
        <a:p>
          <a:endParaRPr lang="ru-RU"/>
        </a:p>
      </dgm:t>
    </dgm:pt>
    <dgm:pt modelId="{9B1F2DF5-5F47-4BEB-A3B4-D40C0ABA7EDB}" type="sibTrans" cxnId="{CA551B8B-CFE5-4763-BE3F-A9843A2A5431}">
      <dgm:prSet/>
      <dgm:spPr/>
      <dgm:t>
        <a:bodyPr/>
        <a:lstStyle/>
        <a:p>
          <a:endParaRPr lang="ru-RU"/>
        </a:p>
      </dgm:t>
    </dgm:pt>
    <dgm:pt modelId="{BDC901CB-F28C-46A6-BF42-BD65FC991219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17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dirty="0"/>
        </a:p>
      </dgm:t>
    </dgm:pt>
    <dgm:pt modelId="{9B69C872-0866-4272-A229-90B4CE58B32B}" type="parTrans" cxnId="{3339F071-409B-4EB2-9BDF-6469C0431652}">
      <dgm:prSet/>
      <dgm:spPr/>
      <dgm:t>
        <a:bodyPr/>
        <a:lstStyle/>
        <a:p>
          <a:endParaRPr lang="ru-RU"/>
        </a:p>
      </dgm:t>
    </dgm:pt>
    <dgm:pt modelId="{0F899F65-13AF-4993-9BC5-F8A95DDAFD65}" type="sibTrans" cxnId="{3339F071-409B-4EB2-9BDF-6469C0431652}">
      <dgm:prSet/>
      <dgm:spPr/>
      <dgm:t>
        <a:bodyPr/>
        <a:lstStyle/>
        <a:p>
          <a:endParaRPr lang="ru-RU"/>
        </a:p>
      </dgm:t>
    </dgm:pt>
    <dgm:pt modelId="{A4BAC5E8-0FBF-46D2-9825-C276EFE8BBB3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4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Galbershtad</a:t>
          </a:r>
          <a:r>
            <a: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yaqinidagi</a:t>
          </a:r>
          <a:r>
            <a: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xarobalarida</a:t>
          </a:r>
          <a:r>
            <a: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000" dirty="0">
            <a:solidFill>
              <a:schemeClr val="bg1"/>
            </a:solidFill>
          </a:endParaRPr>
        </a:p>
      </dgm:t>
    </dgm:pt>
    <dgm:pt modelId="{C68EC8A1-61BC-4907-8040-6382F1E01823}" type="parTrans" cxnId="{AB00319B-54EC-4F60-97F9-B1E3359CAE60}">
      <dgm:prSet/>
      <dgm:spPr/>
      <dgm:t>
        <a:bodyPr/>
        <a:lstStyle/>
        <a:p>
          <a:endParaRPr lang="ru-RU"/>
        </a:p>
      </dgm:t>
    </dgm:pt>
    <dgm:pt modelId="{112BAFA7-CD94-4A63-AB1F-4C2AB37E9A30}" type="sibTrans" cxnId="{AB00319B-54EC-4F60-97F9-B1E3359CAE60}">
      <dgm:prSet/>
      <dgm:spPr/>
      <dgm:t>
        <a:bodyPr/>
        <a:lstStyle/>
        <a:p>
          <a:endParaRPr lang="ru-RU"/>
        </a:p>
      </dgm:t>
    </dgm:pt>
    <dgm:pt modelId="{FFB9D1C6-D55A-43FD-A2A9-2C131D80836D}">
      <dgm:prSet phldrT="[Текст]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27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dirty="0"/>
        </a:p>
      </dgm:t>
    </dgm:pt>
    <dgm:pt modelId="{2544583D-9B57-4D52-AF65-589566192170}" type="parTrans" cxnId="{60FAFFB8-CF66-4493-AAFF-87BDB2D8D862}">
      <dgm:prSet/>
      <dgm:spPr/>
      <dgm:t>
        <a:bodyPr/>
        <a:lstStyle/>
        <a:p>
          <a:endParaRPr lang="ru-RU"/>
        </a:p>
      </dgm:t>
    </dgm:pt>
    <dgm:pt modelId="{93586C36-CB2B-4260-8A51-447DA92F319E}" type="sibTrans" cxnId="{60FAFFB8-CF66-4493-AAFF-87BDB2D8D862}">
      <dgm:prSet/>
      <dgm:spPr/>
      <dgm:t>
        <a:bodyPr/>
        <a:lstStyle/>
        <a:p>
          <a:endParaRPr lang="ru-RU"/>
        </a:p>
      </dgm:t>
    </dgm:pt>
    <dgm:pt modelId="{7F0F6FDB-FC1A-4DEC-8926-ABD4C869F44A}" type="pres">
      <dgm:prSet presAssocID="{AB210013-6331-4EC7-A0C6-43E370745D3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600661-412E-4D75-A0CD-AE11F6A342C2}" type="pres">
      <dgm:prSet presAssocID="{CD5BEB34-CAEC-47FE-9198-19441164DE41}" presName="linNode" presStyleCnt="0"/>
      <dgm:spPr/>
    </dgm:pt>
    <dgm:pt modelId="{1E7B84BA-EA64-4620-859B-ADC8A0B87165}" type="pres">
      <dgm:prSet presAssocID="{CD5BEB34-CAEC-47FE-9198-19441164DE41}" presName="parentShp" presStyleLbl="node1" presStyleIdx="0" presStyleCnt="2" custScaleX="194341" custScaleY="107291" custLinFactNeighborX="97" custLinFactNeighborY="-1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A31C6-8928-4033-B68E-327C24AAF53C}" type="pres">
      <dgm:prSet presAssocID="{CD5BEB34-CAEC-47FE-9198-19441164DE41}" presName="childShp" presStyleLbl="bgAccFollowNode1" presStyleIdx="0" presStyleCnt="2" custScaleY="36655" custLinFactNeighborX="-15256" custLinFactNeighborY="-8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AFD19-2826-4A0E-BC78-FE47D4858121}" type="pres">
      <dgm:prSet presAssocID="{9B1F2DF5-5F47-4BEB-A3B4-D40C0ABA7EDB}" presName="spacing" presStyleCnt="0"/>
      <dgm:spPr/>
    </dgm:pt>
    <dgm:pt modelId="{E083271B-ABC1-4718-8038-62FF5E8F906C}" type="pres">
      <dgm:prSet presAssocID="{A4BAC5E8-0FBF-46D2-9825-C276EFE8BBB3}" presName="linNode" presStyleCnt="0"/>
      <dgm:spPr/>
    </dgm:pt>
    <dgm:pt modelId="{4E5F13C4-6072-4718-9387-2E17D2B9C159}" type="pres">
      <dgm:prSet presAssocID="{A4BAC5E8-0FBF-46D2-9825-C276EFE8BBB3}" presName="parentShp" presStyleLbl="node1" presStyleIdx="1" presStyleCnt="2" custScaleX="229191" custScaleY="118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32A99-C84C-46E4-8CAC-57FBBFE1B7F7}" type="pres">
      <dgm:prSet presAssocID="{A4BAC5E8-0FBF-46D2-9825-C276EFE8BBB3}" presName="childShp" presStyleLbl="bgAccFollowNode1" presStyleIdx="1" presStyleCnt="2" custScaleY="37679" custLinFactNeighborX="-13900" custLinFactNeighborY="-2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FAFFB8-CF66-4493-AAFF-87BDB2D8D862}" srcId="{A4BAC5E8-0FBF-46D2-9825-C276EFE8BBB3}" destId="{FFB9D1C6-D55A-43FD-A2A9-2C131D80836D}" srcOrd="0" destOrd="0" parTransId="{2544583D-9B57-4D52-AF65-589566192170}" sibTransId="{93586C36-CB2B-4260-8A51-447DA92F319E}"/>
    <dgm:cxn modelId="{80FF4918-06CA-4916-BAD7-DD455F841C29}" type="presOf" srcId="{A4BAC5E8-0FBF-46D2-9825-C276EFE8BBB3}" destId="{4E5F13C4-6072-4718-9387-2E17D2B9C159}" srcOrd="0" destOrd="0" presId="urn:microsoft.com/office/officeart/2005/8/layout/vList6"/>
    <dgm:cxn modelId="{9CC9C0BF-893C-4F2F-A867-768B0E3E3328}" type="presOf" srcId="{AB210013-6331-4EC7-A0C6-43E370745D3B}" destId="{7F0F6FDB-FC1A-4DEC-8926-ABD4C869F44A}" srcOrd="0" destOrd="0" presId="urn:microsoft.com/office/officeart/2005/8/layout/vList6"/>
    <dgm:cxn modelId="{411E9977-2E1F-4D73-8352-557BEB6CF04D}" type="presOf" srcId="{CD5BEB34-CAEC-47FE-9198-19441164DE41}" destId="{1E7B84BA-EA64-4620-859B-ADC8A0B87165}" srcOrd="0" destOrd="0" presId="urn:microsoft.com/office/officeart/2005/8/layout/vList6"/>
    <dgm:cxn modelId="{CA551B8B-CFE5-4763-BE3F-A9843A2A5431}" srcId="{AB210013-6331-4EC7-A0C6-43E370745D3B}" destId="{CD5BEB34-CAEC-47FE-9198-19441164DE41}" srcOrd="0" destOrd="0" parTransId="{78C37E81-2F5F-4C35-865F-D9040608E026}" sibTransId="{9B1F2DF5-5F47-4BEB-A3B4-D40C0ABA7EDB}"/>
    <dgm:cxn modelId="{02D746D0-4B71-48BE-A100-27718D25838F}" type="presOf" srcId="{BDC901CB-F28C-46A6-BF42-BD65FC991219}" destId="{635A31C6-8928-4033-B68E-327C24AAF53C}" srcOrd="0" destOrd="0" presId="urn:microsoft.com/office/officeart/2005/8/layout/vList6"/>
    <dgm:cxn modelId="{3339F071-409B-4EB2-9BDF-6469C0431652}" srcId="{CD5BEB34-CAEC-47FE-9198-19441164DE41}" destId="{BDC901CB-F28C-46A6-BF42-BD65FC991219}" srcOrd="0" destOrd="0" parTransId="{9B69C872-0866-4272-A229-90B4CE58B32B}" sibTransId="{0F899F65-13AF-4993-9BC5-F8A95DDAFD65}"/>
    <dgm:cxn modelId="{AB00319B-54EC-4F60-97F9-B1E3359CAE60}" srcId="{AB210013-6331-4EC7-A0C6-43E370745D3B}" destId="{A4BAC5E8-0FBF-46D2-9825-C276EFE8BBB3}" srcOrd="1" destOrd="0" parTransId="{C68EC8A1-61BC-4907-8040-6382F1E01823}" sibTransId="{112BAFA7-CD94-4A63-AB1F-4C2AB37E9A30}"/>
    <dgm:cxn modelId="{4329D698-2A83-4ADB-AE8B-A5D6A6888066}" type="presOf" srcId="{FFB9D1C6-D55A-43FD-A2A9-2C131D80836D}" destId="{01532A99-C84C-46E4-8CAC-57FBBFE1B7F7}" srcOrd="0" destOrd="0" presId="urn:microsoft.com/office/officeart/2005/8/layout/vList6"/>
    <dgm:cxn modelId="{09F92863-229A-4632-B902-6D41FEE90792}" type="presParOf" srcId="{7F0F6FDB-FC1A-4DEC-8926-ABD4C869F44A}" destId="{0F600661-412E-4D75-A0CD-AE11F6A342C2}" srcOrd="0" destOrd="0" presId="urn:microsoft.com/office/officeart/2005/8/layout/vList6"/>
    <dgm:cxn modelId="{C740DD81-6AC2-4DCE-86C1-4D9C03F078D9}" type="presParOf" srcId="{0F600661-412E-4D75-A0CD-AE11F6A342C2}" destId="{1E7B84BA-EA64-4620-859B-ADC8A0B87165}" srcOrd="0" destOrd="0" presId="urn:microsoft.com/office/officeart/2005/8/layout/vList6"/>
    <dgm:cxn modelId="{6705B28D-6501-4727-B4A1-3ED688AF2190}" type="presParOf" srcId="{0F600661-412E-4D75-A0CD-AE11F6A342C2}" destId="{635A31C6-8928-4033-B68E-327C24AAF53C}" srcOrd="1" destOrd="0" presId="urn:microsoft.com/office/officeart/2005/8/layout/vList6"/>
    <dgm:cxn modelId="{0DC51577-55C9-4EB0-BC53-B57FD89A7F08}" type="presParOf" srcId="{7F0F6FDB-FC1A-4DEC-8926-ABD4C869F44A}" destId="{D49AFD19-2826-4A0E-BC78-FE47D4858121}" srcOrd="1" destOrd="0" presId="urn:microsoft.com/office/officeart/2005/8/layout/vList6"/>
    <dgm:cxn modelId="{7E86CBCC-BE8B-4F0A-8D03-454129B05089}" type="presParOf" srcId="{7F0F6FDB-FC1A-4DEC-8926-ABD4C869F44A}" destId="{E083271B-ABC1-4718-8038-62FF5E8F906C}" srcOrd="2" destOrd="0" presId="urn:microsoft.com/office/officeart/2005/8/layout/vList6"/>
    <dgm:cxn modelId="{87C02631-40D4-4CEF-A8CA-63330A8841C1}" type="presParOf" srcId="{E083271B-ABC1-4718-8038-62FF5E8F906C}" destId="{4E5F13C4-6072-4718-9387-2E17D2B9C159}" srcOrd="0" destOrd="0" presId="urn:microsoft.com/office/officeart/2005/8/layout/vList6"/>
    <dgm:cxn modelId="{E2B26EB6-7A26-405F-836C-224BF45D3693}" type="presParOf" srcId="{E083271B-ABC1-4718-8038-62FF5E8F906C}" destId="{01532A99-C84C-46E4-8CAC-57FBBFE1B7F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81F6BD-6BDA-4DBC-B32F-A2685CC2E03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572E31-0511-4D86-A197-ACC97DCD4026}">
      <dgm:prSet phldrT="[Текст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Adersbax</a:t>
          </a:r>
          <a:r>
            <a: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yaqinida</a:t>
          </a:r>
          <a:endParaRPr lang="ru-RU" sz="4800" dirty="0">
            <a:solidFill>
              <a:schemeClr val="tx1"/>
            </a:solidFill>
          </a:endParaRPr>
        </a:p>
      </dgm:t>
    </dgm:pt>
    <dgm:pt modelId="{BDC506FA-D538-4916-BA4F-B5BDFDD21B9B}" type="parTrans" cxnId="{E6A87B1F-7369-4796-868E-166C971047A5}">
      <dgm:prSet/>
      <dgm:spPr/>
      <dgm:t>
        <a:bodyPr/>
        <a:lstStyle/>
        <a:p>
          <a:endParaRPr lang="ru-RU"/>
        </a:p>
      </dgm:t>
    </dgm:pt>
    <dgm:pt modelId="{1123530A-77C5-49E4-9183-85F0AC149049}" type="sibTrans" cxnId="{E6A87B1F-7369-4796-868E-166C971047A5}">
      <dgm:prSet/>
      <dgm:spPr/>
      <dgm:t>
        <a:bodyPr/>
        <a:lstStyle/>
        <a:p>
          <a:endParaRPr lang="ru-RU"/>
        </a:p>
      </dgm:t>
    </dgm:pt>
    <dgm:pt modelId="{0BBB0D2A-68FD-4FA6-94AA-3DBACCF25EEB}">
      <dgm:prSet phldrT="[Текст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sz="3200" dirty="0"/>
        </a:p>
      </dgm:t>
    </dgm:pt>
    <dgm:pt modelId="{9B3F87F4-B070-473A-8CAB-0A9CD938CEB6}" type="parTrans" cxnId="{7982D78C-D961-4694-BBE1-E5CDC8BF7E46}">
      <dgm:prSet/>
      <dgm:spPr/>
      <dgm:t>
        <a:bodyPr/>
        <a:lstStyle/>
        <a:p>
          <a:endParaRPr lang="ru-RU"/>
        </a:p>
      </dgm:t>
    </dgm:pt>
    <dgm:pt modelId="{0A5343AF-AFA1-4475-B63D-BA59E85E4AEB}" type="sibTrans" cxnId="{7982D78C-D961-4694-BBE1-E5CDC8BF7E46}">
      <dgm:prSet/>
      <dgm:spPr/>
      <dgm:t>
        <a:bodyPr/>
        <a:lstStyle/>
        <a:p>
          <a:endParaRPr lang="ru-RU"/>
        </a:p>
      </dgm:t>
    </dgm:pt>
    <dgm:pt modelId="{B604CC90-CB52-4519-85EF-EB39D2D3765D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Milan </a:t>
          </a:r>
          <a:r>
            <a:rPr lang="en-US" sz="4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yaqinidagi</a:t>
          </a:r>
          <a:r>
            <a: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qasrda</a:t>
          </a:r>
          <a:r>
            <a: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400" dirty="0">
            <a:solidFill>
              <a:schemeClr val="tx1"/>
            </a:solidFill>
          </a:endParaRPr>
        </a:p>
      </dgm:t>
    </dgm:pt>
    <dgm:pt modelId="{F908853F-4EBE-4C20-BCCD-3018C6BEB859}" type="parTrans" cxnId="{4D5F68AC-AD75-4508-9D43-4D183166963E}">
      <dgm:prSet/>
      <dgm:spPr/>
      <dgm:t>
        <a:bodyPr/>
        <a:lstStyle/>
        <a:p>
          <a:endParaRPr lang="ru-RU"/>
        </a:p>
      </dgm:t>
    </dgm:pt>
    <dgm:pt modelId="{B450A67A-820C-46FE-99B4-B4D1C89B4688}" type="sibTrans" cxnId="{4D5F68AC-AD75-4508-9D43-4D183166963E}">
      <dgm:prSet/>
      <dgm:spPr/>
      <dgm:t>
        <a:bodyPr/>
        <a:lstStyle/>
        <a:p>
          <a:endParaRPr lang="ru-RU"/>
        </a:p>
      </dgm:t>
    </dgm:pt>
    <dgm:pt modelId="{5D2A2D83-2E2C-4C12-AD98-3ADCE4E3A30F}">
      <dgm:prSet phldrT="[Текст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40-50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sz="2800" dirty="0"/>
        </a:p>
      </dgm:t>
    </dgm:pt>
    <dgm:pt modelId="{763F98D4-DC5D-4968-A844-A3A27A380BE6}" type="parTrans" cxnId="{8CFBC2F9-2D08-448C-A194-48FCABE19B7F}">
      <dgm:prSet/>
      <dgm:spPr/>
      <dgm:t>
        <a:bodyPr/>
        <a:lstStyle/>
        <a:p>
          <a:endParaRPr lang="ru-RU"/>
        </a:p>
      </dgm:t>
    </dgm:pt>
    <dgm:pt modelId="{4DF67A0F-2F1A-41E3-BC97-8747AB1E341D}" type="sibTrans" cxnId="{8CFBC2F9-2D08-448C-A194-48FCABE19B7F}">
      <dgm:prSet/>
      <dgm:spPr/>
      <dgm:t>
        <a:bodyPr/>
        <a:lstStyle/>
        <a:p>
          <a:endParaRPr lang="ru-RU"/>
        </a:p>
      </dgm:t>
    </dgm:pt>
    <dgm:pt modelId="{3552067B-8F12-4F1F-A61D-8B6496A2294F}" type="pres">
      <dgm:prSet presAssocID="{FD81F6BD-6BDA-4DBC-B32F-A2685CC2E03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9CF80C-BA15-42C8-9977-1564B453C6EC}" type="pres">
      <dgm:prSet presAssocID="{F7572E31-0511-4D86-A197-ACC97DCD4026}" presName="linNode" presStyleCnt="0"/>
      <dgm:spPr/>
    </dgm:pt>
    <dgm:pt modelId="{D99C9DD0-159B-4D20-B833-F08B73DA5125}" type="pres">
      <dgm:prSet presAssocID="{F7572E31-0511-4D86-A197-ACC97DCD4026}" presName="parentShp" presStyleLbl="node1" presStyleIdx="0" presStyleCnt="2" custScaleX="158289" custLinFactNeighborX="-39659" custLinFactNeighborY="3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5C88E-D933-4043-83A3-38C315B8985B}" type="pres">
      <dgm:prSet presAssocID="{F7572E31-0511-4D86-A197-ACC97DCD4026}" presName="childShp" presStyleLbl="bgAccFollowNode1" presStyleIdx="0" presStyleCnt="2" custScaleX="60513" custScaleY="32115" custLinFactNeighborX="12969" custLinFactNeighborY="1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BDF0-8716-418D-92B3-FE5B20B239AC}" type="pres">
      <dgm:prSet presAssocID="{1123530A-77C5-49E4-9183-85F0AC149049}" presName="spacing" presStyleCnt="0"/>
      <dgm:spPr/>
    </dgm:pt>
    <dgm:pt modelId="{FF726F28-8B1D-4391-A1D3-20422487C8BF}" type="pres">
      <dgm:prSet presAssocID="{B604CC90-CB52-4519-85EF-EB39D2D3765D}" presName="linNode" presStyleCnt="0"/>
      <dgm:spPr/>
    </dgm:pt>
    <dgm:pt modelId="{B84EC49A-B502-4817-98DB-7D91DA352A03}" type="pres">
      <dgm:prSet presAssocID="{B604CC90-CB52-4519-85EF-EB39D2D3765D}" presName="parentShp" presStyleLbl="node1" presStyleIdx="1" presStyleCnt="2" custScaleX="203786" custLinFactNeighborX="-19495" custLinFactNeighborY="1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64924-A8FF-4F26-9906-8C8EE6153550}" type="pres">
      <dgm:prSet presAssocID="{B604CC90-CB52-4519-85EF-EB39D2D3765D}" presName="childShp" presStyleLbl="bgAccFollowNode1" presStyleIdx="1" presStyleCnt="2" custScaleX="79019" custScaleY="26164" custLinFactNeighborX="2579" custLinFactNeighborY="-7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5F68AC-AD75-4508-9D43-4D183166963E}" srcId="{FD81F6BD-6BDA-4DBC-B32F-A2685CC2E03A}" destId="{B604CC90-CB52-4519-85EF-EB39D2D3765D}" srcOrd="1" destOrd="0" parTransId="{F908853F-4EBE-4C20-BCCD-3018C6BEB859}" sibTransId="{B450A67A-820C-46FE-99B4-B4D1C89B4688}"/>
    <dgm:cxn modelId="{9689E882-93AF-43F7-A377-12AF402950CD}" type="presOf" srcId="{FD81F6BD-6BDA-4DBC-B32F-A2685CC2E03A}" destId="{3552067B-8F12-4F1F-A61D-8B6496A2294F}" srcOrd="0" destOrd="0" presId="urn:microsoft.com/office/officeart/2005/8/layout/vList6"/>
    <dgm:cxn modelId="{8CFBC2F9-2D08-448C-A194-48FCABE19B7F}" srcId="{B604CC90-CB52-4519-85EF-EB39D2D3765D}" destId="{5D2A2D83-2E2C-4C12-AD98-3ADCE4E3A30F}" srcOrd="0" destOrd="0" parTransId="{763F98D4-DC5D-4968-A844-A3A27A380BE6}" sibTransId="{4DF67A0F-2F1A-41E3-BC97-8747AB1E341D}"/>
    <dgm:cxn modelId="{7982D78C-D961-4694-BBE1-E5CDC8BF7E46}" srcId="{F7572E31-0511-4D86-A197-ACC97DCD4026}" destId="{0BBB0D2A-68FD-4FA6-94AA-3DBACCF25EEB}" srcOrd="0" destOrd="0" parTransId="{9B3F87F4-B070-473A-8CAB-0A9CD938CEB6}" sibTransId="{0A5343AF-AFA1-4475-B63D-BA59E85E4AEB}"/>
    <dgm:cxn modelId="{E6A87B1F-7369-4796-868E-166C971047A5}" srcId="{FD81F6BD-6BDA-4DBC-B32F-A2685CC2E03A}" destId="{F7572E31-0511-4D86-A197-ACC97DCD4026}" srcOrd="0" destOrd="0" parTransId="{BDC506FA-D538-4916-BA4F-B5BDFDD21B9B}" sibTransId="{1123530A-77C5-49E4-9183-85F0AC149049}"/>
    <dgm:cxn modelId="{CE405E43-3F27-4C4E-A943-08647259DB33}" type="presOf" srcId="{5D2A2D83-2E2C-4C12-AD98-3ADCE4E3A30F}" destId="{1A464924-A8FF-4F26-9906-8C8EE6153550}" srcOrd="0" destOrd="0" presId="urn:microsoft.com/office/officeart/2005/8/layout/vList6"/>
    <dgm:cxn modelId="{6FB40E2B-8677-4449-87AF-3D4C7ABCF156}" type="presOf" srcId="{F7572E31-0511-4D86-A197-ACC97DCD4026}" destId="{D99C9DD0-159B-4D20-B833-F08B73DA5125}" srcOrd="0" destOrd="0" presId="urn:microsoft.com/office/officeart/2005/8/layout/vList6"/>
    <dgm:cxn modelId="{2882C91A-EB7B-4B5C-9A38-D22F365363D6}" type="presOf" srcId="{0BBB0D2A-68FD-4FA6-94AA-3DBACCF25EEB}" destId="{57D5C88E-D933-4043-83A3-38C315B8985B}" srcOrd="0" destOrd="0" presId="urn:microsoft.com/office/officeart/2005/8/layout/vList6"/>
    <dgm:cxn modelId="{DBCBB0D3-3073-4288-9364-889D68F664DB}" type="presOf" srcId="{B604CC90-CB52-4519-85EF-EB39D2D3765D}" destId="{B84EC49A-B502-4817-98DB-7D91DA352A03}" srcOrd="0" destOrd="0" presId="urn:microsoft.com/office/officeart/2005/8/layout/vList6"/>
    <dgm:cxn modelId="{3CFB480A-8548-450B-882E-36013C179AE8}" type="presParOf" srcId="{3552067B-8F12-4F1F-A61D-8B6496A2294F}" destId="{9C9CF80C-BA15-42C8-9977-1564B453C6EC}" srcOrd="0" destOrd="0" presId="urn:microsoft.com/office/officeart/2005/8/layout/vList6"/>
    <dgm:cxn modelId="{676F786A-4E8B-4CB7-8F3B-9F627AAE590F}" type="presParOf" srcId="{9C9CF80C-BA15-42C8-9977-1564B453C6EC}" destId="{D99C9DD0-159B-4D20-B833-F08B73DA5125}" srcOrd="0" destOrd="0" presId="urn:microsoft.com/office/officeart/2005/8/layout/vList6"/>
    <dgm:cxn modelId="{604B9E9F-F82E-41F0-8310-998523E353D1}" type="presParOf" srcId="{9C9CF80C-BA15-42C8-9977-1564B453C6EC}" destId="{57D5C88E-D933-4043-83A3-38C315B8985B}" srcOrd="1" destOrd="0" presId="urn:microsoft.com/office/officeart/2005/8/layout/vList6"/>
    <dgm:cxn modelId="{3ADCA31E-576E-4B19-90F5-F72A20A32ADC}" type="presParOf" srcId="{3552067B-8F12-4F1F-A61D-8B6496A2294F}" destId="{7639BDF0-8716-418D-92B3-FE5B20B239AC}" srcOrd="1" destOrd="0" presId="urn:microsoft.com/office/officeart/2005/8/layout/vList6"/>
    <dgm:cxn modelId="{D2AC1A58-1D5A-47A7-8EFF-F9AC5BFAD8DF}" type="presParOf" srcId="{3552067B-8F12-4F1F-A61D-8B6496A2294F}" destId="{FF726F28-8B1D-4391-A1D3-20422487C8BF}" srcOrd="2" destOrd="0" presId="urn:microsoft.com/office/officeart/2005/8/layout/vList6"/>
    <dgm:cxn modelId="{22735F42-F29D-4AA6-BC5A-7EA7487AA6E9}" type="presParOf" srcId="{FF726F28-8B1D-4391-A1D3-20422487C8BF}" destId="{B84EC49A-B502-4817-98DB-7D91DA352A03}" srcOrd="0" destOrd="0" presId="urn:microsoft.com/office/officeart/2005/8/layout/vList6"/>
    <dgm:cxn modelId="{FDD229FE-DA94-4B92-9A3B-E49CFB899B47}" type="presParOf" srcId="{FF726F28-8B1D-4391-A1D3-20422487C8BF}" destId="{1A464924-A8FF-4F26-9906-8C8EE615355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A31C6-8928-4033-B68E-327C24AAF53C}">
      <dsp:nvSpPr>
        <dsp:cNvPr id="0" name=""/>
        <dsp:cNvSpPr/>
      </dsp:nvSpPr>
      <dsp:spPr>
        <a:xfrm>
          <a:off x="3269013" y="657549"/>
          <a:ext cx="2733937" cy="887224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b="1" kern="1200" dirty="0">
              <a:latin typeface="Arial" panose="020B0604020202020204" pitchFamily="34" charset="0"/>
              <a:cs typeface="Arial" panose="020B0604020202020204" pitchFamily="34" charset="0"/>
            </a:rPr>
            <a:t>17 </a:t>
          </a:r>
          <a:r>
            <a:rPr lang="en-US" sz="3400" b="1" kern="1200" dirty="0" err="1"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sz="3400" kern="1200" dirty="0"/>
        </a:p>
      </dsp:txBody>
      <dsp:txXfrm>
        <a:off x="3269013" y="768452"/>
        <a:ext cx="2401228" cy="665418"/>
      </dsp:txXfrm>
    </dsp:sp>
    <dsp:sp modelId="{1E7B84BA-EA64-4620-859B-ADC8A0B87165}">
      <dsp:nvSpPr>
        <dsp:cNvPr id="0" name=""/>
        <dsp:cNvSpPr/>
      </dsp:nvSpPr>
      <dsp:spPr>
        <a:xfrm>
          <a:off x="7617" y="0"/>
          <a:ext cx="3542107" cy="2596951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Angliyadagi</a:t>
          </a:r>
          <a:endParaRPr lang="en-US" sz="4000" b="1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Vudstok</a:t>
          </a:r>
          <a:r>
            <a:rPr lang="en-US" sz="40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Qasrida</a:t>
          </a:r>
          <a:endParaRPr lang="ru-RU" sz="4000" kern="1200" dirty="0">
            <a:solidFill>
              <a:schemeClr val="bg1"/>
            </a:solidFill>
          </a:endParaRPr>
        </a:p>
      </dsp:txBody>
      <dsp:txXfrm>
        <a:off x="134390" y="126773"/>
        <a:ext cx="3288561" cy="2343405"/>
      </dsp:txXfrm>
    </dsp:sp>
    <dsp:sp modelId="{01532A99-C84C-46E4-8CAC-57FBBFE1B7F7}">
      <dsp:nvSpPr>
        <dsp:cNvPr id="0" name=""/>
        <dsp:cNvSpPr/>
      </dsp:nvSpPr>
      <dsp:spPr>
        <a:xfrm>
          <a:off x="3568874" y="3756967"/>
          <a:ext cx="2486152" cy="912010"/>
        </a:xfrm>
        <a:prstGeom prst="rightArrow">
          <a:avLst>
            <a:gd name="adj1" fmla="val 75000"/>
            <a:gd name="adj2" fmla="val 5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b="1" kern="1200" dirty="0">
              <a:latin typeface="Arial" panose="020B0604020202020204" pitchFamily="34" charset="0"/>
              <a:cs typeface="Arial" panose="020B0604020202020204" pitchFamily="34" charset="0"/>
            </a:rPr>
            <a:t>27 </a:t>
          </a:r>
          <a:r>
            <a:rPr lang="en-US" sz="3400" b="1" kern="1200" dirty="0" err="1"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sz="3400" kern="1200" dirty="0"/>
        </a:p>
      </dsp:txBody>
      <dsp:txXfrm>
        <a:off x="3568874" y="3870968"/>
        <a:ext cx="2144148" cy="684008"/>
      </dsp:txXfrm>
    </dsp:sp>
    <dsp:sp modelId="{4E5F13C4-6072-4718-9387-2E17D2B9C159}">
      <dsp:nvSpPr>
        <dsp:cNvPr id="0" name=""/>
        <dsp:cNvSpPr/>
      </dsp:nvSpPr>
      <dsp:spPr>
        <a:xfrm>
          <a:off x="565" y="2840333"/>
          <a:ext cx="3798692" cy="2856184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Galbershtad</a:t>
          </a:r>
          <a:r>
            <a:rPr lang="en-US" sz="4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yaqinidagi</a:t>
          </a:r>
          <a:r>
            <a:rPr lang="en-US" sz="4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xarobalarida</a:t>
          </a:r>
          <a:r>
            <a:rPr lang="en-US" sz="4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000" kern="1200" dirty="0">
            <a:solidFill>
              <a:schemeClr val="bg1"/>
            </a:solidFill>
          </a:endParaRPr>
        </a:p>
      </dsp:txBody>
      <dsp:txXfrm>
        <a:off x="139992" y="2979760"/>
        <a:ext cx="3519838" cy="2577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5C88E-D933-4043-83A3-38C315B8985B}">
      <dsp:nvSpPr>
        <dsp:cNvPr id="0" name=""/>
        <dsp:cNvSpPr/>
      </dsp:nvSpPr>
      <dsp:spPr>
        <a:xfrm>
          <a:off x="4628362" y="976064"/>
          <a:ext cx="2638402" cy="876693"/>
        </a:xfrm>
        <a:prstGeom prst="rightArrow">
          <a:avLst>
            <a:gd name="adj1" fmla="val 75000"/>
            <a:gd name="adj2" fmla="val 5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7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sz="3200" kern="1200" dirty="0"/>
        </a:p>
      </dsp:txBody>
      <dsp:txXfrm>
        <a:off x="4628362" y="1085651"/>
        <a:ext cx="2309642" cy="657519"/>
      </dsp:txXfrm>
    </dsp:sp>
    <dsp:sp modelId="{D99C9DD0-159B-4D20-B833-F08B73DA5125}">
      <dsp:nvSpPr>
        <dsp:cNvPr id="0" name=""/>
        <dsp:cNvSpPr/>
      </dsp:nvSpPr>
      <dsp:spPr>
        <a:xfrm>
          <a:off x="0" y="98619"/>
          <a:ext cx="4600995" cy="272985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Adersbax</a:t>
          </a:r>
          <a:r>
            <a:rPr lang="en-US" sz="4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yaqinida</a:t>
          </a:r>
          <a:endParaRPr lang="ru-RU" sz="4800" kern="1200" dirty="0">
            <a:solidFill>
              <a:schemeClr val="tx1"/>
            </a:solidFill>
          </a:endParaRPr>
        </a:p>
      </dsp:txBody>
      <dsp:txXfrm>
        <a:off x="133261" y="231880"/>
        <a:ext cx="4334473" cy="2463335"/>
      </dsp:txXfrm>
    </dsp:sp>
    <dsp:sp modelId="{1A464924-A8FF-4F26-9906-8C8EE6153550}">
      <dsp:nvSpPr>
        <dsp:cNvPr id="0" name=""/>
        <dsp:cNvSpPr/>
      </dsp:nvSpPr>
      <dsp:spPr>
        <a:xfrm>
          <a:off x="4595331" y="3806912"/>
          <a:ext cx="2671433" cy="714239"/>
        </a:xfrm>
        <a:prstGeom prst="rightArrow">
          <a:avLst>
            <a:gd name="adj1" fmla="val 75000"/>
            <a:gd name="adj2" fmla="val 5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40-50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marta</a:t>
          </a:r>
          <a:endParaRPr lang="ru-RU" sz="2800" kern="1200" dirty="0"/>
        </a:p>
      </dsp:txBody>
      <dsp:txXfrm>
        <a:off x="4595331" y="3896192"/>
        <a:ext cx="2403593" cy="535679"/>
      </dsp:txXfrm>
    </dsp:sp>
    <dsp:sp modelId="{B84EC49A-B502-4817-98DB-7D91DA352A03}">
      <dsp:nvSpPr>
        <dsp:cNvPr id="0" name=""/>
        <dsp:cNvSpPr/>
      </dsp:nvSpPr>
      <dsp:spPr>
        <a:xfrm>
          <a:off x="0" y="3004242"/>
          <a:ext cx="4592995" cy="2729857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Milan </a:t>
          </a:r>
          <a:r>
            <a:rPr lang="en-US" sz="4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yaqinidagi</a:t>
          </a:r>
          <a:r>
            <a:rPr lang="en-US" sz="4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qasrda</a:t>
          </a:r>
          <a:r>
            <a:rPr lang="en-US" sz="4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4400" kern="1200" dirty="0">
            <a:solidFill>
              <a:schemeClr val="tx1"/>
            </a:solidFill>
          </a:endParaRPr>
        </a:p>
      </dsp:txBody>
      <dsp:txXfrm>
        <a:off x="133261" y="3137503"/>
        <a:ext cx="4326473" cy="2463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1pPr>
    <a:lvl2pPr marL="971709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2pPr>
    <a:lvl3pPr marL="1943416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3pPr>
    <a:lvl4pPr marL="2915125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4pPr>
    <a:lvl5pPr marL="3886832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5pPr>
    <a:lvl6pPr marL="4858541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6pPr>
    <a:lvl7pPr marL="5830248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7pPr>
    <a:lvl8pPr marL="6801957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8pPr>
    <a:lvl9pPr marL="7773664" algn="l" defTabSz="1943416" rtl="0" eaLnBrk="1" latinLnBrk="0" hangingPunct="1">
      <a:defRPr sz="25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4765" y="2243106"/>
            <a:ext cx="10933986" cy="3251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9528" y="4052063"/>
            <a:ext cx="9004459" cy="222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950" y="228401"/>
            <a:ext cx="11521609" cy="687293"/>
          </a:xfrm>
        </p:spPr>
        <p:txBody>
          <a:bodyPr lIns="0" tIns="0" rIns="0" bIns="0"/>
          <a:lstStyle>
            <a:lvl1pPr>
              <a:defRPr sz="444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2954" y="2189892"/>
            <a:ext cx="10917609" cy="469189"/>
          </a:xfrm>
        </p:spPr>
        <p:txBody>
          <a:bodyPr lIns="0" tIns="0" rIns="0" bIns="0"/>
          <a:lstStyle>
            <a:lvl1pPr>
              <a:defRPr sz="3034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950" y="228401"/>
            <a:ext cx="11521609" cy="687293"/>
          </a:xfrm>
        </p:spPr>
        <p:txBody>
          <a:bodyPr lIns="0" tIns="0" rIns="0" bIns="0"/>
          <a:lstStyle>
            <a:lvl1pPr>
              <a:defRPr sz="444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3178" y="1664240"/>
            <a:ext cx="5595628" cy="222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24712" y="1664240"/>
            <a:ext cx="5595628" cy="222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9142" y="158692"/>
            <a:ext cx="12607093" cy="95722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26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950" y="228401"/>
            <a:ext cx="11521609" cy="687293"/>
          </a:xfrm>
        </p:spPr>
        <p:txBody>
          <a:bodyPr lIns="0" tIns="0" rIns="0" bIns="0"/>
          <a:lstStyle>
            <a:lvl1pPr>
              <a:defRPr sz="444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73" y="295389"/>
            <a:ext cx="10933988" cy="3251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4771" y="3154232"/>
            <a:ext cx="3511738" cy="23462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517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75895" y="3154232"/>
            <a:ext cx="3511738" cy="23462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517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87015" y="3154232"/>
            <a:ext cx="3511738" cy="23462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517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64771" y="5254963"/>
            <a:ext cx="3511738" cy="1011678"/>
          </a:xfrm>
        </p:spPr>
        <p:txBody>
          <a:bodyPr>
            <a:noAutofit/>
          </a:bodyPr>
          <a:lstStyle>
            <a:lvl1pPr marL="0" indent="0">
              <a:buNone/>
              <a:defRPr sz="1517"/>
            </a:lvl1pPr>
            <a:lvl2pPr marL="156136" indent="-156136">
              <a:buFont typeface="Arial" panose="020B0604020202020204" pitchFamily="34" charset="0"/>
              <a:buChar char="•"/>
              <a:defRPr sz="1517"/>
            </a:lvl2pPr>
            <a:lvl3pPr marL="312272" indent="-156136">
              <a:defRPr sz="1517"/>
            </a:lvl3pPr>
            <a:lvl4pPr marL="546471" indent="-234202">
              <a:defRPr sz="1517"/>
            </a:lvl4pPr>
            <a:lvl5pPr marL="780675" indent="-234202">
              <a:defRPr sz="151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75895" y="5254963"/>
            <a:ext cx="3511738" cy="1011678"/>
          </a:xfrm>
        </p:spPr>
        <p:txBody>
          <a:bodyPr>
            <a:noAutofit/>
          </a:bodyPr>
          <a:lstStyle>
            <a:lvl1pPr marL="0" indent="0">
              <a:buNone/>
              <a:defRPr sz="1517"/>
            </a:lvl1pPr>
            <a:lvl2pPr marL="156136" indent="-156136">
              <a:buFont typeface="Arial" panose="020B0604020202020204" pitchFamily="34" charset="0"/>
              <a:buChar char="•"/>
              <a:defRPr sz="1517"/>
            </a:lvl2pPr>
            <a:lvl3pPr marL="312272" indent="-156136">
              <a:defRPr sz="1517"/>
            </a:lvl3pPr>
            <a:lvl4pPr marL="546471" indent="-234202">
              <a:defRPr sz="1517"/>
            </a:lvl4pPr>
            <a:lvl5pPr marL="780675" indent="-234202">
              <a:defRPr sz="151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87015" y="5254963"/>
            <a:ext cx="3511738" cy="1011678"/>
          </a:xfrm>
        </p:spPr>
        <p:txBody>
          <a:bodyPr>
            <a:noAutofit/>
          </a:bodyPr>
          <a:lstStyle>
            <a:lvl1pPr marL="0" indent="0">
              <a:buNone/>
              <a:defRPr sz="1517"/>
            </a:lvl1pPr>
            <a:lvl2pPr marL="156136" indent="-156136">
              <a:buFont typeface="Arial" panose="020B0604020202020204" pitchFamily="34" charset="0"/>
              <a:buChar char="•"/>
              <a:defRPr sz="1517"/>
            </a:lvl2pPr>
            <a:lvl3pPr marL="312272" indent="-156136">
              <a:defRPr sz="1517"/>
            </a:lvl3pPr>
            <a:lvl4pPr marL="546471" indent="-234202">
              <a:defRPr sz="1517"/>
            </a:lvl4pPr>
            <a:lvl5pPr marL="780675" indent="-234202">
              <a:defRPr sz="151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64773" y="984889"/>
            <a:ext cx="10933988" cy="230661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34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9123" y="1195626"/>
            <a:ext cx="12607093" cy="590760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8261"/>
          </a:p>
        </p:txBody>
      </p:sp>
      <p:sp>
        <p:nvSpPr>
          <p:cNvPr id="17" name="bg object 17"/>
          <p:cNvSpPr/>
          <p:nvPr/>
        </p:nvSpPr>
        <p:spPr>
          <a:xfrm>
            <a:off x="149142" y="158692"/>
            <a:ext cx="12607093" cy="95722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26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950" y="228401"/>
            <a:ext cx="11521609" cy="3251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2954" y="2189891"/>
            <a:ext cx="10917609" cy="222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73595" y="6729319"/>
            <a:ext cx="4116324" cy="604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3175" y="6729319"/>
            <a:ext cx="2958608" cy="604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61731" y="6729319"/>
            <a:ext cx="2958608" cy="604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91009">
        <a:defRPr>
          <a:latin typeface="+mn-lt"/>
          <a:ea typeface="+mn-ea"/>
          <a:cs typeface="+mn-cs"/>
        </a:defRPr>
      </a:lvl2pPr>
      <a:lvl3pPr marL="1982017">
        <a:defRPr>
          <a:latin typeface="+mn-lt"/>
          <a:ea typeface="+mn-ea"/>
          <a:cs typeface="+mn-cs"/>
        </a:defRPr>
      </a:lvl3pPr>
      <a:lvl4pPr marL="2973025">
        <a:defRPr>
          <a:latin typeface="+mn-lt"/>
          <a:ea typeface="+mn-ea"/>
          <a:cs typeface="+mn-cs"/>
        </a:defRPr>
      </a:lvl4pPr>
      <a:lvl5pPr marL="3964034">
        <a:defRPr>
          <a:latin typeface="+mn-lt"/>
          <a:ea typeface="+mn-ea"/>
          <a:cs typeface="+mn-cs"/>
        </a:defRPr>
      </a:lvl5pPr>
      <a:lvl6pPr marL="4955043">
        <a:defRPr>
          <a:latin typeface="+mn-lt"/>
          <a:ea typeface="+mn-ea"/>
          <a:cs typeface="+mn-cs"/>
        </a:defRPr>
      </a:lvl6pPr>
      <a:lvl7pPr marL="5946051">
        <a:defRPr>
          <a:latin typeface="+mn-lt"/>
          <a:ea typeface="+mn-ea"/>
          <a:cs typeface="+mn-cs"/>
        </a:defRPr>
      </a:lvl7pPr>
      <a:lvl8pPr marL="6937060">
        <a:defRPr>
          <a:latin typeface="+mn-lt"/>
          <a:ea typeface="+mn-ea"/>
          <a:cs typeface="+mn-cs"/>
        </a:defRPr>
      </a:lvl8pPr>
      <a:lvl9pPr marL="79280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91009">
        <a:defRPr>
          <a:latin typeface="+mn-lt"/>
          <a:ea typeface="+mn-ea"/>
          <a:cs typeface="+mn-cs"/>
        </a:defRPr>
      </a:lvl2pPr>
      <a:lvl3pPr marL="1982017">
        <a:defRPr>
          <a:latin typeface="+mn-lt"/>
          <a:ea typeface="+mn-ea"/>
          <a:cs typeface="+mn-cs"/>
        </a:defRPr>
      </a:lvl3pPr>
      <a:lvl4pPr marL="2973025">
        <a:defRPr>
          <a:latin typeface="+mn-lt"/>
          <a:ea typeface="+mn-ea"/>
          <a:cs typeface="+mn-cs"/>
        </a:defRPr>
      </a:lvl4pPr>
      <a:lvl5pPr marL="3964034">
        <a:defRPr>
          <a:latin typeface="+mn-lt"/>
          <a:ea typeface="+mn-ea"/>
          <a:cs typeface="+mn-cs"/>
        </a:defRPr>
      </a:lvl5pPr>
      <a:lvl6pPr marL="4955043">
        <a:defRPr>
          <a:latin typeface="+mn-lt"/>
          <a:ea typeface="+mn-ea"/>
          <a:cs typeface="+mn-cs"/>
        </a:defRPr>
      </a:lvl6pPr>
      <a:lvl7pPr marL="5946051">
        <a:defRPr>
          <a:latin typeface="+mn-lt"/>
          <a:ea typeface="+mn-ea"/>
          <a:cs typeface="+mn-cs"/>
        </a:defRPr>
      </a:lvl7pPr>
      <a:lvl8pPr marL="6937060">
        <a:defRPr>
          <a:latin typeface="+mn-lt"/>
          <a:ea typeface="+mn-ea"/>
          <a:cs typeface="+mn-cs"/>
        </a:defRPr>
      </a:lvl8pPr>
      <a:lvl9pPr marL="792806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11456"/>
            <a:ext cx="12756357" cy="192788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8261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3253794" y="305129"/>
            <a:ext cx="6077526" cy="1366191"/>
          </a:xfrm>
          <a:prstGeom prst="rect">
            <a:avLst/>
          </a:prstGeom>
        </p:spPr>
        <p:txBody>
          <a:bodyPr wrap="square" lIns="0" tIns="3167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7542" algn="ctr" defTabSz="1983031">
              <a:spcBef>
                <a:spcPts val="247"/>
              </a:spcBef>
              <a:defRPr/>
            </a:pPr>
            <a:r>
              <a:rPr lang="en-US" sz="867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350488" y="258600"/>
            <a:ext cx="1884105" cy="155332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82887"/>
            <a:endParaRPr lang="ru-RU" sz="826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350489" y="2059998"/>
            <a:ext cx="9586468" cy="13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250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45"/>
              </a:spcBef>
            </a:pP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MAVZU: </a:t>
            </a:r>
            <a:r>
              <a:rPr lang="en-US" sz="4400" b="1" dirty="0">
                <a:cs typeface="Arial" panose="020B0604020202020204" pitchFamily="34" charset="0"/>
              </a:rPr>
              <a:t>TOVUSHNING QAYTISHI. AKS-SADO</a:t>
            </a:r>
            <a:endParaRPr lang="en-US" sz="4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812711" y="601018"/>
            <a:ext cx="2133599" cy="868490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8261"/>
          </a:p>
        </p:txBody>
      </p:sp>
      <p:pic>
        <p:nvPicPr>
          <p:cNvPr id="15" name="Obraz 15" descr="red_stone2.jpg">
            <a:extLst>
              <a:ext uri="{FF2B5EF4-FFF2-40B4-BE49-F238E27FC236}">
                <a16:creationId xmlns:a16="http://schemas.microsoft.com/office/drawing/2014/main" id="{0092B525-06EB-46E7-A9AC-BC281DB0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4445" y="3849022"/>
            <a:ext cx="4615975" cy="316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6" descr="tn_woda%201.jpg">
            <a:extLst>
              <a:ext uri="{FF2B5EF4-FFF2-40B4-BE49-F238E27FC236}">
                <a16:creationId xmlns:a16="http://schemas.microsoft.com/office/drawing/2014/main" id="{98F94E7A-09B2-468E-8044-A6264B70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156" y="3846512"/>
            <a:ext cx="4787549" cy="316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FC0EA0-AB4E-46FD-8377-961AD181E373}"/>
              </a:ext>
            </a:extLst>
          </p:cNvPr>
          <p:cNvSpPr/>
          <p:nvPr/>
        </p:nvSpPr>
        <p:spPr>
          <a:xfrm>
            <a:off x="9967008" y="601020"/>
            <a:ext cx="1825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750">
              <a:spcBef>
                <a:spcPts val="265"/>
              </a:spcBef>
              <a:defRPr/>
            </a:pPr>
            <a:r>
              <a:rPr lang="ru-RU" sz="4800" b="1" spc="22" dirty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r>
              <a:rPr lang="en-US" sz="44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C9BE69-1A3B-442C-B3AE-8C6F1F4F8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"/>
            <a:ext cx="12863513" cy="1941512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indent="546100" algn="ctr"/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Chaqmoq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chaqnaganda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yashin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bo‘lganini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ko‘rsak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momaqaldiroq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ovozi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takrorlanganligini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kuzatganmiz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779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3F3AE-8965-4CD9-B622-6C5746903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6" y="2246312"/>
            <a:ext cx="8534400" cy="44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7738069-7972-4270-969C-40B4AEB45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0756" y="2246312"/>
            <a:ext cx="7600424" cy="46236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7127B6-6397-4100-BB53-C1EC6CB4AB71}"/>
              </a:ext>
            </a:extLst>
          </p:cNvPr>
          <p:cNvSpPr/>
          <p:nvPr/>
        </p:nvSpPr>
        <p:spPr>
          <a:xfrm>
            <a:off x="0" y="0"/>
            <a:ext cx="12863513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546100"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Bunga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momaqaldiroq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ovozi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binolar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bulutlardan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eshitilishidir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221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22238-11C5-4F4A-9C00-B9B53A30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863513" cy="1415698"/>
          </a:xfrm>
          <a:solidFill>
            <a:srgbClr val="0070C0"/>
          </a:solidFill>
        </p:spPr>
        <p:txBody>
          <a:bodyPr>
            <a:noAutofit/>
          </a:bodyPr>
          <a:lstStyle/>
          <a:p>
            <a:pPr indent="625475"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Tovushning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qaytishidan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texnikada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847CB5-F1D8-482C-B7AD-48F39F6C9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56" y="3465514"/>
            <a:ext cx="7263362" cy="356828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88DDF53-CB1C-445D-9386-60BBA03747A9}"/>
              </a:ext>
            </a:extLst>
          </p:cNvPr>
          <p:cNvSpPr txBox="1">
            <a:spLocks/>
          </p:cNvSpPr>
          <p:nvPr/>
        </p:nvSpPr>
        <p:spPr>
          <a:xfrm>
            <a:off x="564356" y="1415698"/>
            <a:ext cx="11430000" cy="204981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444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625475" algn="just" defTabSz="914400"/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z-Latn-UZ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engiz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chuqurlikni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kemalarini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ultratovushlardan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4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56A28-20A5-4F58-9979-EE6BADF5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863513" cy="1618456"/>
          </a:xfrm>
          <a:solidFill>
            <a:srgbClr val="0070C0"/>
          </a:solidFill>
        </p:spPr>
        <p:txBody>
          <a:bodyPr>
            <a:noAutofit/>
          </a:bodyPr>
          <a:lstStyle/>
          <a:p>
            <a:pPr indent="722313"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tubiga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ultratovush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yuboriladi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urilib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C20C2-992F-48ED-89D1-9A4C070F2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53" t="24406" r="26756" b="21407"/>
          <a:stretch/>
        </p:blipFill>
        <p:spPr>
          <a:xfrm>
            <a:off x="6431756" y="2017712"/>
            <a:ext cx="5257800" cy="4275500"/>
          </a:xfrm>
          <a:prstGeom prst="rect">
            <a:avLst/>
          </a:prstGeom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9EE09E17-3EEB-443F-B718-B9A815C4D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4609" r="66812" b="47830"/>
          <a:stretch>
            <a:fillRect/>
          </a:stretch>
        </p:blipFill>
        <p:spPr bwMode="auto">
          <a:xfrm>
            <a:off x="792956" y="2017712"/>
            <a:ext cx="5257800" cy="42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1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2ADFD-A7CB-4120-AAAB-1E2269B7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01" y="0"/>
            <a:ext cx="12863512" cy="1179512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4800" dirty="0"/>
              <a:t>    </a:t>
            </a:r>
            <a:r>
              <a:rPr lang="en-US" sz="6000" dirty="0" err="1"/>
              <a:t>Tovushning</a:t>
            </a:r>
            <a:r>
              <a:rPr lang="en-US" sz="6000" dirty="0"/>
              <a:t> </a:t>
            </a:r>
            <a:r>
              <a:rPr lang="en-US" sz="6000" dirty="0" err="1"/>
              <a:t>qaytishi</a:t>
            </a:r>
            <a:r>
              <a:rPr lang="en-US" sz="6000" dirty="0"/>
              <a:t> </a:t>
            </a:r>
            <a:endParaRPr lang="ru-RU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50F050F-CA90-40A8-83FF-217929C8C7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7385" r="2791" b="9909"/>
          <a:stretch/>
        </p:blipFill>
        <p:spPr bwMode="auto">
          <a:xfrm>
            <a:off x="504868" y="1560512"/>
            <a:ext cx="5962394" cy="492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Мышь">
            <a:extLst>
              <a:ext uri="{FF2B5EF4-FFF2-40B4-BE49-F238E27FC236}">
                <a16:creationId xmlns:a16="http://schemas.microsoft.com/office/drawing/2014/main" id="{6F17BAEC-8E4F-4EEF-BCDC-C5F01FDBC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2" t="6448" r="2792" b="31314"/>
          <a:stretch/>
        </p:blipFill>
        <p:spPr bwMode="auto">
          <a:xfrm>
            <a:off x="7117556" y="1560512"/>
            <a:ext cx="4990062" cy="492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8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17D4F-075E-49EB-9C27-5A5920BD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56"/>
            <a:ext cx="12863512" cy="932656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/>
              <a:t>    </a:t>
            </a:r>
            <a:r>
              <a:rPr lang="en-US" sz="4800" dirty="0"/>
              <a:t>TOVUSHNING QAYTISHI</a:t>
            </a: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6AAE64-345B-4653-8239-7EFD97643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849" y="1408114"/>
            <a:ext cx="10640034" cy="4669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1508C-6692-4AAD-9EB7-476375F93749}"/>
              </a:ext>
            </a:extLst>
          </p:cNvPr>
          <p:cNvPicPr/>
          <p:nvPr/>
        </p:nvPicPr>
        <p:blipFill rotWithShape="1">
          <a:blip r:embed="rId2"/>
          <a:srcRect l="2084" t="4370" r="26724"/>
          <a:stretch/>
        </p:blipFill>
        <p:spPr bwMode="auto">
          <a:xfrm>
            <a:off x="832849" y="1103312"/>
            <a:ext cx="10918922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81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A37E3C-4A7D-4276-AA98-CF47BF1C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75" y="1255712"/>
            <a:ext cx="11757561" cy="2573551"/>
          </a:xfrm>
        </p:spPr>
        <p:txBody>
          <a:bodyPr>
            <a:noAutofit/>
          </a:bodyPr>
          <a:lstStyle/>
          <a:p>
            <a:pPr algn="ctr"/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formula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tovushning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tarqalishidagi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bog‘liqligini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4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22313" algn="ctr"/>
            <a:endParaRPr lang="en-US" sz="4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E5F7F5-3605-4EDF-BC12-EA93AF74FF2E}"/>
                  </a:ext>
                </a:extLst>
              </p:cNvPr>
              <p:cNvSpPr txBox="1"/>
              <p:nvPr/>
            </p:nvSpPr>
            <p:spPr>
              <a:xfrm>
                <a:off x="1707356" y="4116815"/>
                <a:ext cx="3429000" cy="83099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 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E5F7F5-3605-4EDF-BC12-EA93AF74F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6" y="4116815"/>
                <a:ext cx="3429000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424F3A-6EB1-4D9C-8D7D-BE0B9B825E4D}"/>
                  </a:ext>
                </a:extLst>
              </p:cNvPr>
              <p:cNvSpPr txBox="1"/>
              <p:nvPr/>
            </p:nvSpPr>
            <p:spPr>
              <a:xfrm>
                <a:off x="6355556" y="3889991"/>
                <a:ext cx="2819400" cy="128464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4800" b="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424F3A-6EB1-4D9C-8D7D-BE0B9B825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556" y="3889991"/>
                <a:ext cx="2819400" cy="12846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9B9E0E-9BF0-4832-B1B4-0786A46B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52"/>
            <a:ext cx="12872858" cy="932659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4800" dirty="0"/>
              <a:t>    TOVUSHNING TARQALSHI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600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A37E3C-4A7D-4276-AA98-CF47BF1C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6" y="1484312"/>
            <a:ext cx="11582400" cy="1560173"/>
          </a:xfrm>
        </p:spPr>
        <p:txBody>
          <a:bodyPr>
            <a:noAutofit/>
          </a:bodyPr>
          <a:lstStyle/>
          <a:p>
            <a:pPr algn="just"/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5400" b="1" i="0" u="sng" dirty="0" err="1">
                <a:latin typeface="Arial" panose="020B0604020202020204" pitchFamily="34" charset="0"/>
                <a:cs typeface="Arial" panose="020B0604020202020204" pitchFamily="34" charset="0"/>
              </a:rPr>
              <a:t>exolot</a:t>
            </a:r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5400" i="0" dirty="0" err="1">
                <a:latin typeface="Arial" panose="020B0604020202020204" pitchFamily="34" charset="0"/>
                <a:cs typeface="Arial" panose="020B0604020202020204" pitchFamily="34" charset="0"/>
              </a:rPr>
              <a:t>nomlangan</a:t>
            </a:r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0" dirty="0" err="1"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0" dirty="0" err="1"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540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5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E5F7F5-3605-4EDF-BC12-EA93AF74FF2E}"/>
                  </a:ext>
                </a:extLst>
              </p:cNvPr>
              <p:cNvSpPr txBox="1"/>
              <p:nvPr/>
            </p:nvSpPr>
            <p:spPr>
              <a:xfrm>
                <a:off x="4298156" y="3922712"/>
                <a:ext cx="3429000" cy="158274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6000" b="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6000" b="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6000" b="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E5F7F5-3605-4EDF-BC12-EA93AF74F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156" y="3922712"/>
                <a:ext cx="3429000" cy="15827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82769E-5A6D-4126-A7AC-889861F8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15888"/>
            <a:ext cx="12863512" cy="1143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5400" dirty="0"/>
              <a:t>E X O L O T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03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F6DE80-C1C8-4048-9C50-BFB25F3C664C}"/>
              </a:ext>
            </a:extLst>
          </p:cNvPr>
          <p:cNvSpPr/>
          <p:nvPr/>
        </p:nvSpPr>
        <p:spPr>
          <a:xfrm>
            <a:off x="0" y="33461"/>
            <a:ext cx="12863513" cy="10207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8EAC0-40C7-415B-A9AF-072382D5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42" y="217656"/>
            <a:ext cx="10691337" cy="431030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Aks-sado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tarqaladigan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DA8F7-274F-41AF-B4AE-C145087E5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62720" y="3885137"/>
            <a:ext cx="5288836" cy="2929229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57DDEBF-D129-40F6-B7BE-F81B166B6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075420"/>
              </p:ext>
            </p:extLst>
          </p:nvPr>
        </p:nvGraphicFramePr>
        <p:xfrm>
          <a:off x="528070" y="1234941"/>
          <a:ext cx="6285976" cy="569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Объект 3">
            <a:extLst>
              <a:ext uri="{FF2B5EF4-FFF2-40B4-BE49-F238E27FC236}">
                <a16:creationId xmlns:a16="http://schemas.microsoft.com/office/drawing/2014/main" id="{C937F0A6-057A-4E29-9271-AFA41614FE0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162720" y="1120255"/>
            <a:ext cx="5288836" cy="268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F6DE80-C1C8-4048-9C50-BFB25F3C664C}"/>
              </a:ext>
            </a:extLst>
          </p:cNvPr>
          <p:cNvSpPr/>
          <p:nvPr/>
        </p:nvSpPr>
        <p:spPr>
          <a:xfrm>
            <a:off x="0" y="18256"/>
            <a:ext cx="12863513" cy="10207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8EAC0-40C7-415B-A9AF-072382D5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20" y="179804"/>
            <a:ext cx="10691337" cy="431030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Aks-sado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tarqaladigan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ABCFC2-BDF7-4517-9B37-609D6675A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58368" y="1058386"/>
            <a:ext cx="4545587" cy="2748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3C38AF-0608-4CE6-9A07-BAFAECAFF9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73895" y="4002598"/>
            <a:ext cx="4530059" cy="2748524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5F687BA7-243D-4583-826E-E2F5B3AFD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101386"/>
              </p:ext>
            </p:extLst>
          </p:nvPr>
        </p:nvGraphicFramePr>
        <p:xfrm>
          <a:off x="791605" y="1106406"/>
          <a:ext cx="7266765" cy="57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51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65943" y="1073810"/>
            <a:ext cx="3765815" cy="1031362"/>
          </a:xfrm>
          <a:prstGeom prst="rect">
            <a:avLst/>
          </a:prstGeom>
          <a:noFill/>
        </p:spPr>
        <p:txBody>
          <a:bodyPr wrap="square" lIns="198429" tIns="99214" rIns="198429" bIns="99214" rtlCol="0">
            <a:spAutoFit/>
          </a:bodyPr>
          <a:lstStyle/>
          <a:p>
            <a:pPr defTabSz="1249874">
              <a:spcAft>
                <a:spcPts val="204"/>
              </a:spcAft>
              <a:defRPr/>
            </a:pPr>
            <a:r>
              <a:rPr lang="en-US" sz="5400" b="1" kern="0" dirty="0" err="1">
                <a:latin typeface="Arial" pitchFamily="34" charset="0"/>
                <a:cs typeface="Arial" pitchFamily="34" charset="0"/>
              </a:rPr>
              <a:t>Tovush</a:t>
            </a:r>
            <a:r>
              <a:rPr lang="en-US" sz="5400" b="1" kern="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26830" y="2181079"/>
            <a:ext cx="5069408" cy="1031362"/>
          </a:xfrm>
          <a:prstGeom prst="rect">
            <a:avLst/>
          </a:prstGeom>
          <a:noFill/>
        </p:spPr>
        <p:txBody>
          <a:bodyPr wrap="square" lIns="198429" tIns="99214" rIns="198429" bIns="99214" rtlCol="0">
            <a:spAutoFit/>
          </a:bodyPr>
          <a:lstStyle/>
          <a:p>
            <a:pPr defTabSz="1249874">
              <a:spcAft>
                <a:spcPts val="204"/>
              </a:spcAft>
              <a:defRPr/>
            </a:pPr>
            <a:r>
              <a:rPr lang="en-US" sz="5400" b="1" kern="0" dirty="0" err="1">
                <a:latin typeface="Arial" pitchFamily="34" charset="0"/>
                <a:cs typeface="Arial" pitchFamily="34" charset="0"/>
              </a:rPr>
              <a:t>Aks-sado</a:t>
            </a:r>
            <a:r>
              <a:rPr lang="en-US" sz="54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1423" y="5044649"/>
            <a:ext cx="5615361" cy="931170"/>
          </a:xfrm>
          <a:prstGeom prst="rect">
            <a:avLst/>
          </a:prstGeom>
          <a:noFill/>
        </p:spPr>
        <p:txBody>
          <a:bodyPr wrap="square" lIns="198429" tIns="99214" rIns="198429" bIns="99214" rtlCol="0">
            <a:spAutoFit/>
          </a:bodyPr>
          <a:lstStyle/>
          <a:p>
            <a:pPr defTabSz="1249874">
              <a:spcAft>
                <a:spcPts val="204"/>
              </a:spcAft>
              <a:defRPr/>
            </a:pPr>
            <a:endParaRPr lang="en-US" sz="463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9991" y="3507703"/>
            <a:ext cx="3156495" cy="1031362"/>
          </a:xfrm>
          <a:prstGeom prst="rect">
            <a:avLst/>
          </a:prstGeom>
          <a:noFill/>
        </p:spPr>
        <p:txBody>
          <a:bodyPr wrap="square" lIns="198429" tIns="99214" rIns="198429" bIns="99214" rtlCol="0">
            <a:spAutoFit/>
          </a:bodyPr>
          <a:lstStyle/>
          <a:p>
            <a:pPr defTabSz="1249874">
              <a:spcAft>
                <a:spcPts val="204"/>
              </a:spcAft>
              <a:defRPr/>
            </a:pPr>
            <a:r>
              <a:rPr lang="en-US" sz="5400" b="1" kern="0" dirty="0" err="1">
                <a:latin typeface="Arial" pitchFamily="34" charset="0"/>
                <a:cs typeface="Arial" pitchFamily="34" charset="0"/>
              </a:rPr>
              <a:t>Exolot</a:t>
            </a:r>
            <a:r>
              <a:rPr lang="en-US" sz="54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1" name="Oval 11"/>
          <p:cNvSpPr/>
          <p:nvPr/>
        </p:nvSpPr>
        <p:spPr>
          <a:xfrm>
            <a:off x="1337693" y="1064569"/>
            <a:ext cx="1174556" cy="1057511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98429" tIns="99214" rIns="198429" bIns="99214" rtlCol="0" anchor="ctr"/>
          <a:lstStyle/>
          <a:p>
            <a:pPr algn="ctr" defTabSz="1249874">
              <a:defRPr/>
            </a:pPr>
            <a:r>
              <a:rPr lang="en-US" sz="8261" b="1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1337708" y="2297682"/>
            <a:ext cx="1174543" cy="10575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98429" tIns="99214" rIns="198429" bIns="99214" rtlCol="0" anchor="ctr"/>
          <a:lstStyle/>
          <a:p>
            <a:pPr algn="ctr" defTabSz="1249874">
              <a:defRPr/>
            </a:pPr>
            <a:r>
              <a:rPr lang="en-US" sz="8261" b="1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301999" y="3501165"/>
            <a:ext cx="1174540" cy="1138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98429" tIns="99214" rIns="198429" bIns="99214" rtlCol="0" anchor="ctr"/>
          <a:lstStyle/>
          <a:p>
            <a:pPr algn="ctr" defTabSz="1249874">
              <a:defRPr/>
            </a:pPr>
            <a:r>
              <a:rPr lang="en-US" sz="8261" b="1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5059"/>
            <a:ext cx="12863513" cy="10207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18257"/>
            <a:ext cx="128635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 TUSHUNCHALAR: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28B142-AA18-4CE3-827F-D0CE2A3AD72E}"/>
              </a:ext>
            </a:extLst>
          </p:cNvPr>
          <p:cNvPicPr/>
          <p:nvPr/>
        </p:nvPicPr>
        <p:blipFill rotWithShape="1">
          <a:blip r:embed="rId2"/>
          <a:srcRect t="8341"/>
          <a:stretch/>
        </p:blipFill>
        <p:spPr>
          <a:xfrm>
            <a:off x="2476541" y="4537295"/>
            <a:ext cx="3156495" cy="25644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CD463F-8A59-4B6F-8306-8883F8225555}"/>
              </a:ext>
            </a:extLst>
          </p:cNvPr>
          <p:cNvPicPr/>
          <p:nvPr/>
        </p:nvPicPr>
        <p:blipFill rotWithShape="1">
          <a:blip r:embed="rId3"/>
          <a:srcRect t="9091" r="25866" b="7359"/>
          <a:stretch/>
        </p:blipFill>
        <p:spPr bwMode="auto">
          <a:xfrm>
            <a:off x="7696240" y="1073812"/>
            <a:ext cx="3765815" cy="3434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55A852-19C6-4E30-B46E-EA6768D1349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83887" y="4654138"/>
            <a:ext cx="6153667" cy="245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 nodePh="1">
                                      <p:stCondLst>
                                        <p:cond delay="1300"/>
                                      </p:stCondLst>
                                      <p:endCondLst>
                                        <p:cond evt="begin" delay="0">
                                          <p:tn val="2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 nodePh="1">
                                      <p:stCondLst>
                                        <p:cond delay="130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196190-8615-43A4-A01A-B7135FBFB390}"/>
              </a:ext>
            </a:extLst>
          </p:cNvPr>
          <p:cNvSpPr/>
          <p:nvPr/>
        </p:nvSpPr>
        <p:spPr>
          <a:xfrm>
            <a:off x="0" y="0"/>
            <a:ext cx="12863513" cy="10207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4F662-87C0-4E68-820A-A20BC1E4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44" y="112712"/>
            <a:ext cx="12863513" cy="1383603"/>
          </a:xfrm>
        </p:spPr>
        <p:txBody>
          <a:bodyPr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Masala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namunasi</a:t>
            </a: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2B883-0FB1-4033-A656-267EF8A8D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756" y="1408114"/>
            <a:ext cx="12039600" cy="2708434"/>
          </a:xfrm>
        </p:spPr>
        <p:txBody>
          <a:bodyPr/>
          <a:lstStyle/>
          <a:p>
            <a:pPr indent="722313" algn="ctr"/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Chaqmoq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chaqqanidan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400" i="0" dirty="0">
                <a:latin typeface="Arial" panose="020B0604020202020204" pitchFamily="34" charset="0"/>
                <a:cs typeface="Arial" panose="020B0604020202020204" pitchFamily="34" charset="0"/>
              </a:rPr>
              <a:t>3 s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o‘tgach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momaqaldiroq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ovozi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eshitildi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Chaqmoq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sizdan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uzoqlikda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i="0" dirty="0"/>
          </a:p>
        </p:txBody>
      </p:sp>
    </p:spTree>
    <p:extLst>
      <p:ext uri="{BB962C8B-B14F-4D97-AF65-F5344CB8AC3E}">
        <p14:creationId xmlns:p14="http://schemas.microsoft.com/office/powerpoint/2010/main" val="17810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4A8ED751-69F5-47D8-925F-3A04DB64F98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16758" y="1122410"/>
                <a:ext cx="11313909" cy="4045210"/>
              </a:xfrm>
            </p:spPr>
            <p:txBody>
              <a:bodyPr/>
              <a:lstStyle/>
              <a:p>
                <a:pPr algn="l"/>
                <a:r>
                  <a:rPr lang="en-US" sz="4000" b="1" i="0" dirty="0" err="1"/>
                  <a:t>Berilgan</a:t>
                </a:r>
                <a:r>
                  <a:rPr lang="en-US" sz="4000" b="1" i="0" dirty="0"/>
                  <a:t>:     </a:t>
                </a:r>
                <a:r>
                  <a:rPr lang="en-US" sz="4000" b="1" i="0" dirty="0" err="1"/>
                  <a:t>Formulasi</a:t>
                </a:r>
                <a:r>
                  <a:rPr lang="en-US" sz="4000" b="1" i="0" dirty="0"/>
                  <a:t>:        </a:t>
                </a:r>
                <a:r>
                  <a:rPr lang="en-US" sz="4000" b="1" i="0" dirty="0" err="1"/>
                  <a:t>Yechilishi</a:t>
                </a:r>
                <a:r>
                  <a:rPr lang="en-US" sz="4000" b="1" i="0" dirty="0"/>
                  <a:t>:</a:t>
                </a:r>
              </a:p>
              <a:p>
                <a:r>
                  <a:rPr lang="en-US" sz="4000" dirty="0"/>
                  <a:t>t = 3 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=340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  <a:p>
                <a:r>
                  <a:rPr lang="en-US" sz="4000" b="1" dirty="0" err="1"/>
                  <a:t>Topish</a:t>
                </a:r>
                <a:r>
                  <a:rPr lang="en-US" sz="4000" b="1" dirty="0"/>
                  <a:t> </a:t>
                </a:r>
                <a:r>
                  <a:rPr lang="en-US" sz="4000" b="1" dirty="0" err="1"/>
                  <a:t>kerak</a:t>
                </a:r>
                <a:r>
                  <a:rPr lang="en-US" sz="4000" b="1" dirty="0"/>
                  <a:t>:</a:t>
                </a:r>
              </a:p>
              <a:p>
                <a:r>
                  <a:rPr lang="en-US" sz="4400" dirty="0"/>
                  <a:t>s = ?</a:t>
                </a:r>
                <a:endParaRPr lang="ru-RU" sz="4400" dirty="0"/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4A8ED751-69F5-47D8-925F-3A04DB64F9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16758" y="1122410"/>
                <a:ext cx="11313909" cy="4045210"/>
              </a:xfrm>
              <a:blipFill>
                <a:blip r:embed="rId2"/>
                <a:stretch>
                  <a:fillRect l="-3017" t="-3765" b="-72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2E6AF6-EB15-4F06-9BEB-FD4A92E15809}"/>
                  </a:ext>
                </a:extLst>
              </p:cNvPr>
              <p:cNvSpPr txBox="1"/>
              <p:nvPr/>
            </p:nvSpPr>
            <p:spPr>
              <a:xfrm>
                <a:off x="3840956" y="1808322"/>
                <a:ext cx="22827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4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2E6AF6-EB15-4F06-9BEB-FD4A92E1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956" y="1808322"/>
                <a:ext cx="2282712" cy="769441"/>
              </a:xfrm>
              <a:prstGeom prst="rect">
                <a:avLst/>
              </a:prstGeom>
              <a:blipFill>
                <a:blip r:embed="rId3"/>
                <a:stretch>
                  <a:fillRect l="-10667" t="-16667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192FEF-2706-43FF-92DD-A20A89E565CA}"/>
                  </a:ext>
                </a:extLst>
              </p:cNvPr>
              <p:cNvSpPr txBox="1"/>
              <p:nvPr/>
            </p:nvSpPr>
            <p:spPr>
              <a:xfrm>
                <a:off x="6431754" y="1813127"/>
                <a:ext cx="5562600" cy="91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S =</a:t>
                </a:r>
                <a:r>
                  <a:rPr lang="en-US" sz="4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340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=1020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192FEF-2706-43FF-92DD-A20A89E56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754" y="1813127"/>
                <a:ext cx="5562600" cy="916020"/>
              </a:xfrm>
              <a:prstGeom prst="rect">
                <a:avLst/>
              </a:prstGeom>
              <a:blipFill>
                <a:blip r:embed="rId4"/>
                <a:stretch>
                  <a:fillRect l="-3834" t="-3311" b="-132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ABD5A65-CA5E-4E73-8943-7CCFF205874E}"/>
              </a:ext>
            </a:extLst>
          </p:cNvPr>
          <p:cNvSpPr txBox="1"/>
          <p:nvPr/>
        </p:nvSpPr>
        <p:spPr>
          <a:xfrm>
            <a:off x="869156" y="535344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BEB5E3-940B-4924-AEAE-3000229F5C21}"/>
                  </a:ext>
                </a:extLst>
              </p:cNvPr>
              <p:cNvSpPr txBox="1"/>
              <p:nvPr/>
            </p:nvSpPr>
            <p:spPr>
              <a:xfrm>
                <a:off x="3281816" y="5343976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/>
                  <a:t>S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 </m:t>
                    </m:r>
                    <m:r>
                      <a:rPr lang="en-US" sz="4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endParaRPr lang="ru-RU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BEB5E3-940B-4924-AEAE-3000229F5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816" y="5343976"/>
                <a:ext cx="3505200" cy="830997"/>
              </a:xfrm>
              <a:prstGeom prst="rect">
                <a:avLst/>
              </a:prstGeom>
              <a:blipFill>
                <a:blip r:embed="rId5"/>
                <a:stretch>
                  <a:fillRect l="-7826" t="-16176" b="-38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7D723EF-1D44-40F4-B44F-EB5FDBC604A1}"/>
              </a:ext>
            </a:extLst>
          </p:cNvPr>
          <p:cNvCxnSpPr/>
          <p:nvPr/>
        </p:nvCxnSpPr>
        <p:spPr>
          <a:xfrm>
            <a:off x="640556" y="3617912"/>
            <a:ext cx="2819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BBB2A84-CE4B-423C-9DE2-296ADB4D2B20}"/>
              </a:ext>
            </a:extLst>
          </p:cNvPr>
          <p:cNvCxnSpPr>
            <a:cxnSpLocks/>
          </p:cNvCxnSpPr>
          <p:nvPr/>
        </p:nvCxnSpPr>
        <p:spPr>
          <a:xfrm>
            <a:off x="3553562" y="1122410"/>
            <a:ext cx="0" cy="22882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4A4B974-64F8-4D4C-8E32-C382846BD428}"/>
              </a:ext>
            </a:extLst>
          </p:cNvPr>
          <p:cNvCxnSpPr>
            <a:cxnSpLocks/>
          </p:cNvCxnSpPr>
          <p:nvPr/>
        </p:nvCxnSpPr>
        <p:spPr>
          <a:xfrm>
            <a:off x="6431754" y="1122410"/>
            <a:ext cx="0" cy="22882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E8DDF5-029B-4754-ABBD-28EA244FB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2" t="14961" r="25358" b="-154"/>
          <a:stretch/>
        </p:blipFill>
        <p:spPr>
          <a:xfrm>
            <a:off x="6739841" y="3378899"/>
            <a:ext cx="4083119" cy="272818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34010D-E51C-41CB-A010-0C7E8718EE63}"/>
              </a:ext>
            </a:extLst>
          </p:cNvPr>
          <p:cNvSpPr/>
          <p:nvPr/>
        </p:nvSpPr>
        <p:spPr>
          <a:xfrm>
            <a:off x="-121444" y="8702"/>
            <a:ext cx="12984957" cy="9278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1-masala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7FA14E7-A189-443E-86F7-1891370C8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156" y="1255712"/>
            <a:ext cx="11887200" cy="2708434"/>
          </a:xfrm>
        </p:spPr>
        <p:txBody>
          <a:bodyPr/>
          <a:lstStyle/>
          <a:p>
            <a:pPr algn="just"/>
            <a:r>
              <a:rPr lang="uz-Cyrl-UZ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uz-Cyrl-UZ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tubiga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ultratovush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yuborildi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qaytgan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6 s dan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Dengizning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chuqurligini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toping.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Tovushning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suvdagi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tezligini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 1400 m/s deb </a:t>
            </a:r>
            <a:r>
              <a:rPr lang="en-US" sz="4400" i="0" dirty="0" err="1"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44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2E70EF-9E09-405F-8C04-495B26F9E7D8}"/>
              </a:ext>
            </a:extLst>
          </p:cNvPr>
          <p:cNvSpPr/>
          <p:nvPr/>
        </p:nvSpPr>
        <p:spPr>
          <a:xfrm>
            <a:off x="-121445" y="18257"/>
            <a:ext cx="12984957" cy="911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2-MASALA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0286DF4-1419-468F-BE6C-6B9BB74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556" y="1179512"/>
            <a:ext cx="12268200" cy="5416868"/>
          </a:xfrm>
        </p:spPr>
        <p:txBody>
          <a:bodyPr/>
          <a:lstStyle/>
          <a:p>
            <a:pPr indent="722313" algn="just">
              <a:buAutoNum type="arabicPeriod"/>
            </a:pPr>
            <a:r>
              <a:rPr lang="en-US" sz="4000" i="0" dirty="0" err="1"/>
              <a:t>Nima</a:t>
            </a:r>
            <a:r>
              <a:rPr lang="en-US" sz="4000" i="0" dirty="0"/>
              <a:t> </a:t>
            </a:r>
            <a:r>
              <a:rPr lang="en-US" sz="4000" i="0" dirty="0" err="1"/>
              <a:t>uchun</a:t>
            </a:r>
            <a:r>
              <a:rPr lang="en-US" sz="4000" i="0" dirty="0"/>
              <a:t> </a:t>
            </a:r>
            <a:r>
              <a:rPr lang="en-US" sz="4000" i="0" dirty="0" err="1"/>
              <a:t>ovozni</a:t>
            </a:r>
            <a:r>
              <a:rPr lang="en-US" sz="4000" i="0" dirty="0"/>
              <a:t> </a:t>
            </a:r>
            <a:r>
              <a:rPr lang="en-US" sz="4000" i="0" dirty="0" err="1"/>
              <a:t>hovliga</a:t>
            </a:r>
            <a:r>
              <a:rPr lang="en-US" sz="4000" i="0" dirty="0"/>
              <a:t> </a:t>
            </a:r>
            <a:r>
              <a:rPr lang="en-US" sz="4000" i="0" dirty="0" err="1"/>
              <a:t>nisbatan</a:t>
            </a:r>
            <a:r>
              <a:rPr lang="en-US" sz="4000" i="0" dirty="0"/>
              <a:t> </a:t>
            </a:r>
            <a:r>
              <a:rPr lang="en-US" sz="4000" i="0" dirty="0" err="1"/>
              <a:t>xonada</a:t>
            </a:r>
            <a:r>
              <a:rPr lang="en-US" sz="4000" i="0" dirty="0"/>
              <a:t> </a:t>
            </a:r>
            <a:r>
              <a:rPr lang="en-US" sz="4000" i="0" dirty="0" err="1"/>
              <a:t>eshitish</a:t>
            </a:r>
            <a:r>
              <a:rPr lang="en-US" sz="4000" i="0" dirty="0"/>
              <a:t> </a:t>
            </a:r>
            <a:r>
              <a:rPr lang="en-US" sz="4000" i="0" dirty="0" err="1"/>
              <a:t>osonroq</a:t>
            </a:r>
            <a:r>
              <a:rPr lang="en-US" sz="4000" i="0" dirty="0"/>
              <a:t>?</a:t>
            </a:r>
          </a:p>
          <a:p>
            <a:pPr indent="722313" algn="just">
              <a:buAutoNum type="arabicPeriod"/>
            </a:pPr>
            <a:r>
              <a:rPr lang="en-US" sz="4000" i="0" dirty="0" err="1"/>
              <a:t>Aks-sado</a:t>
            </a:r>
            <a:r>
              <a:rPr lang="en-US" sz="4000" i="0" dirty="0"/>
              <a:t> </a:t>
            </a:r>
            <a:r>
              <a:rPr lang="en-US" sz="4000" i="0" dirty="0" err="1"/>
              <a:t>zararli</a:t>
            </a:r>
            <a:r>
              <a:rPr lang="en-US" sz="4000" i="0" dirty="0"/>
              <a:t> </a:t>
            </a:r>
            <a:r>
              <a:rPr lang="en-US" sz="4000" i="0" dirty="0" err="1"/>
              <a:t>bo‘lgan</a:t>
            </a:r>
            <a:r>
              <a:rPr lang="en-US" sz="4000" i="0" dirty="0"/>
              <a:t> </a:t>
            </a:r>
            <a:r>
              <a:rPr lang="en-US" sz="4000" i="0" dirty="0" err="1"/>
              <a:t>hollarni</a:t>
            </a:r>
            <a:r>
              <a:rPr lang="en-US" sz="4000" i="0" dirty="0"/>
              <a:t> </a:t>
            </a:r>
            <a:r>
              <a:rPr lang="en-US" sz="4000" i="0" dirty="0" err="1"/>
              <a:t>uchratganmisiz</a:t>
            </a:r>
            <a:r>
              <a:rPr lang="en-US" sz="4000" i="0" dirty="0"/>
              <a:t>?</a:t>
            </a:r>
          </a:p>
          <a:p>
            <a:pPr indent="722313" algn="just">
              <a:buAutoNum type="arabicPeriod"/>
            </a:pPr>
            <a:r>
              <a:rPr lang="en-US" sz="4000" i="0" dirty="0" err="1"/>
              <a:t>Insonga</a:t>
            </a:r>
            <a:r>
              <a:rPr lang="en-US" sz="4000" i="0" dirty="0"/>
              <a:t> </a:t>
            </a:r>
            <a:r>
              <a:rPr lang="en-US" sz="4000" i="0" dirty="0" err="1"/>
              <a:t>nega</a:t>
            </a:r>
            <a:r>
              <a:rPr lang="en-US" sz="4000" i="0" dirty="0"/>
              <a:t> </a:t>
            </a:r>
            <a:r>
              <a:rPr lang="en-US" sz="4000" i="0" dirty="0" err="1"/>
              <a:t>ikkita</a:t>
            </a:r>
            <a:r>
              <a:rPr lang="en-US" sz="4000" i="0" dirty="0"/>
              <a:t> </a:t>
            </a:r>
            <a:r>
              <a:rPr lang="en-US" sz="4000" i="0" dirty="0" err="1"/>
              <a:t>quloq</a:t>
            </a:r>
            <a:r>
              <a:rPr lang="en-US" sz="4000" i="0" dirty="0"/>
              <a:t> </a:t>
            </a:r>
            <a:r>
              <a:rPr lang="en-US" sz="4000" i="0" dirty="0" err="1"/>
              <a:t>kerak</a:t>
            </a:r>
            <a:r>
              <a:rPr lang="en-US" sz="4000" i="0" dirty="0"/>
              <a:t>?</a:t>
            </a:r>
          </a:p>
          <a:p>
            <a:pPr indent="722313" algn="just">
              <a:buAutoNum type="arabicPeriod"/>
            </a:pP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bulutgacha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4 km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sekunddan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momoqaldiroq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0" dirty="0" err="1">
                <a:latin typeface="Arial" panose="020B0604020202020204" pitchFamily="34" charset="0"/>
                <a:cs typeface="Arial" panose="020B0604020202020204" pitchFamily="34" charset="0"/>
              </a:rPr>
              <a:t>eshitiladi</a:t>
            </a:r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i="0" dirty="0"/>
          </a:p>
          <a:p>
            <a:pPr marL="514350" indent="-514350" algn="just">
              <a:buAutoNum type="arabicPeriod"/>
            </a:pP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A2C09C-97CE-4691-9F51-2F52414E19CB}"/>
              </a:ext>
            </a:extLst>
          </p:cNvPr>
          <p:cNvSpPr/>
          <p:nvPr/>
        </p:nvSpPr>
        <p:spPr>
          <a:xfrm>
            <a:off x="15477" y="0"/>
            <a:ext cx="12848036" cy="101067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A45B2521-C5C6-4B33-A4CE-094C5AB66CB9}"/>
              </a:ext>
            </a:extLst>
          </p:cNvPr>
          <p:cNvSpPr/>
          <p:nvPr/>
        </p:nvSpPr>
        <p:spPr>
          <a:xfrm>
            <a:off x="3645046" y="2071994"/>
            <a:ext cx="5121168" cy="25420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kattaliklari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B13657D-0430-419E-8994-69DF6BC9BBE6}"/>
              </a:ext>
            </a:extLst>
          </p:cNvPr>
          <p:cNvSpPr/>
          <p:nvPr/>
        </p:nvSpPr>
        <p:spPr>
          <a:xfrm rot="19640309">
            <a:off x="315372" y="1553813"/>
            <a:ext cx="4063655" cy="19560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02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Qattiqligi</a:t>
            </a:r>
            <a:endParaRPr lang="ru-RU" sz="4102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1F3AACB-EDFD-4BC6-B78E-87419BE459D1}"/>
              </a:ext>
            </a:extLst>
          </p:cNvPr>
          <p:cNvCxnSpPr>
            <a:cxnSpLocks/>
            <a:stCxn id="3" idx="4"/>
            <a:endCxn id="32" idx="0"/>
          </p:cNvCxnSpPr>
          <p:nvPr/>
        </p:nvCxnSpPr>
        <p:spPr>
          <a:xfrm>
            <a:off x="6205632" y="4613996"/>
            <a:ext cx="3017" cy="64748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714592B-B74A-4E14-96B6-EBC53FAAC555}"/>
              </a:ext>
            </a:extLst>
          </p:cNvPr>
          <p:cNvCxnSpPr>
            <a:cxnSpLocks/>
            <a:stCxn id="3" idx="6"/>
            <a:endCxn id="31" idx="4"/>
          </p:cNvCxnSpPr>
          <p:nvPr/>
        </p:nvCxnSpPr>
        <p:spPr>
          <a:xfrm>
            <a:off x="8766214" y="3342995"/>
            <a:ext cx="966540" cy="3120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E856A2B-0101-4318-8352-BE57D479FB4F}"/>
              </a:ext>
            </a:extLst>
          </p:cNvPr>
          <p:cNvCxnSpPr>
            <a:cxnSpLocks/>
            <a:stCxn id="3" idx="2"/>
            <a:endCxn id="28" idx="4"/>
          </p:cNvCxnSpPr>
          <p:nvPr/>
        </p:nvCxnSpPr>
        <p:spPr>
          <a:xfrm flipH="1" flipV="1">
            <a:off x="2875027" y="3335705"/>
            <a:ext cx="770021" cy="729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DBD61E59-BBBA-46C4-84FD-4DF035C84B25}"/>
              </a:ext>
            </a:extLst>
          </p:cNvPr>
          <p:cNvSpPr/>
          <p:nvPr/>
        </p:nvSpPr>
        <p:spPr>
          <a:xfrm rot="19640309">
            <a:off x="315373" y="1534277"/>
            <a:ext cx="4063655" cy="19560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102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08876C8-6A6F-47AA-B2E5-81D93C6DFF26}"/>
              </a:ext>
            </a:extLst>
          </p:cNvPr>
          <p:cNvSpPr/>
          <p:nvPr/>
        </p:nvSpPr>
        <p:spPr>
          <a:xfrm>
            <a:off x="4206190" y="5289381"/>
            <a:ext cx="4063655" cy="19560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02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Tembri</a:t>
            </a:r>
            <a:endParaRPr lang="ru-RU" sz="4102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168FA5A-C019-42D8-B1E4-8515CBE950FD}"/>
              </a:ext>
            </a:extLst>
          </p:cNvPr>
          <p:cNvSpPr/>
          <p:nvPr/>
        </p:nvSpPr>
        <p:spPr>
          <a:xfrm rot="1679875">
            <a:off x="8200315" y="1506005"/>
            <a:ext cx="4063655" cy="19212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02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endParaRPr lang="ru-RU" sz="4102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DF86586-6D78-4580-8947-E9D07FC6147E}"/>
              </a:ext>
            </a:extLst>
          </p:cNvPr>
          <p:cNvSpPr/>
          <p:nvPr/>
        </p:nvSpPr>
        <p:spPr>
          <a:xfrm rot="1631699">
            <a:off x="8147913" y="1526232"/>
            <a:ext cx="4063655" cy="19560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102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88862F3-794E-47E1-A94A-4B8DCB0F0064}"/>
              </a:ext>
            </a:extLst>
          </p:cNvPr>
          <p:cNvSpPr/>
          <p:nvPr/>
        </p:nvSpPr>
        <p:spPr>
          <a:xfrm>
            <a:off x="4176821" y="5261486"/>
            <a:ext cx="4063655" cy="19560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102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D4649B-F1F9-4CC8-9B3B-6E3C170376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642275" y="4348105"/>
            <a:ext cx="1627010" cy="245136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E3A54A-4427-4B5C-B924-11338836D806}"/>
              </a:ext>
            </a:extLst>
          </p:cNvPr>
          <p:cNvSpPr/>
          <p:nvPr/>
        </p:nvSpPr>
        <p:spPr>
          <a:xfrm>
            <a:off x="0" y="18258"/>
            <a:ext cx="12863512" cy="10877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8BA76-BC36-4438-BDB9-BF8B8C13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356" y="195980"/>
            <a:ext cx="10820400" cy="738664"/>
          </a:xfrm>
        </p:spPr>
        <p:txBody>
          <a:bodyPr/>
          <a:lstStyle/>
          <a:p>
            <a:pPr algn="ctr"/>
            <a:r>
              <a:rPr lang="en-US" sz="4800" dirty="0"/>
              <a:t>O‘TILGAN MAVZUNI TAKRORLASH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6724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BFB23B-A8FA-49F0-B0F6-B5F6D6FD646A}"/>
              </a:ext>
            </a:extLst>
          </p:cNvPr>
          <p:cNvPicPr/>
          <p:nvPr/>
        </p:nvPicPr>
        <p:blipFill rotWithShape="1">
          <a:blip r:embed="rId2"/>
          <a:srcRect t="1193" b="10768"/>
          <a:stretch/>
        </p:blipFill>
        <p:spPr bwMode="auto">
          <a:xfrm rot="1060104">
            <a:off x="9127913" y="2176777"/>
            <a:ext cx="2578437" cy="2160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7FA2F6-2616-41D0-8E92-2149F5049C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20867346">
            <a:off x="1018757" y="1982918"/>
            <a:ext cx="4126640" cy="1284198"/>
          </a:xfrm>
          <a:prstGeom prst="rect">
            <a:avLst/>
          </a:prstGeom>
        </p:spPr>
      </p:pic>
      <p:sp>
        <p:nvSpPr>
          <p:cNvPr id="417794" name="Oval 2">
            <a:extLst>
              <a:ext uri="{FF2B5EF4-FFF2-40B4-BE49-F238E27FC236}">
                <a16:creationId xmlns:a16="http://schemas.microsoft.com/office/drawing/2014/main" id="{69614144-75AE-47A1-9D57-0385D26CC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426" y="488280"/>
            <a:ext cx="5863865" cy="4596893"/>
          </a:xfrm>
          <a:prstGeom prst="ellips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89"/>
          </a:p>
        </p:txBody>
      </p:sp>
      <p:sp>
        <p:nvSpPr>
          <p:cNvPr id="417795" name="Oval 3">
            <a:extLst>
              <a:ext uri="{FF2B5EF4-FFF2-40B4-BE49-F238E27FC236}">
                <a16:creationId xmlns:a16="http://schemas.microsoft.com/office/drawing/2014/main" id="{ACE17DB8-4C72-43E2-921E-DDDD77606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158" y="730339"/>
            <a:ext cx="5863865" cy="52100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89"/>
          </a:p>
        </p:txBody>
      </p:sp>
      <p:sp>
        <p:nvSpPr>
          <p:cNvPr id="417796" name="Oval 4">
            <a:extLst>
              <a:ext uri="{FF2B5EF4-FFF2-40B4-BE49-F238E27FC236}">
                <a16:creationId xmlns:a16="http://schemas.microsoft.com/office/drawing/2014/main" id="{D95CEA16-F187-4BC4-AD7F-9BB58F385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401" y="2504129"/>
            <a:ext cx="5688801" cy="4596893"/>
          </a:xfrm>
          <a:prstGeom prst="ellipse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89" dirty="0"/>
          </a:p>
        </p:txBody>
      </p:sp>
      <p:sp>
        <p:nvSpPr>
          <p:cNvPr id="417797" name="Text Box 5">
            <a:extLst>
              <a:ext uri="{FF2B5EF4-FFF2-40B4-BE49-F238E27FC236}">
                <a16:creationId xmlns:a16="http://schemas.microsoft.com/office/drawing/2014/main" id="{5CC4E6C3-97E9-44A3-91A5-0F5E5A60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652" y="640992"/>
            <a:ext cx="33101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qattiqligi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8" name="Text Box 6">
            <a:extLst>
              <a:ext uri="{FF2B5EF4-FFF2-40B4-BE49-F238E27FC236}">
                <a16:creationId xmlns:a16="http://schemas.microsoft.com/office/drawing/2014/main" id="{8CFE0ADB-0EAC-4D21-ACFE-A77E6650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601" y="1080103"/>
            <a:ext cx="35131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9" name="Text Box 7">
            <a:extLst>
              <a:ext uri="{FF2B5EF4-FFF2-40B4-BE49-F238E27FC236}">
                <a16:creationId xmlns:a16="http://schemas.microsoft.com/office/drawing/2014/main" id="{BCD6E4BD-6045-498A-8DDE-CE81736AC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358" y="5161175"/>
            <a:ext cx="39312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tembri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55D69EF3-7556-4B2A-B568-DBF3B4C31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86" y="3017749"/>
            <a:ext cx="311259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ru-RU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kattaliklari</a:t>
            </a:r>
            <a:r>
              <a:rPr lang="en-US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4" grpId="0" animBg="1"/>
      <p:bldP spid="417795" grpId="0" animBg="1"/>
      <p:bldP spid="417796" grpId="0" animBg="1"/>
      <p:bldP spid="417797" grpId="0"/>
      <p:bldP spid="417798" grpId="0"/>
      <p:bldP spid="4177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72983-51F3-4034-ABD3-27619848B835}"/>
              </a:ext>
            </a:extLst>
          </p:cNvPr>
          <p:cNvPicPr/>
          <p:nvPr/>
        </p:nvPicPr>
        <p:blipFill rotWithShape="1">
          <a:blip r:embed="rId2"/>
          <a:srcRect t="1193" b="10768"/>
          <a:stretch/>
        </p:blipFill>
        <p:spPr bwMode="auto">
          <a:xfrm>
            <a:off x="5866688" y="1247730"/>
            <a:ext cx="6486219" cy="4522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A7299-32BF-4697-9F07-CA77C549A73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4529" y="1151196"/>
            <a:ext cx="5598923" cy="486905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14DF1A-7073-4103-9492-FEF1D975D354}"/>
              </a:ext>
            </a:extLst>
          </p:cNvPr>
          <p:cNvSpPr/>
          <p:nvPr/>
        </p:nvSpPr>
        <p:spPr>
          <a:xfrm>
            <a:off x="-1" y="23835"/>
            <a:ext cx="12863513" cy="10877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81FE0-9592-4B9D-8E3E-CB9BC601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370" y="188912"/>
            <a:ext cx="8991600" cy="757580"/>
          </a:xfrm>
        </p:spPr>
        <p:txBody>
          <a:bodyPr/>
          <a:lstStyle/>
          <a:p>
            <a:r>
              <a:rPr lang="en-US" sz="4923" dirty="0"/>
              <a:t>AMPLITUDA VA CHASTOTA</a:t>
            </a:r>
            <a:endParaRPr lang="ru-RU" sz="4923" dirty="0"/>
          </a:p>
        </p:txBody>
      </p:sp>
    </p:spTree>
    <p:extLst>
      <p:ext uri="{BB962C8B-B14F-4D97-AF65-F5344CB8AC3E}">
        <p14:creationId xmlns:p14="http://schemas.microsoft.com/office/powerpoint/2010/main" val="35963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raz 7" descr="loc1.jpg">
            <a:extLst>
              <a:ext uri="{FF2B5EF4-FFF2-40B4-BE49-F238E27FC236}">
                <a16:creationId xmlns:a16="http://schemas.microsoft.com/office/drawing/2014/main" id="{38992EEF-9C5A-48F9-9FB1-608AB0D4D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4" t="5516" r="54647" b="3446"/>
          <a:stretch/>
        </p:blipFill>
        <p:spPr bwMode="auto">
          <a:xfrm>
            <a:off x="4502994" y="3018109"/>
            <a:ext cx="2633089" cy="241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762DA89-0FA0-4CE9-99D8-8A299FC948F9}"/>
              </a:ext>
            </a:extLst>
          </p:cNvPr>
          <p:cNvPicPr/>
          <p:nvPr/>
        </p:nvPicPr>
        <p:blipFill rotWithShape="1">
          <a:blip r:embed="rId3"/>
          <a:srcRect l="3671" r="4865"/>
          <a:stretch/>
        </p:blipFill>
        <p:spPr>
          <a:xfrm>
            <a:off x="10242170" y="3272266"/>
            <a:ext cx="1740053" cy="2235574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C73D08A5-D918-49E5-A60F-F785986C0F4A}"/>
              </a:ext>
            </a:extLst>
          </p:cNvPr>
          <p:cNvSpPr/>
          <p:nvPr/>
        </p:nvSpPr>
        <p:spPr>
          <a:xfrm>
            <a:off x="0" y="-70249"/>
            <a:ext cx="12863513" cy="2058393"/>
          </a:xfrm>
          <a:prstGeom prst="roundRect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821D8A-9E52-454A-B9E3-33A0E6D7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07798" y="170937"/>
            <a:ext cx="12863514" cy="1846659"/>
          </a:xfrm>
        </p:spPr>
        <p:txBody>
          <a:bodyPr/>
          <a:lstStyle/>
          <a:p>
            <a:pPr algn="ctr"/>
            <a:r>
              <a:rPr lang="en-US" sz="4000" i="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tovushning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muhitdan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muhitga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tushganda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tushish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en-US" sz="4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qaytishi</a:t>
            </a:r>
            <a:endParaRPr lang="ru-RU" sz="4000" b="1" i="0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A7585ED-85F8-46CA-BFDE-0AFC3A9B6908}"/>
              </a:ext>
            </a:extLst>
          </p:cNvPr>
          <p:cNvCxnSpPr>
            <a:cxnSpLocks/>
          </p:cNvCxnSpPr>
          <p:nvPr/>
        </p:nvCxnSpPr>
        <p:spPr>
          <a:xfrm>
            <a:off x="492125" y="5403169"/>
            <a:ext cx="3957116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C76FFF-CAB1-47CF-8F73-B58D8E54E2F8}"/>
              </a:ext>
            </a:extLst>
          </p:cNvPr>
          <p:cNvCxnSpPr>
            <a:cxnSpLocks/>
          </p:cNvCxnSpPr>
          <p:nvPr/>
        </p:nvCxnSpPr>
        <p:spPr>
          <a:xfrm>
            <a:off x="2621345" y="2474912"/>
            <a:ext cx="0" cy="2971800"/>
          </a:xfrm>
          <a:prstGeom prst="line">
            <a:avLst/>
          </a:prstGeom>
          <a:ln w="5715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0843BA6-1416-4092-8631-4BD1BBB98B15}"/>
              </a:ext>
            </a:extLst>
          </p:cNvPr>
          <p:cNvCxnSpPr>
            <a:cxnSpLocks/>
          </p:cNvCxnSpPr>
          <p:nvPr/>
        </p:nvCxnSpPr>
        <p:spPr>
          <a:xfrm>
            <a:off x="744021" y="2884436"/>
            <a:ext cx="1865298" cy="2535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777F7A1-BDE1-4B39-A11E-ACC5A975C5F5}"/>
              </a:ext>
            </a:extLst>
          </p:cNvPr>
          <p:cNvCxnSpPr>
            <a:cxnSpLocks/>
          </p:cNvCxnSpPr>
          <p:nvPr/>
        </p:nvCxnSpPr>
        <p:spPr>
          <a:xfrm flipV="1">
            <a:off x="2638253" y="3048082"/>
            <a:ext cx="1904185" cy="23115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D378B63-59AB-4250-9CAB-BB7E21B99715}"/>
              </a:ext>
            </a:extLst>
          </p:cNvPr>
          <p:cNvCxnSpPr>
            <a:cxnSpLocks/>
          </p:cNvCxnSpPr>
          <p:nvPr/>
        </p:nvCxnSpPr>
        <p:spPr>
          <a:xfrm>
            <a:off x="6720528" y="6589712"/>
            <a:ext cx="3962664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3616DCC-3D35-4384-9928-B13C7AAE88CE}"/>
              </a:ext>
            </a:extLst>
          </p:cNvPr>
          <p:cNvCxnSpPr>
            <a:cxnSpLocks/>
          </p:cNvCxnSpPr>
          <p:nvPr/>
        </p:nvCxnSpPr>
        <p:spPr>
          <a:xfrm>
            <a:off x="8845652" y="3660041"/>
            <a:ext cx="31976" cy="2924856"/>
          </a:xfrm>
          <a:prstGeom prst="line">
            <a:avLst/>
          </a:prstGeom>
          <a:ln w="5715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Дуга 23">
            <a:extLst>
              <a:ext uri="{FF2B5EF4-FFF2-40B4-BE49-F238E27FC236}">
                <a16:creationId xmlns:a16="http://schemas.microsoft.com/office/drawing/2014/main" id="{3DDC9351-6D12-453E-B224-D82A59223047}"/>
              </a:ext>
            </a:extLst>
          </p:cNvPr>
          <p:cNvSpPr/>
          <p:nvPr/>
        </p:nvSpPr>
        <p:spPr>
          <a:xfrm rot="21304942">
            <a:off x="8488698" y="6191824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>
            <a:extLst>
              <a:ext uri="{FF2B5EF4-FFF2-40B4-BE49-F238E27FC236}">
                <a16:creationId xmlns:a16="http://schemas.microsoft.com/office/drawing/2014/main" id="{E1E3075C-FC47-45DD-98BA-A064FD74C3BB}"/>
              </a:ext>
            </a:extLst>
          </p:cNvPr>
          <p:cNvSpPr/>
          <p:nvPr/>
        </p:nvSpPr>
        <p:spPr>
          <a:xfrm rot="6186417">
            <a:off x="6110928" y="38115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>
            <a:extLst>
              <a:ext uri="{FF2B5EF4-FFF2-40B4-BE49-F238E27FC236}">
                <a16:creationId xmlns:a16="http://schemas.microsoft.com/office/drawing/2014/main" id="{4404C437-551B-44C3-A1A2-C33A4008782E}"/>
              </a:ext>
            </a:extLst>
          </p:cNvPr>
          <p:cNvSpPr/>
          <p:nvPr/>
        </p:nvSpPr>
        <p:spPr>
          <a:xfrm rot="6186417">
            <a:off x="6263328" y="39639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>
            <a:extLst>
              <a:ext uri="{FF2B5EF4-FFF2-40B4-BE49-F238E27FC236}">
                <a16:creationId xmlns:a16="http://schemas.microsoft.com/office/drawing/2014/main" id="{D4C42A11-E126-41F4-98B7-7663F0A48709}"/>
              </a:ext>
            </a:extLst>
          </p:cNvPr>
          <p:cNvSpPr/>
          <p:nvPr/>
        </p:nvSpPr>
        <p:spPr>
          <a:xfrm rot="6186417">
            <a:off x="6415728" y="41163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>
            <a:extLst>
              <a:ext uri="{FF2B5EF4-FFF2-40B4-BE49-F238E27FC236}">
                <a16:creationId xmlns:a16="http://schemas.microsoft.com/office/drawing/2014/main" id="{C713152F-8322-4A5E-B728-B9CCCD8A20DF}"/>
              </a:ext>
            </a:extLst>
          </p:cNvPr>
          <p:cNvSpPr/>
          <p:nvPr/>
        </p:nvSpPr>
        <p:spPr>
          <a:xfrm rot="6186417">
            <a:off x="6568128" y="42687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>
            <a:extLst>
              <a:ext uri="{FF2B5EF4-FFF2-40B4-BE49-F238E27FC236}">
                <a16:creationId xmlns:a16="http://schemas.microsoft.com/office/drawing/2014/main" id="{0424081B-8FD1-4A99-B03A-3E4FD9BFFC76}"/>
              </a:ext>
            </a:extLst>
          </p:cNvPr>
          <p:cNvSpPr/>
          <p:nvPr/>
        </p:nvSpPr>
        <p:spPr>
          <a:xfrm rot="6186417">
            <a:off x="6720528" y="44211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>
            <a:extLst>
              <a:ext uri="{FF2B5EF4-FFF2-40B4-BE49-F238E27FC236}">
                <a16:creationId xmlns:a16="http://schemas.microsoft.com/office/drawing/2014/main" id="{0CC10C69-F449-459B-B303-0226F5E12754}"/>
              </a:ext>
            </a:extLst>
          </p:cNvPr>
          <p:cNvSpPr/>
          <p:nvPr/>
        </p:nvSpPr>
        <p:spPr>
          <a:xfrm rot="6186417">
            <a:off x="6872928" y="45735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33972543-532B-4820-8F5B-E08077D1DB12}"/>
              </a:ext>
            </a:extLst>
          </p:cNvPr>
          <p:cNvSpPr/>
          <p:nvPr/>
        </p:nvSpPr>
        <p:spPr>
          <a:xfrm rot="6186417">
            <a:off x="7025328" y="47259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>
            <a:extLst>
              <a:ext uri="{FF2B5EF4-FFF2-40B4-BE49-F238E27FC236}">
                <a16:creationId xmlns:a16="http://schemas.microsoft.com/office/drawing/2014/main" id="{86387A61-57ED-40D4-B399-FC91B3B6526A}"/>
              </a:ext>
            </a:extLst>
          </p:cNvPr>
          <p:cNvSpPr/>
          <p:nvPr/>
        </p:nvSpPr>
        <p:spPr>
          <a:xfrm rot="6186417">
            <a:off x="7177728" y="48783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>
            <a:extLst>
              <a:ext uri="{FF2B5EF4-FFF2-40B4-BE49-F238E27FC236}">
                <a16:creationId xmlns:a16="http://schemas.microsoft.com/office/drawing/2014/main" id="{D6F66CAB-6A3C-4D52-A44F-94AF699549C3}"/>
              </a:ext>
            </a:extLst>
          </p:cNvPr>
          <p:cNvSpPr/>
          <p:nvPr/>
        </p:nvSpPr>
        <p:spPr>
          <a:xfrm rot="6186417">
            <a:off x="7330128" y="50307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>
            <a:extLst>
              <a:ext uri="{FF2B5EF4-FFF2-40B4-BE49-F238E27FC236}">
                <a16:creationId xmlns:a16="http://schemas.microsoft.com/office/drawing/2014/main" id="{63D77BEB-747D-4552-8C8C-74BDB39092D4}"/>
              </a:ext>
            </a:extLst>
          </p:cNvPr>
          <p:cNvSpPr/>
          <p:nvPr/>
        </p:nvSpPr>
        <p:spPr>
          <a:xfrm rot="6186417">
            <a:off x="7482528" y="51831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>
            <a:extLst>
              <a:ext uri="{FF2B5EF4-FFF2-40B4-BE49-F238E27FC236}">
                <a16:creationId xmlns:a16="http://schemas.microsoft.com/office/drawing/2014/main" id="{0570AA11-B2E9-4865-8502-3DA2464BF95D}"/>
              </a:ext>
            </a:extLst>
          </p:cNvPr>
          <p:cNvSpPr/>
          <p:nvPr/>
        </p:nvSpPr>
        <p:spPr>
          <a:xfrm rot="6186417">
            <a:off x="7634928" y="53355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>
            <a:extLst>
              <a:ext uri="{FF2B5EF4-FFF2-40B4-BE49-F238E27FC236}">
                <a16:creationId xmlns:a16="http://schemas.microsoft.com/office/drawing/2014/main" id="{F23483B8-1D2C-4936-BC40-AC36229F2618}"/>
              </a:ext>
            </a:extLst>
          </p:cNvPr>
          <p:cNvSpPr/>
          <p:nvPr/>
        </p:nvSpPr>
        <p:spPr>
          <a:xfrm rot="6186417">
            <a:off x="7787328" y="54879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>
            <a:extLst>
              <a:ext uri="{FF2B5EF4-FFF2-40B4-BE49-F238E27FC236}">
                <a16:creationId xmlns:a16="http://schemas.microsoft.com/office/drawing/2014/main" id="{906E1B0E-B2F9-4E2E-B7FB-76421F0BFC35}"/>
              </a:ext>
            </a:extLst>
          </p:cNvPr>
          <p:cNvSpPr/>
          <p:nvPr/>
        </p:nvSpPr>
        <p:spPr>
          <a:xfrm rot="6186417">
            <a:off x="7939728" y="564030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>
            <a:extLst>
              <a:ext uri="{FF2B5EF4-FFF2-40B4-BE49-F238E27FC236}">
                <a16:creationId xmlns:a16="http://schemas.microsoft.com/office/drawing/2014/main" id="{064F07F2-EC4A-47C3-B2FD-5B6886125AD3}"/>
              </a:ext>
            </a:extLst>
          </p:cNvPr>
          <p:cNvSpPr/>
          <p:nvPr/>
        </p:nvSpPr>
        <p:spPr>
          <a:xfrm rot="21304942">
            <a:off x="8626331" y="6036869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>
            <a:extLst>
              <a:ext uri="{FF2B5EF4-FFF2-40B4-BE49-F238E27FC236}">
                <a16:creationId xmlns:a16="http://schemas.microsoft.com/office/drawing/2014/main" id="{74342B38-05F3-4E29-8D7E-33B63D6A90EA}"/>
              </a:ext>
            </a:extLst>
          </p:cNvPr>
          <p:cNvSpPr/>
          <p:nvPr/>
        </p:nvSpPr>
        <p:spPr>
          <a:xfrm rot="21304942">
            <a:off x="9150452" y="5428825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уга 51">
            <a:extLst>
              <a:ext uri="{FF2B5EF4-FFF2-40B4-BE49-F238E27FC236}">
                <a16:creationId xmlns:a16="http://schemas.microsoft.com/office/drawing/2014/main" id="{AB76B658-D1B2-4A8C-B552-7CA254D2B7B8}"/>
              </a:ext>
            </a:extLst>
          </p:cNvPr>
          <p:cNvSpPr/>
          <p:nvPr/>
        </p:nvSpPr>
        <p:spPr>
          <a:xfrm rot="21304942">
            <a:off x="8967293" y="562703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52">
            <a:extLst>
              <a:ext uri="{FF2B5EF4-FFF2-40B4-BE49-F238E27FC236}">
                <a16:creationId xmlns:a16="http://schemas.microsoft.com/office/drawing/2014/main" id="{035CD997-4C3A-4F4E-B7A8-6206387C94DA}"/>
              </a:ext>
            </a:extLst>
          </p:cNvPr>
          <p:cNvSpPr/>
          <p:nvPr/>
        </p:nvSpPr>
        <p:spPr>
          <a:xfrm rot="21304942">
            <a:off x="8816240" y="5830210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53">
            <a:extLst>
              <a:ext uri="{FF2B5EF4-FFF2-40B4-BE49-F238E27FC236}">
                <a16:creationId xmlns:a16="http://schemas.microsoft.com/office/drawing/2014/main" id="{74A03B3E-B3C9-4F11-BBCB-BABE0B670904}"/>
              </a:ext>
            </a:extLst>
          </p:cNvPr>
          <p:cNvSpPr/>
          <p:nvPr/>
        </p:nvSpPr>
        <p:spPr>
          <a:xfrm rot="21304942">
            <a:off x="9628587" y="4893866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54">
            <a:extLst>
              <a:ext uri="{FF2B5EF4-FFF2-40B4-BE49-F238E27FC236}">
                <a16:creationId xmlns:a16="http://schemas.microsoft.com/office/drawing/2014/main" id="{4EB79AA2-4829-4B63-908C-485CC8DB10B6}"/>
              </a:ext>
            </a:extLst>
          </p:cNvPr>
          <p:cNvSpPr/>
          <p:nvPr/>
        </p:nvSpPr>
        <p:spPr>
          <a:xfrm rot="21304942">
            <a:off x="9448583" y="5075564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>
            <a:extLst>
              <a:ext uri="{FF2B5EF4-FFF2-40B4-BE49-F238E27FC236}">
                <a16:creationId xmlns:a16="http://schemas.microsoft.com/office/drawing/2014/main" id="{75E49590-21B2-4675-B9DE-F3D87E057A29}"/>
              </a:ext>
            </a:extLst>
          </p:cNvPr>
          <p:cNvSpPr/>
          <p:nvPr/>
        </p:nvSpPr>
        <p:spPr>
          <a:xfrm rot="21304942">
            <a:off x="9296183" y="5254508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>
            <a:extLst>
              <a:ext uri="{FF2B5EF4-FFF2-40B4-BE49-F238E27FC236}">
                <a16:creationId xmlns:a16="http://schemas.microsoft.com/office/drawing/2014/main" id="{0F7C2DFE-0C38-4A0A-9974-D839EB564C81}"/>
              </a:ext>
            </a:extLst>
          </p:cNvPr>
          <p:cNvSpPr/>
          <p:nvPr/>
        </p:nvSpPr>
        <p:spPr>
          <a:xfrm rot="21304942">
            <a:off x="9996582" y="4551556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58">
            <a:extLst>
              <a:ext uri="{FF2B5EF4-FFF2-40B4-BE49-F238E27FC236}">
                <a16:creationId xmlns:a16="http://schemas.microsoft.com/office/drawing/2014/main" id="{D8593D83-3FF8-4A5B-9C63-B2EC9B192DE3}"/>
              </a:ext>
            </a:extLst>
          </p:cNvPr>
          <p:cNvSpPr/>
          <p:nvPr/>
        </p:nvSpPr>
        <p:spPr>
          <a:xfrm rot="21304942">
            <a:off x="9805659" y="4733894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62">
            <a:extLst>
              <a:ext uri="{FF2B5EF4-FFF2-40B4-BE49-F238E27FC236}">
                <a16:creationId xmlns:a16="http://schemas.microsoft.com/office/drawing/2014/main" id="{8EB2C392-7E83-4F23-88EC-A1C45CFF6E04}"/>
              </a:ext>
            </a:extLst>
          </p:cNvPr>
          <p:cNvSpPr/>
          <p:nvPr/>
        </p:nvSpPr>
        <p:spPr>
          <a:xfrm rot="21304942">
            <a:off x="2191806" y="4392870"/>
            <a:ext cx="914400" cy="9144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Дуга 63">
            <a:extLst>
              <a:ext uri="{FF2B5EF4-FFF2-40B4-BE49-F238E27FC236}">
                <a16:creationId xmlns:a16="http://schemas.microsoft.com/office/drawing/2014/main" id="{EECCA56B-3CDD-4078-9B90-30572302C465}"/>
              </a:ext>
            </a:extLst>
          </p:cNvPr>
          <p:cNvSpPr/>
          <p:nvPr/>
        </p:nvSpPr>
        <p:spPr>
          <a:xfrm rot="18531176">
            <a:off x="1839100" y="4474624"/>
            <a:ext cx="914400" cy="9144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уга 65">
            <a:extLst>
              <a:ext uri="{FF2B5EF4-FFF2-40B4-BE49-F238E27FC236}">
                <a16:creationId xmlns:a16="http://schemas.microsoft.com/office/drawing/2014/main" id="{405ACB0B-8C7D-4EF8-ADC7-ADF41C34EFF7}"/>
              </a:ext>
            </a:extLst>
          </p:cNvPr>
          <p:cNvSpPr/>
          <p:nvPr/>
        </p:nvSpPr>
        <p:spPr>
          <a:xfrm rot="18531176">
            <a:off x="8015502" y="5198668"/>
            <a:ext cx="914400" cy="9144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>
            <a:extLst>
              <a:ext uri="{FF2B5EF4-FFF2-40B4-BE49-F238E27FC236}">
                <a16:creationId xmlns:a16="http://schemas.microsoft.com/office/drawing/2014/main" id="{DE763DAD-6D71-4C27-BFC2-4E49F6D3F334}"/>
              </a:ext>
            </a:extLst>
          </p:cNvPr>
          <p:cNvSpPr/>
          <p:nvPr/>
        </p:nvSpPr>
        <p:spPr>
          <a:xfrm rot="19253868">
            <a:off x="8748364" y="5147639"/>
            <a:ext cx="914400" cy="9144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6357598-5403-4D12-AE93-84A2440AE505}"/>
              </a:ext>
            </a:extLst>
          </p:cNvPr>
          <p:cNvSpPr txBox="1"/>
          <p:nvPr/>
        </p:nvSpPr>
        <p:spPr>
          <a:xfrm>
            <a:off x="1051089" y="5800861"/>
            <a:ext cx="2558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23533C-5B0F-456F-8C15-2CB8C12D04AD}"/>
              </a:ext>
            </a:extLst>
          </p:cNvPr>
          <p:cNvSpPr txBox="1"/>
          <p:nvPr/>
        </p:nvSpPr>
        <p:spPr>
          <a:xfrm>
            <a:off x="7947541" y="2305660"/>
            <a:ext cx="2149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B387C0-0654-43C8-A49A-C0668DB1780C}"/>
              </a:ext>
            </a:extLst>
          </p:cNvPr>
          <p:cNvSpPr/>
          <p:nvPr/>
        </p:nvSpPr>
        <p:spPr>
          <a:xfrm rot="19281845">
            <a:off x="6004956" y="3894488"/>
            <a:ext cx="1080562" cy="639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C52A1DD5-67FA-4580-BEB5-FCADF5921296}"/>
              </a:ext>
            </a:extLst>
          </p:cNvPr>
          <p:cNvSpPr/>
          <p:nvPr/>
        </p:nvSpPr>
        <p:spPr>
          <a:xfrm rot="6186417">
            <a:off x="5990934" y="3615243"/>
            <a:ext cx="914400" cy="9144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3" grpId="0" animBg="1"/>
      <p:bldP spid="64" grpId="0" animBg="1"/>
      <p:bldP spid="66" grpId="0" animBg="1"/>
      <p:bldP spid="67" grpId="0" animBg="1"/>
      <p:bldP spid="74" grpId="0"/>
      <p:bldP spid="75" grpId="0"/>
      <p:bldP spid="2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28A2A1-EC6A-472F-A033-6EEB97043E60}"/>
              </a:ext>
            </a:extLst>
          </p:cNvPr>
          <p:cNvPicPr>
            <a:picLocks noGrp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7361060" y="218147"/>
            <a:ext cx="4679715" cy="327967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E48EFF-97D9-409D-B6C3-D6B2AC76830C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/>
          <a:srcRect t="17813" r="11782"/>
          <a:stretch/>
        </p:blipFill>
        <p:spPr>
          <a:xfrm>
            <a:off x="635840" y="112714"/>
            <a:ext cx="4532539" cy="3240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85220A-C485-4AB5-8BAE-ADD507F69D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59956" y="3610386"/>
            <a:ext cx="5257800" cy="34801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105997-742D-48D3-B9B8-5B48BC6E0E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00694" y="181655"/>
            <a:ext cx="2053970" cy="32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8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EEB880-204A-4F89-9B46-C03712179415}"/>
              </a:ext>
            </a:extLst>
          </p:cNvPr>
          <p:cNvSpPr/>
          <p:nvPr/>
        </p:nvSpPr>
        <p:spPr>
          <a:xfrm>
            <a:off x="0" y="18256"/>
            <a:ext cx="12863513" cy="10207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B4526-2352-430C-923B-30F8DF0B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4643"/>
            <a:ext cx="12863512" cy="830997"/>
          </a:xfrm>
        </p:spPr>
        <p:txBody>
          <a:bodyPr/>
          <a:lstStyle/>
          <a:p>
            <a:pPr algn="ctr"/>
            <a:r>
              <a:rPr lang="en-US" sz="5400" dirty="0" err="1"/>
              <a:t>Aks-sado</a:t>
            </a:r>
            <a:r>
              <a:rPr lang="en-US" sz="5400" dirty="0"/>
              <a:t> </a:t>
            </a:r>
            <a:r>
              <a:rPr lang="en-US" sz="5400" dirty="0" err="1"/>
              <a:t>qanday</a:t>
            </a:r>
            <a:r>
              <a:rPr lang="en-US" sz="5400" dirty="0"/>
              <a:t> </a:t>
            </a:r>
            <a:r>
              <a:rPr lang="en-US" sz="5400" dirty="0" err="1"/>
              <a:t>ro‘y</a:t>
            </a:r>
            <a:r>
              <a:rPr lang="en-US" sz="5400" dirty="0"/>
              <a:t> </a:t>
            </a:r>
            <a:r>
              <a:rPr lang="en-US" sz="5400" dirty="0" err="1"/>
              <a:t>beradi</a:t>
            </a:r>
            <a:r>
              <a:rPr lang="en-US" sz="5400" dirty="0"/>
              <a:t>?</a:t>
            </a:r>
            <a:endParaRPr lang="ru-RU" sz="4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11EC09-BFAD-482A-B016-2A62590CA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8" y="1165439"/>
            <a:ext cx="10862463" cy="52685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2549E2-ABCC-45A9-BEC5-665DE546EF4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838" t="9191" r="8649" b="9191"/>
          <a:stretch/>
        </p:blipFill>
        <p:spPr bwMode="auto">
          <a:xfrm>
            <a:off x="4471587" y="4760913"/>
            <a:ext cx="1731570" cy="2330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63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2BCA2-FFB2-425E-87C5-2E44BB679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6"/>
            <a:ext cx="12863513" cy="1046956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/>
              <a:t>   </a:t>
            </a:r>
            <a:r>
              <a:rPr lang="en-US" sz="4800" dirty="0" err="1"/>
              <a:t>Tovushning</a:t>
            </a:r>
            <a:r>
              <a:rPr lang="en-US" sz="4800" dirty="0"/>
              <a:t> </a:t>
            </a:r>
            <a:r>
              <a:rPr lang="en-US" sz="4800" dirty="0" err="1"/>
              <a:t>qaytishi</a:t>
            </a:r>
            <a:r>
              <a:rPr lang="en-US" sz="4800" dirty="0"/>
              <a:t>.  </a:t>
            </a:r>
            <a:r>
              <a:rPr lang="en-US" sz="4800" dirty="0" err="1"/>
              <a:t>Aks-sado</a:t>
            </a:r>
            <a:endParaRPr lang="ru-RU" dirty="0"/>
          </a:p>
        </p:txBody>
      </p:sp>
      <p:pic>
        <p:nvPicPr>
          <p:cNvPr id="6" name="video 6- sinf aks sado">
            <a:hlinkClick r:id="" action="ppaction://media"/>
            <a:extLst>
              <a:ext uri="{FF2B5EF4-FFF2-40B4-BE49-F238E27FC236}">
                <a16:creationId xmlns:a16="http://schemas.microsoft.com/office/drawing/2014/main" id="{3659B28C-4BAD-4A73-AA56-823DFC2B512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3095" y="1065212"/>
            <a:ext cx="9077325" cy="5105400"/>
          </a:xfr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99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</TotalTime>
  <Words>331</Words>
  <Application>Microsoft Office PowerPoint</Application>
  <PresentationFormat>Произвольный</PresentationFormat>
  <Paragraphs>77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Open Sans Light</vt:lpstr>
      <vt:lpstr>Times New Roman</vt:lpstr>
      <vt:lpstr>Office Theme</vt:lpstr>
      <vt:lpstr>Презентация PowerPoint</vt:lpstr>
      <vt:lpstr>Презентация PowerPoint</vt:lpstr>
      <vt:lpstr>O‘TILGAN MAVZUNI TAKRORLASH</vt:lpstr>
      <vt:lpstr>Презентация PowerPoint</vt:lpstr>
      <vt:lpstr>AMPLITUDA VA CHASTOTA</vt:lpstr>
      <vt:lpstr>Презентация PowerPoint</vt:lpstr>
      <vt:lpstr>Презентация PowerPoint</vt:lpstr>
      <vt:lpstr>Aks-sado qanday ro‘y beradi?</vt:lpstr>
      <vt:lpstr>   Tovushning qaytishi.  Aks-sado</vt:lpstr>
      <vt:lpstr>Презентация PowerPoint</vt:lpstr>
      <vt:lpstr>Презентация PowerPoint</vt:lpstr>
      <vt:lpstr>Tovushning qaytishidan turmush va texnikada ko‘p foydalaniladi </vt:lpstr>
      <vt:lpstr>  Buning uchun dengiz tubiga ultratovush yuboriladi  va urilib qaytgan tovush qabul qilinadi</vt:lpstr>
      <vt:lpstr>    Tovushning qaytishi </vt:lpstr>
      <vt:lpstr>    TOVUSHNING QAYTISHI</vt:lpstr>
      <vt:lpstr>    TOVUSHNING TARQALSHI</vt:lpstr>
      <vt:lpstr>E X O L O T</vt:lpstr>
      <vt:lpstr>Aks-sado ko‘p tarqaladigan joylar</vt:lpstr>
      <vt:lpstr>Aks-sado ko‘p tarqaladigan joylar</vt:lpstr>
      <vt:lpstr>Masala yechish namunasi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Пользователь</cp:lastModifiedBy>
  <cp:revision>180</cp:revision>
  <dcterms:created xsi:type="dcterms:W3CDTF">2020-04-13T08:05:16Z</dcterms:created>
  <dcterms:modified xsi:type="dcterms:W3CDTF">2021-03-30T14:19:31Z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