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36" r:id="rId3"/>
    <p:sldId id="327" r:id="rId4"/>
    <p:sldId id="333" r:id="rId5"/>
    <p:sldId id="337" r:id="rId6"/>
    <p:sldId id="328" r:id="rId7"/>
    <p:sldId id="338" r:id="rId8"/>
    <p:sldId id="331" r:id="rId9"/>
    <p:sldId id="334" r:id="rId10"/>
    <p:sldId id="329" r:id="rId11"/>
    <p:sldId id="335" r:id="rId12"/>
    <p:sldId id="332" r:id="rId13"/>
    <p:sldId id="330" r:id="rId14"/>
    <p:sldId id="29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2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95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3080303"/>
            <a:ext cx="10851988" cy="58182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MAVZULARNI TAKRORLASH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4455" y="2589496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4455" y="4581128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134374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120336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270382" y="687726"/>
            <a:ext cx="1915681" cy="864876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54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3877868" y="473315"/>
            <a:ext cx="3985099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Adabiyot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5721" y="155679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Thakur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1913-yilda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mukofotiga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16632"/>
            <a:ext cx="11879945" cy="120663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E’TIROF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628800"/>
            <a:ext cx="2664596" cy="368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1.   Jamoliddinxon-TEGMANG\0.   SLAYDLAR - 5-9 ADABIYOT\3. ijod ahli\8-sinf\14. Tagor\no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4050415"/>
            <a:ext cx="2510872" cy="25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60" y="1505879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Shifoyi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qadrin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bemor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o‘landan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Zuloli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shavqin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tashnayi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diydor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o‘landan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676" y="116632"/>
            <a:ext cx="11986980" cy="120663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BAYT MAZMUNINI SHARHLANG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4140910"/>
            <a:ext cx="8568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Vaslning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davosi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qadrini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dardga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chalingan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bemordan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so‘ra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zavqning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shavqini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diydorga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tashna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bo‘lgandan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so‘ra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804" y="1510606"/>
            <a:ext cx="4181339" cy="27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876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“SINGLIMGA XAT”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3352" y="1268760"/>
            <a:ext cx="7416824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Sashani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Sasha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Lermontov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chalinib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turibman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nastarin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qorlarda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Ruhimni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davolab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yuribman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D:\1.   Jamoliddinxon-TEGMANG\0.   SLAYDLAR - 5-9 ADABIYOT\3. ijod ahli\9-sinf\15. Pushkin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34" y="1270217"/>
            <a:ext cx="3754966" cy="42136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16970" y="5301208"/>
            <a:ext cx="8827029" cy="1339689"/>
          </a:xfrm>
          <a:prstGeom prst="wedgeRoundRectCallout">
            <a:avLst>
              <a:gd name="adj1" fmla="val 2281"/>
              <a:gd name="adj2" fmla="val -898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Yesenin “Sasha”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kimni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nazarda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7" y="116632"/>
            <a:ext cx="11965206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GAP QAYSI PERSONAJ HAQIDA?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360" y="1628801"/>
            <a:ext cx="8136904" cy="3600399"/>
          </a:xfrm>
          <a:prstGeom prst="roundRect">
            <a:avLst>
              <a:gd name="adj" fmla="val 1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Ammo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muhtoj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yosh­lik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xayrlashish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molxonaga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xashak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bo‘yinlaridan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quchoqladi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alla­nimalar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shivirladi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Subha, a short story by Tagore by Shrankhla on Devian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650295"/>
            <a:ext cx="2998787" cy="40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19536" y="5423983"/>
            <a:ext cx="5256584" cy="10173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SHUBXA (THAKUR)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2060848"/>
            <a:ext cx="11521280" cy="4309939"/>
          </a:xfrm>
        </p:spPr>
        <p:txBody>
          <a:bodyPr>
            <a:normAutofit/>
          </a:bodyPr>
          <a:lstStyle/>
          <a:p>
            <a:pPr marL="742950" indent="-74295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Hoshimov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eshik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Sharof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Boshbekov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xotin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Said Ahmad “</a:t>
            </a:r>
            <a:r>
              <a:rPr lang="en-US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Ufq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90000"/>
              </a:lnSpc>
              <a:buFont typeface="+mj-lt"/>
              <a:buAutoNum type="arabicPeriod"/>
              <a:defRPr/>
            </a:pPr>
            <a:endParaRPr lang="uz-Cyrl-UZ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0" indent="-628650" algn="just">
              <a:buNone/>
            </a:pPr>
            <a:endParaRPr lang="ru-RU" sz="5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56792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TA’TILDA O‘QISH UCHUN ASARLAR: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7" y="1539252"/>
            <a:ext cx="2232248" cy="324036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9834" y="116632"/>
            <a:ext cx="11800822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KIMNING TARJIMAYI HOLIDAN?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3632" y="1844824"/>
            <a:ext cx="5267881" cy="2592288"/>
          </a:xfrm>
          <a:prstGeom prst="roundRect">
            <a:avLst>
              <a:gd name="adj" fmla="val 276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9653" y="4869891"/>
            <a:ext cx="6594419" cy="19002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Kitobsevarlar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“Toshkent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oqshomi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G‘afur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G‘ulom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nashriyoti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390" y="1560390"/>
            <a:ext cx="2407777" cy="3401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301" y="4711211"/>
            <a:ext cx="2146789" cy="21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0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TUSHIRIB QOLDIRILGAN NOMLARNI TOPING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352" y="1412776"/>
            <a:ext cx="6120680" cy="52565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_______san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			tumor, </a:t>
            </a: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Balxda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osilgan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Faqirni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duo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meniki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da’vo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Ming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ochilmagan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Qo‘rig‘imsan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ртинки по запросу &quot;mashrab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717357"/>
            <a:ext cx="2466175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939" y="1158311"/>
            <a:ext cx="2518421" cy="3242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1115291"/>
            <a:ext cx="2558395" cy="3481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27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809" y="27072"/>
            <a:ext cx="121920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Dog‘lar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ketmish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majruh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ko‘ngildan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18601" y="1556792"/>
            <a:ext cx="7182055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mezbonim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ammo had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turfa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Oqshom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niqob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ostidan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gulruxsor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93" y="1412776"/>
            <a:ext cx="4486909" cy="4896544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742921" y="4918466"/>
            <a:ext cx="6408712" cy="1296144"/>
          </a:xfrm>
          <a:prstGeom prst="wedgeRoundRectCallout">
            <a:avLst>
              <a:gd name="adj1" fmla="val 2281"/>
              <a:gd name="adj2" fmla="val -898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Yeseninning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she’ridan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32385"/>
            <a:ext cx="12191999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MUHAMMAD YUSUF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968208" y="2864221"/>
            <a:ext cx="3884057" cy="294104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Osmonning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7819817" y="1498074"/>
            <a:ext cx="4032448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484785"/>
            <a:ext cx="2173666" cy="345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544291" y="1462037"/>
            <a:ext cx="4631829" cy="4199211"/>
          </a:xfrm>
          <a:prstGeom prst="wedgeRoundRectCallout">
            <a:avLst>
              <a:gd name="adj1" fmla="val 60188"/>
              <a:gd name="adj2" fmla="val 2255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asarlar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janrda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80269"/>
            <a:ext cx="11951953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THAKUR UNIVERSITETI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01122"/>
            <a:ext cx="6854916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608168" y="1600557"/>
            <a:ext cx="4248472" cy="3484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Suratda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332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qofiyalangan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388" y="4221088"/>
            <a:ext cx="83130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29335">
              <a:spcBef>
                <a:spcPct val="20000"/>
              </a:spcBef>
            </a:pPr>
            <a:r>
              <a:rPr lang="en-US" sz="3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344" y="1585654"/>
            <a:ext cx="7776864" cy="5091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R="1029335">
              <a:spcBef>
                <a:spcPct val="2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to‘zoni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029335">
              <a:spcBef>
                <a:spcPct val="2000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029335">
              <a:spcBef>
                <a:spcPct val="2000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yaxshi-yomoni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029335">
              <a:spcBef>
                <a:spcPct val="2000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qolur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80339" y="2780928"/>
            <a:ext cx="1440160" cy="2880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Минус 10"/>
          <p:cNvSpPr/>
          <p:nvPr/>
        </p:nvSpPr>
        <p:spPr>
          <a:xfrm flipV="1">
            <a:off x="4079776" y="4131371"/>
            <a:ext cx="216024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 flipV="1">
            <a:off x="3287688" y="3474406"/>
            <a:ext cx="216024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 flipV="1">
            <a:off x="3899756" y="4777574"/>
            <a:ext cx="216024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649" y="0"/>
            <a:ext cx="12192000" cy="1556792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SO‘ZLAR MA’NOSINI IZOHLANG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6476" y="1889123"/>
            <a:ext cx="36433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majruh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668" y="5216594"/>
            <a:ext cx="36433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tug‘yon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668" y="3500265"/>
            <a:ext cx="364330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sabza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4345849" y="5504997"/>
            <a:ext cx="1728192" cy="7913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4359566" y="2346364"/>
            <a:ext cx="1728192" cy="7913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4401858" y="3788668"/>
            <a:ext cx="1728192" cy="7913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37535" y="1857545"/>
            <a:ext cx="4824536" cy="143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jarohatlangan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37535" y="5215880"/>
            <a:ext cx="4790007" cy="136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his-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tuyg‘u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37535" y="3560638"/>
            <a:ext cx="4824536" cy="141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60" y="1505879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jondan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o‘sondirdi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jafodan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o‘sonmazmi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Falaklar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ohimdan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murodim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sham‘i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yonmazmi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676" y="116632"/>
            <a:ext cx="11986980" cy="120663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FUZULIYGA TATABBU YOZGAN SHOIR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5630" y="4336768"/>
            <a:ext cx="727280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savdolar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bosha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solding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savdolar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tuganmozmu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band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etding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oyoqlarni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bandlar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yozilmazmu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uzuliy | www.ziyouz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414" y="1530287"/>
            <a:ext cx="3419793" cy="29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Yana Mashrab haqida | saviya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" y="4336768"/>
            <a:ext cx="24624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7630</TotalTime>
  <Words>368</Words>
  <Application>Microsoft Office PowerPoint</Application>
  <PresentationFormat>Широкоэкранный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Презентация PowerPoint</vt:lpstr>
      <vt:lpstr>KIMNING TARJIMAYI HOLIDAN?</vt:lpstr>
      <vt:lpstr>TUSHIRIB QOLDIRILGAN NOMLARNI TOPING</vt:lpstr>
      <vt:lpstr>Презентация PowerPoint</vt:lpstr>
      <vt:lpstr>MUHAMMAD YUSUF</vt:lpstr>
      <vt:lpstr>Презентация PowerPoint</vt:lpstr>
      <vt:lpstr>“Mehr qolur, muhabbat qolur” she’ri qanday qofiyalangan?</vt:lpstr>
      <vt:lpstr>SO‘ZLAR MA’NOSINI IZOHLANG</vt:lpstr>
      <vt:lpstr>Презентация PowerPoint</vt:lpstr>
      <vt:lpstr>Презентация PowerPoint</vt:lpstr>
      <vt:lpstr>Презентация PowerPoint</vt:lpstr>
      <vt:lpstr>“SINGLIMGA XAT”</vt:lpstr>
      <vt:lpstr>GAP QAYSI PERSONAJ HAQIDA?</vt:lpstr>
      <vt:lpstr>TA’TILDA O‘QISH UCHUN ASARLAR: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Zulfiya Rashidova</cp:lastModifiedBy>
  <cp:revision>342</cp:revision>
  <dcterms:created xsi:type="dcterms:W3CDTF">2020-08-03T09:44:14Z</dcterms:created>
  <dcterms:modified xsi:type="dcterms:W3CDTF">2021-04-02T11:58:41Z</dcterms:modified>
</cp:coreProperties>
</file>