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7" r:id="rId2"/>
    <p:sldMasterId id="2147483719" r:id="rId3"/>
    <p:sldMasterId id="2147483725" r:id="rId4"/>
    <p:sldMasterId id="2147483783" r:id="rId5"/>
  </p:sldMasterIdLst>
  <p:notesMasterIdLst>
    <p:notesMasterId r:id="rId23"/>
  </p:notesMasterIdLst>
  <p:sldIdLst>
    <p:sldId id="435" r:id="rId6"/>
    <p:sldId id="429" r:id="rId7"/>
    <p:sldId id="425" r:id="rId8"/>
    <p:sldId id="436" r:id="rId9"/>
    <p:sldId id="437" r:id="rId10"/>
    <p:sldId id="432" r:id="rId11"/>
    <p:sldId id="438" r:id="rId12"/>
    <p:sldId id="433" r:id="rId13"/>
    <p:sldId id="422" r:id="rId14"/>
    <p:sldId id="440" r:id="rId15"/>
    <p:sldId id="441" r:id="rId16"/>
    <p:sldId id="430" r:id="rId17"/>
    <p:sldId id="400" r:id="rId18"/>
    <p:sldId id="431" r:id="rId19"/>
    <p:sldId id="442" r:id="rId20"/>
    <p:sldId id="443" r:id="rId21"/>
    <p:sldId id="293" r:id="rId22"/>
  </p:sldIdLst>
  <p:sldSz cx="12479338" cy="7019925"/>
  <p:notesSz cx="5765800" cy="3244850"/>
  <p:custDataLst>
    <p:tags r:id="rId24"/>
  </p:custDataLst>
  <p:defaultTextStyle>
    <a:defPPr>
      <a:defRPr lang="ru-RU"/>
    </a:defPPr>
    <a:lvl1pPr marL="0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1pPr>
    <a:lvl2pPr marL="97445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2pPr>
    <a:lvl3pPr marL="194891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3pPr>
    <a:lvl4pPr marL="292337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4pPr>
    <a:lvl5pPr marL="389783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5pPr>
    <a:lvl6pPr marL="487229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6pPr>
    <a:lvl7pPr marL="584675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7pPr>
    <a:lvl8pPr marL="6821215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8pPr>
    <a:lvl9pPr marL="7795676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0" userDrawn="1">
          <p15:clr>
            <a:srgbClr val="A4A3A4"/>
          </p15:clr>
        </p15:guide>
        <p15:guide id="2" pos="46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800080"/>
    <a:srgbClr val="065A26"/>
    <a:srgbClr val="4228A0"/>
    <a:srgbClr val="3333FF"/>
    <a:srgbClr val="515709"/>
    <a:srgbClr val="005696"/>
    <a:srgbClr val="80246C"/>
    <a:srgbClr val="C00000"/>
    <a:srgbClr val="38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020" y="96"/>
      </p:cViewPr>
      <p:guideLst>
        <p:guide orient="horz" pos="6230"/>
        <p:guide pos="46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685FB-C4B2-476B-A28C-F96B0E5E4E14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AD757-11CA-46C7-9E87-431DC5517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1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920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069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149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736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41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084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200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790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685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394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18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86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5951" y="2176177"/>
            <a:ext cx="10607438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71902" y="3931158"/>
            <a:ext cx="873553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80" y="373747"/>
            <a:ext cx="10763429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581" y="1720857"/>
            <a:ext cx="5279344" cy="843365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9581" y="2564223"/>
            <a:ext cx="5279344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7665" y="1720857"/>
            <a:ext cx="5305344" cy="843365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7665" y="2564223"/>
            <a:ext cx="5305344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0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57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47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80" y="467995"/>
            <a:ext cx="4024911" cy="1637983"/>
          </a:xfrm>
        </p:spPr>
        <p:txBody>
          <a:bodyPr anchor="b"/>
          <a:lstStyle>
            <a:lvl1pPr>
              <a:defRPr sz="32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5344" y="1010740"/>
            <a:ext cx="6317665" cy="4988697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9580" y="2105977"/>
            <a:ext cx="4024911" cy="3901584"/>
          </a:xfrm>
        </p:spPr>
        <p:txBody>
          <a:bodyPr/>
          <a:lstStyle>
            <a:lvl1pPr marL="0" indent="0">
              <a:buNone/>
              <a:defRPr sz="1638"/>
            </a:lvl1pPr>
            <a:lvl2pPr marL="467990" indent="0">
              <a:buNone/>
              <a:defRPr sz="1433"/>
            </a:lvl2pPr>
            <a:lvl3pPr marL="935980" indent="0">
              <a:buNone/>
              <a:defRPr sz="1228"/>
            </a:lvl3pPr>
            <a:lvl4pPr marL="1403970" indent="0">
              <a:buNone/>
              <a:defRPr sz="1024"/>
            </a:lvl4pPr>
            <a:lvl5pPr marL="1871960" indent="0">
              <a:buNone/>
              <a:defRPr sz="1024"/>
            </a:lvl5pPr>
            <a:lvl6pPr marL="2339950" indent="0">
              <a:buNone/>
              <a:defRPr sz="1024"/>
            </a:lvl6pPr>
            <a:lvl7pPr marL="2807940" indent="0">
              <a:buNone/>
              <a:defRPr sz="1024"/>
            </a:lvl7pPr>
            <a:lvl8pPr marL="3275929" indent="0">
              <a:buNone/>
              <a:defRPr sz="1024"/>
            </a:lvl8pPr>
            <a:lvl9pPr marL="3743919" indent="0">
              <a:buNone/>
              <a:defRPr sz="102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0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80" y="467995"/>
            <a:ext cx="4024911" cy="1637983"/>
          </a:xfrm>
        </p:spPr>
        <p:txBody>
          <a:bodyPr anchor="b"/>
          <a:lstStyle>
            <a:lvl1pPr>
              <a:defRPr sz="32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05344" y="1010740"/>
            <a:ext cx="6317665" cy="4988697"/>
          </a:xfrm>
        </p:spPr>
        <p:txBody>
          <a:bodyPr anchor="t"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9580" y="2105977"/>
            <a:ext cx="4024911" cy="3901584"/>
          </a:xfrm>
        </p:spPr>
        <p:txBody>
          <a:bodyPr/>
          <a:lstStyle>
            <a:lvl1pPr marL="0" indent="0">
              <a:buNone/>
              <a:defRPr sz="1638"/>
            </a:lvl1pPr>
            <a:lvl2pPr marL="467990" indent="0">
              <a:buNone/>
              <a:defRPr sz="1433"/>
            </a:lvl2pPr>
            <a:lvl3pPr marL="935980" indent="0">
              <a:buNone/>
              <a:defRPr sz="1228"/>
            </a:lvl3pPr>
            <a:lvl4pPr marL="1403970" indent="0">
              <a:buNone/>
              <a:defRPr sz="1024"/>
            </a:lvl4pPr>
            <a:lvl5pPr marL="1871960" indent="0">
              <a:buNone/>
              <a:defRPr sz="1024"/>
            </a:lvl5pPr>
            <a:lvl6pPr marL="2339950" indent="0">
              <a:buNone/>
              <a:defRPr sz="1024"/>
            </a:lvl6pPr>
            <a:lvl7pPr marL="2807940" indent="0">
              <a:buNone/>
              <a:defRPr sz="1024"/>
            </a:lvl7pPr>
            <a:lvl8pPr marL="3275929" indent="0">
              <a:buNone/>
              <a:defRPr sz="1024"/>
            </a:lvl8pPr>
            <a:lvl9pPr marL="3743919" indent="0">
              <a:buNone/>
              <a:defRPr sz="102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12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33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30526" y="373746"/>
            <a:ext cx="2690857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955" y="373746"/>
            <a:ext cx="7916580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18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5952" y="2176178"/>
            <a:ext cx="1060743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71902" y="3931158"/>
            <a:ext cx="873553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814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3" y="221584"/>
            <a:ext cx="11177457" cy="420437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820" y="2344059"/>
            <a:ext cx="10681703" cy="246092"/>
          </a:xfrm>
        </p:spPr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6434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3" y="221584"/>
            <a:ext cx="11177457" cy="420437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3968" y="1614583"/>
            <a:ext cx="54285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26860" y="1614583"/>
            <a:ext cx="54285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600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3" y="221585"/>
            <a:ext cx="1117745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819" y="2344059"/>
            <a:ext cx="10681704" cy="246093"/>
          </a:xfrm>
        </p:spPr>
        <p:txBody>
          <a:bodyPr lIns="0" tIns="0" rIns="0" bIns="0"/>
          <a:lstStyle>
            <a:lvl1pPr>
              <a:defRPr sz="159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3" y="221584"/>
            <a:ext cx="11177457" cy="420437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7070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3578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5956" y="2180733"/>
            <a:ext cx="10607439" cy="1504734"/>
          </a:xfrm>
        </p:spPr>
        <p:txBody>
          <a:bodyPr>
            <a:normAutofit/>
          </a:bodyPr>
          <a:lstStyle>
            <a:lvl1pPr>
              <a:defRPr sz="26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903" y="3977961"/>
            <a:ext cx="8735537" cy="17939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2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9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1729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878"/>
              </a:spcBef>
              <a:defRPr/>
            </a:lvl1pPr>
            <a:lvl2pPr>
              <a:spcBef>
                <a:spcPts val="878"/>
              </a:spcBef>
              <a:defRPr/>
            </a:lvl2pPr>
            <a:lvl3pPr>
              <a:spcBef>
                <a:spcPts val="878"/>
              </a:spcBef>
              <a:defRPr/>
            </a:lvl3pPr>
            <a:lvl4pPr>
              <a:spcBef>
                <a:spcPts val="878"/>
              </a:spcBef>
              <a:defRPr/>
            </a:lvl4pPr>
            <a:lvl5pPr>
              <a:spcBef>
                <a:spcPts val="878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422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956" y="1486714"/>
            <a:ext cx="10607439" cy="4736826"/>
          </a:xfrm>
        </p:spPr>
        <p:txBody>
          <a:bodyPr/>
          <a:lstStyle>
            <a:lvl1pPr>
              <a:spcBef>
                <a:spcPts val="878"/>
              </a:spcBef>
              <a:defRPr/>
            </a:lvl1pPr>
            <a:lvl2pPr>
              <a:spcBef>
                <a:spcPts val="878"/>
              </a:spcBef>
              <a:defRPr/>
            </a:lvl2pPr>
            <a:lvl3pPr>
              <a:spcBef>
                <a:spcPts val="878"/>
              </a:spcBef>
              <a:defRPr/>
            </a:lvl3pPr>
            <a:lvl4pPr>
              <a:spcBef>
                <a:spcPts val="878"/>
              </a:spcBef>
              <a:defRPr/>
            </a:lvl4pPr>
            <a:lvl5pPr>
              <a:spcBef>
                <a:spcPts val="878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51013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878"/>
              </a:spcBef>
              <a:buNone/>
              <a:defRPr sz="1170"/>
            </a:lvl1pPr>
            <a:lvl2pPr marL="167142" indent="-167142">
              <a:spcBef>
                <a:spcPts val="878"/>
              </a:spcBef>
              <a:buFont typeface="Arial" panose="020B0604020202020204" pitchFamily="34" charset="0"/>
              <a:buChar char="•"/>
              <a:defRPr sz="1170"/>
            </a:lvl2pPr>
            <a:lvl3pPr marL="348214" indent="-181071">
              <a:spcBef>
                <a:spcPts val="878"/>
              </a:spcBef>
              <a:buFont typeface="Open Sans Light" panose="020B0306030504020204" pitchFamily="34" charset="0"/>
              <a:buChar char="–"/>
              <a:defRPr sz="1170"/>
            </a:lvl3pPr>
            <a:lvl4pPr marL="501426" indent="-167142">
              <a:spcBef>
                <a:spcPts val="878"/>
              </a:spcBef>
              <a:buFont typeface="Arial" panose="020B0604020202020204" pitchFamily="34" charset="0"/>
              <a:buChar char="•"/>
              <a:defRPr sz="1170"/>
            </a:lvl4pPr>
            <a:lvl5pPr marL="668569" indent="-167142">
              <a:spcBef>
                <a:spcPts val="878"/>
              </a:spcBef>
              <a:buFont typeface="Open Sans Light" panose="020B0306030504020204" pitchFamily="34" charset="0"/>
              <a:buChar char="–"/>
              <a:defRPr sz="117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3465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956" y="1486714"/>
            <a:ext cx="10607439" cy="4736826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878"/>
              </a:spcBef>
              <a:buNone/>
              <a:defRPr sz="1170"/>
            </a:lvl1pPr>
            <a:lvl2pPr marL="167142" indent="-167142">
              <a:spcBef>
                <a:spcPts val="878"/>
              </a:spcBef>
              <a:buFont typeface="Arial" panose="020B0604020202020204" pitchFamily="34" charset="0"/>
              <a:buChar char="•"/>
              <a:defRPr sz="1170"/>
            </a:lvl2pPr>
            <a:lvl3pPr marL="334285" indent="-167142">
              <a:spcBef>
                <a:spcPts val="878"/>
              </a:spcBef>
              <a:buFont typeface="Open Sans Light" panose="020B0306030504020204" pitchFamily="34" charset="0"/>
              <a:buChar char="–"/>
              <a:defRPr sz="1170"/>
            </a:lvl3pPr>
            <a:lvl4pPr marL="501426" indent="-167142">
              <a:spcBef>
                <a:spcPts val="878"/>
              </a:spcBef>
              <a:buFont typeface="Arial" panose="020B0604020202020204" pitchFamily="34" charset="0"/>
              <a:buChar char="•"/>
              <a:defRPr sz="1170"/>
            </a:lvl4pPr>
            <a:lvl5pPr marL="668569" indent="-167142">
              <a:spcBef>
                <a:spcPts val="878"/>
              </a:spcBef>
              <a:buFont typeface="Open Sans Light" panose="020B0306030504020204" pitchFamily="34" charset="0"/>
              <a:buChar char="–"/>
              <a:defRPr sz="117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528739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5956" y="1486716"/>
            <a:ext cx="5199724" cy="4632826"/>
          </a:xfrm>
        </p:spPr>
        <p:txBody>
          <a:bodyPr>
            <a:normAutofit/>
          </a:bodyPr>
          <a:lstStyle>
            <a:lvl1pPr>
              <a:defRPr sz="1463"/>
            </a:lvl1pPr>
            <a:lvl2pPr>
              <a:defRPr sz="1170"/>
            </a:lvl2pPr>
            <a:lvl3pPr>
              <a:defRPr sz="1170"/>
            </a:lvl3pPr>
            <a:lvl4pPr>
              <a:defRPr sz="1170"/>
            </a:lvl4pPr>
            <a:lvl5pPr>
              <a:defRPr sz="1170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3664" y="1486716"/>
            <a:ext cx="5199724" cy="4632826"/>
          </a:xfrm>
        </p:spPr>
        <p:txBody>
          <a:bodyPr>
            <a:normAutofit/>
          </a:bodyPr>
          <a:lstStyle>
            <a:lvl1pPr>
              <a:defRPr sz="1463"/>
            </a:lvl1pPr>
            <a:lvl2pPr>
              <a:defRPr sz="1170"/>
            </a:lvl2pPr>
            <a:lvl3pPr>
              <a:defRPr sz="1170"/>
            </a:lvl3pPr>
            <a:lvl4pPr>
              <a:defRPr sz="1170"/>
            </a:lvl4pPr>
            <a:lvl5pPr>
              <a:defRPr sz="1170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2826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5956" y="1247988"/>
            <a:ext cx="5199724" cy="4632826"/>
          </a:xfrm>
        </p:spPr>
        <p:txBody>
          <a:bodyPr>
            <a:normAutofit/>
          </a:bodyPr>
          <a:lstStyle>
            <a:lvl1pPr>
              <a:defRPr sz="1463"/>
            </a:lvl1pPr>
            <a:lvl2pPr>
              <a:defRPr sz="1170"/>
            </a:lvl2pPr>
            <a:lvl3pPr>
              <a:defRPr sz="1170"/>
            </a:lvl3pPr>
            <a:lvl4pPr>
              <a:defRPr sz="1170"/>
            </a:lvl4pPr>
            <a:lvl5pPr>
              <a:defRPr sz="1170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3664" y="1247988"/>
            <a:ext cx="5199724" cy="4632826"/>
          </a:xfrm>
        </p:spPr>
        <p:txBody>
          <a:bodyPr>
            <a:normAutofit/>
          </a:bodyPr>
          <a:lstStyle>
            <a:lvl1pPr>
              <a:defRPr sz="1463"/>
            </a:lvl1pPr>
            <a:lvl2pPr>
              <a:defRPr sz="1170"/>
            </a:lvl2pPr>
            <a:lvl3pPr>
              <a:defRPr sz="1170"/>
            </a:lvl3pPr>
            <a:lvl4pPr>
              <a:defRPr sz="1170"/>
            </a:lvl4pPr>
            <a:lvl5pPr>
              <a:defRPr sz="1170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963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955" y="1337952"/>
            <a:ext cx="5201891" cy="22508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63" b="1"/>
            </a:lvl1pPr>
            <a:lvl2pPr marL="445712" indent="0">
              <a:buNone/>
              <a:defRPr sz="1950" b="1"/>
            </a:lvl2pPr>
            <a:lvl3pPr marL="891425" indent="0">
              <a:buNone/>
              <a:defRPr sz="1755" b="1"/>
            </a:lvl3pPr>
            <a:lvl4pPr marL="1337136" indent="0">
              <a:buNone/>
              <a:defRPr sz="1561" b="1"/>
            </a:lvl4pPr>
            <a:lvl5pPr marL="1782849" indent="0">
              <a:buNone/>
              <a:defRPr sz="1561" b="1"/>
            </a:lvl5pPr>
            <a:lvl6pPr marL="2228560" indent="0">
              <a:buNone/>
              <a:defRPr sz="1561" b="1"/>
            </a:lvl6pPr>
            <a:lvl7pPr marL="2674272" indent="0">
              <a:buNone/>
              <a:defRPr sz="1561" b="1"/>
            </a:lvl7pPr>
            <a:lvl8pPr marL="3119986" indent="0">
              <a:buNone/>
              <a:defRPr sz="1561" b="1"/>
            </a:lvl8pPr>
            <a:lvl9pPr marL="3565698" indent="0">
              <a:buNone/>
              <a:defRPr sz="156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5955" y="1597128"/>
            <a:ext cx="5201891" cy="4673683"/>
          </a:xfrm>
        </p:spPr>
        <p:txBody>
          <a:bodyPr>
            <a:normAutofit/>
          </a:bodyPr>
          <a:lstStyle>
            <a:lvl1pPr>
              <a:defRPr sz="1463"/>
            </a:lvl1pPr>
            <a:lvl2pPr>
              <a:defRPr sz="1170"/>
            </a:lvl2pPr>
            <a:lvl3pPr>
              <a:defRPr sz="1170"/>
            </a:lvl3pPr>
            <a:lvl4pPr>
              <a:defRPr sz="1170"/>
            </a:lvl4pPr>
            <a:lvl5pPr>
              <a:defRPr sz="1170"/>
            </a:lvl5pPr>
            <a:lvl6pPr>
              <a:defRPr sz="1561"/>
            </a:lvl6pPr>
            <a:lvl7pPr>
              <a:defRPr sz="1561"/>
            </a:lvl7pPr>
            <a:lvl8pPr>
              <a:defRPr sz="1561"/>
            </a:lvl8pPr>
            <a:lvl9pPr>
              <a:defRPr sz="156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334" y="1337952"/>
            <a:ext cx="5204056" cy="22508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63" b="1"/>
            </a:lvl1pPr>
            <a:lvl2pPr marL="445712" indent="0">
              <a:buNone/>
              <a:defRPr sz="1950" b="1"/>
            </a:lvl2pPr>
            <a:lvl3pPr marL="891425" indent="0">
              <a:buNone/>
              <a:defRPr sz="1755" b="1"/>
            </a:lvl3pPr>
            <a:lvl4pPr marL="1337136" indent="0">
              <a:buNone/>
              <a:defRPr sz="1561" b="1"/>
            </a:lvl4pPr>
            <a:lvl5pPr marL="1782849" indent="0">
              <a:buNone/>
              <a:defRPr sz="1561" b="1"/>
            </a:lvl5pPr>
            <a:lvl6pPr marL="2228560" indent="0">
              <a:buNone/>
              <a:defRPr sz="1561" b="1"/>
            </a:lvl6pPr>
            <a:lvl7pPr marL="2674272" indent="0">
              <a:buNone/>
              <a:defRPr sz="1561" b="1"/>
            </a:lvl7pPr>
            <a:lvl8pPr marL="3119986" indent="0">
              <a:buNone/>
              <a:defRPr sz="1561" b="1"/>
            </a:lvl8pPr>
            <a:lvl9pPr marL="3565698" indent="0">
              <a:buNone/>
              <a:defRPr sz="156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334" y="1597128"/>
            <a:ext cx="5204056" cy="4673683"/>
          </a:xfrm>
        </p:spPr>
        <p:txBody>
          <a:bodyPr>
            <a:normAutofit/>
          </a:bodyPr>
          <a:lstStyle>
            <a:lvl1pPr>
              <a:defRPr sz="1463"/>
            </a:lvl1pPr>
            <a:lvl2pPr>
              <a:defRPr sz="1170"/>
            </a:lvl2pPr>
            <a:lvl3pPr>
              <a:defRPr sz="1170"/>
            </a:lvl3pPr>
            <a:lvl4pPr>
              <a:defRPr sz="1170"/>
            </a:lvl4pPr>
            <a:lvl5pPr>
              <a:defRPr sz="1170"/>
            </a:lvl5pPr>
            <a:lvl6pPr>
              <a:defRPr sz="1561"/>
            </a:lvl6pPr>
            <a:lvl7pPr>
              <a:defRPr sz="1561"/>
            </a:lvl7pPr>
            <a:lvl8pPr>
              <a:defRPr sz="1561"/>
            </a:lvl8pPr>
            <a:lvl9pPr>
              <a:defRPr sz="156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918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3" y="221585"/>
            <a:ext cx="1117745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3969" y="1614583"/>
            <a:ext cx="54285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26860" y="1614583"/>
            <a:ext cx="54285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955" y="1586776"/>
            <a:ext cx="5201891" cy="22508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63" b="1"/>
            </a:lvl1pPr>
            <a:lvl2pPr marL="445712" indent="0">
              <a:buNone/>
              <a:defRPr sz="1950" b="1"/>
            </a:lvl2pPr>
            <a:lvl3pPr marL="891425" indent="0">
              <a:buNone/>
              <a:defRPr sz="1755" b="1"/>
            </a:lvl3pPr>
            <a:lvl4pPr marL="1337136" indent="0">
              <a:buNone/>
              <a:defRPr sz="1561" b="1"/>
            </a:lvl4pPr>
            <a:lvl5pPr marL="1782849" indent="0">
              <a:buNone/>
              <a:defRPr sz="1561" b="1"/>
            </a:lvl5pPr>
            <a:lvl6pPr marL="2228560" indent="0">
              <a:buNone/>
              <a:defRPr sz="1561" b="1"/>
            </a:lvl6pPr>
            <a:lvl7pPr marL="2674272" indent="0">
              <a:buNone/>
              <a:defRPr sz="1561" b="1"/>
            </a:lvl7pPr>
            <a:lvl8pPr marL="3119986" indent="0">
              <a:buNone/>
              <a:defRPr sz="1561" b="1"/>
            </a:lvl8pPr>
            <a:lvl9pPr marL="3565698" indent="0">
              <a:buNone/>
              <a:defRPr sz="156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5955" y="1845953"/>
            <a:ext cx="5201891" cy="4471985"/>
          </a:xfrm>
        </p:spPr>
        <p:txBody>
          <a:bodyPr>
            <a:normAutofit/>
          </a:bodyPr>
          <a:lstStyle>
            <a:lvl1pPr>
              <a:defRPr sz="1463"/>
            </a:lvl1pPr>
            <a:lvl2pPr>
              <a:defRPr sz="1170"/>
            </a:lvl2pPr>
            <a:lvl3pPr>
              <a:defRPr sz="1170"/>
            </a:lvl3pPr>
            <a:lvl4pPr>
              <a:defRPr sz="1170"/>
            </a:lvl4pPr>
            <a:lvl5pPr>
              <a:defRPr sz="1170"/>
            </a:lvl5pPr>
            <a:lvl6pPr>
              <a:defRPr sz="1561"/>
            </a:lvl6pPr>
            <a:lvl7pPr>
              <a:defRPr sz="1561"/>
            </a:lvl7pPr>
            <a:lvl8pPr>
              <a:defRPr sz="1561"/>
            </a:lvl8pPr>
            <a:lvl9pPr>
              <a:defRPr sz="156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334" y="1586776"/>
            <a:ext cx="5204056" cy="22508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63" b="1"/>
            </a:lvl1pPr>
            <a:lvl2pPr marL="445712" indent="0">
              <a:buNone/>
              <a:defRPr sz="1950" b="1"/>
            </a:lvl2pPr>
            <a:lvl3pPr marL="891425" indent="0">
              <a:buNone/>
              <a:defRPr sz="1755" b="1"/>
            </a:lvl3pPr>
            <a:lvl4pPr marL="1337136" indent="0">
              <a:buNone/>
              <a:defRPr sz="1561" b="1"/>
            </a:lvl4pPr>
            <a:lvl5pPr marL="1782849" indent="0">
              <a:buNone/>
              <a:defRPr sz="1561" b="1"/>
            </a:lvl5pPr>
            <a:lvl6pPr marL="2228560" indent="0">
              <a:buNone/>
              <a:defRPr sz="1561" b="1"/>
            </a:lvl6pPr>
            <a:lvl7pPr marL="2674272" indent="0">
              <a:buNone/>
              <a:defRPr sz="1561" b="1"/>
            </a:lvl7pPr>
            <a:lvl8pPr marL="3119986" indent="0">
              <a:buNone/>
              <a:defRPr sz="1561" b="1"/>
            </a:lvl8pPr>
            <a:lvl9pPr marL="3565698" indent="0">
              <a:buNone/>
              <a:defRPr sz="156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334" y="1845953"/>
            <a:ext cx="5204056" cy="4471985"/>
          </a:xfrm>
        </p:spPr>
        <p:txBody>
          <a:bodyPr>
            <a:normAutofit/>
          </a:bodyPr>
          <a:lstStyle>
            <a:lvl1pPr>
              <a:defRPr sz="1463"/>
            </a:lvl1pPr>
            <a:lvl2pPr>
              <a:defRPr sz="1170"/>
            </a:lvl2pPr>
            <a:lvl3pPr>
              <a:defRPr sz="1170"/>
            </a:lvl3pPr>
            <a:lvl4pPr>
              <a:defRPr sz="1170"/>
            </a:lvl4pPr>
            <a:lvl5pPr>
              <a:defRPr sz="1170"/>
            </a:lvl5pPr>
            <a:lvl6pPr>
              <a:defRPr sz="1561"/>
            </a:lvl6pPr>
            <a:lvl7pPr>
              <a:defRPr sz="1561"/>
            </a:lvl7pPr>
            <a:lvl8pPr>
              <a:defRPr sz="1561"/>
            </a:lvl8pPr>
            <a:lvl9pPr>
              <a:defRPr sz="156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9081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438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46585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509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35434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120873" y="0"/>
            <a:ext cx="3135434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241749" y="0"/>
            <a:ext cx="3135434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362623" y="0"/>
            <a:ext cx="3135434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0603"/>
            <a:ext cx="3135434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120873" y="3500603"/>
            <a:ext cx="3135434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241749" y="3500603"/>
            <a:ext cx="3135434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362623" y="3500603"/>
            <a:ext cx="3135434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95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2498987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95089" y="6"/>
            <a:ext cx="2498987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990176" y="6"/>
            <a:ext cx="2498987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485264" y="6"/>
            <a:ext cx="2498987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980351" y="6"/>
            <a:ext cx="2498987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302"/>
            <a:ext cx="2498987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95089" y="2335302"/>
            <a:ext cx="2498987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90176" y="2335302"/>
            <a:ext cx="2498987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485264" y="2335302"/>
            <a:ext cx="2498987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980351" y="2335302"/>
            <a:ext cx="2498987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0597"/>
            <a:ext cx="2498987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95089" y="4670597"/>
            <a:ext cx="2498987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990176" y="4670597"/>
            <a:ext cx="2498987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485264" y="4670597"/>
            <a:ext cx="2498987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980351" y="4670597"/>
            <a:ext cx="2498987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616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76563" y="0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153127" y="0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29689" y="0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382811" y="0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306250" y="0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2" y="1750303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76563" y="1750303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153127" y="1750303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229689" y="1750303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382811" y="1750303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306250" y="1750303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2" y="3500603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76563" y="3500603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153127" y="3500603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229689" y="3500603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382811" y="3500603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306250" y="3500603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2" y="5250904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76563" y="5250904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153127" y="5250904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229689" y="5250904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382811" y="5250904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306250" y="5250904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71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3" y="1429988"/>
            <a:ext cx="2495868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39808" y="1429988"/>
            <a:ext cx="2495868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43662" y="1429988"/>
            <a:ext cx="2495868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47518" y="1429988"/>
            <a:ext cx="2495868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35953" y="5098166"/>
            <a:ext cx="2495868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39808" y="5098166"/>
            <a:ext cx="2495868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343662" y="5098166"/>
            <a:ext cx="2495868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9047518" y="5098166"/>
            <a:ext cx="2495868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1781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3" y="1429988"/>
            <a:ext cx="2495868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39808" y="1429988"/>
            <a:ext cx="2495868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43662" y="1429988"/>
            <a:ext cx="2495868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47518" y="1429988"/>
            <a:ext cx="2495868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35953" y="5098166"/>
            <a:ext cx="2495868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39808" y="5098166"/>
            <a:ext cx="2495868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343662" y="5098166"/>
            <a:ext cx="2495868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9047518" y="5098166"/>
            <a:ext cx="2495868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606839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2" y="1429988"/>
            <a:ext cx="3406859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36240" y="1429988"/>
            <a:ext cx="3406859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36527" y="1429988"/>
            <a:ext cx="3406859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35952" y="5098166"/>
            <a:ext cx="3406859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536240" y="5098166"/>
            <a:ext cx="3406859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36527" y="5098166"/>
            <a:ext cx="3406859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402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3" y="221585"/>
            <a:ext cx="1117745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2" y="1429988"/>
            <a:ext cx="3406859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36240" y="1429988"/>
            <a:ext cx="3406859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36527" y="1429988"/>
            <a:ext cx="3406859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35952" y="5098166"/>
            <a:ext cx="3406859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536240" y="5098166"/>
            <a:ext cx="3406859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36527" y="5098166"/>
            <a:ext cx="3406859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61775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6" y="1429988"/>
            <a:ext cx="5205445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37947" y="1429988"/>
            <a:ext cx="5205445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35956" y="5098166"/>
            <a:ext cx="5205445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337947" y="5098166"/>
            <a:ext cx="5205445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7943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6" y="1429988"/>
            <a:ext cx="5205445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37947" y="1429988"/>
            <a:ext cx="5205445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35956" y="5098166"/>
            <a:ext cx="5205445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337947" y="5098166"/>
            <a:ext cx="5205445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93422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3" y="1429987"/>
            <a:ext cx="2495868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22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39808" y="1429987"/>
            <a:ext cx="2495868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22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43662" y="1429987"/>
            <a:ext cx="2495868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22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47518" y="1429987"/>
            <a:ext cx="2495868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22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35952" y="3127423"/>
            <a:ext cx="2498987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638769" y="3127423"/>
            <a:ext cx="2498987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341582" y="3127423"/>
            <a:ext cx="2498987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044399" y="3127423"/>
            <a:ext cx="2498987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0644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3" y="1429987"/>
            <a:ext cx="2495868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22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39808" y="1429987"/>
            <a:ext cx="2495868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22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43662" y="1429987"/>
            <a:ext cx="2495868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22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47518" y="1429987"/>
            <a:ext cx="2495868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22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35952" y="3127423"/>
            <a:ext cx="2498987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638769" y="3127423"/>
            <a:ext cx="2498987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341582" y="3127423"/>
            <a:ext cx="2498987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044399" y="3127423"/>
            <a:ext cx="2498987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822650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2" y="1429986"/>
            <a:ext cx="3406859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36240" y="1429986"/>
            <a:ext cx="3406859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36527" y="1429986"/>
            <a:ext cx="3406859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35952" y="3127423"/>
            <a:ext cx="3406859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536240" y="3127423"/>
            <a:ext cx="3406859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136527" y="3127423"/>
            <a:ext cx="3406859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78300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2" y="1429986"/>
            <a:ext cx="3406859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36240" y="1429986"/>
            <a:ext cx="3406859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36527" y="1429986"/>
            <a:ext cx="3406859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35952" y="3127423"/>
            <a:ext cx="3406859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536240" y="3127423"/>
            <a:ext cx="3406859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136527" y="3127423"/>
            <a:ext cx="3406859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258310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6" y="1429986"/>
            <a:ext cx="5205445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37947" y="1429986"/>
            <a:ext cx="5205445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35955" y="3127423"/>
            <a:ext cx="5203885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339509" y="3127423"/>
            <a:ext cx="5203885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8579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6" y="1429986"/>
            <a:ext cx="5205445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37947" y="1429986"/>
            <a:ext cx="5205445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35955" y="3127423"/>
            <a:ext cx="5203885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339509" y="3127423"/>
            <a:ext cx="5203885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58141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4912" y="1429987"/>
            <a:ext cx="2495868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38768" y="1429987"/>
            <a:ext cx="2495868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42622" y="1429987"/>
            <a:ext cx="2495868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46479" y="1429987"/>
            <a:ext cx="2495868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34912" y="4828381"/>
            <a:ext cx="2498987" cy="1357929"/>
          </a:xfrm>
        </p:spPr>
        <p:txBody>
          <a:bodyPr/>
          <a:lstStyle>
            <a:lvl1pPr marL="0" indent="0">
              <a:buNone/>
              <a:defRPr sz="1022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637729" y="4828381"/>
            <a:ext cx="2498987" cy="1357929"/>
          </a:xfrm>
        </p:spPr>
        <p:txBody>
          <a:bodyPr>
            <a:normAutofit/>
          </a:bodyPr>
          <a:lstStyle>
            <a:lvl1pPr marL="0" indent="0">
              <a:buNone/>
              <a:defRPr sz="1022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340543" y="4828381"/>
            <a:ext cx="2498987" cy="1357929"/>
          </a:xfrm>
        </p:spPr>
        <p:txBody>
          <a:bodyPr>
            <a:normAutofit/>
          </a:bodyPr>
          <a:lstStyle>
            <a:lvl1pPr marL="0" indent="0">
              <a:buNone/>
              <a:defRPr sz="1022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043359" y="4828381"/>
            <a:ext cx="2498987" cy="1357929"/>
          </a:xfrm>
        </p:spPr>
        <p:txBody>
          <a:bodyPr>
            <a:normAutofit/>
          </a:bodyPr>
          <a:lstStyle>
            <a:lvl1pPr marL="0" indent="0">
              <a:buNone/>
              <a:defRPr sz="1022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34912" y="3129185"/>
            <a:ext cx="2495868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638768" y="3129185"/>
            <a:ext cx="2495868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342622" y="3129185"/>
            <a:ext cx="2495868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046479" y="3129185"/>
            <a:ext cx="2495868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9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4912" y="1429987"/>
            <a:ext cx="2495868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38768" y="1429987"/>
            <a:ext cx="2495868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42622" y="1429987"/>
            <a:ext cx="2495868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46479" y="1429987"/>
            <a:ext cx="2495868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34912" y="4828381"/>
            <a:ext cx="2498987" cy="1357929"/>
          </a:xfrm>
        </p:spPr>
        <p:txBody>
          <a:bodyPr/>
          <a:lstStyle>
            <a:lvl1pPr marL="0" indent="0">
              <a:buNone/>
              <a:defRPr sz="1022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637729" y="4828381"/>
            <a:ext cx="2498987" cy="1357929"/>
          </a:xfrm>
        </p:spPr>
        <p:txBody>
          <a:bodyPr>
            <a:normAutofit/>
          </a:bodyPr>
          <a:lstStyle>
            <a:lvl1pPr marL="0" indent="0">
              <a:buNone/>
              <a:defRPr sz="1022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340543" y="4828381"/>
            <a:ext cx="2498987" cy="1357929"/>
          </a:xfrm>
        </p:spPr>
        <p:txBody>
          <a:bodyPr>
            <a:normAutofit/>
          </a:bodyPr>
          <a:lstStyle>
            <a:lvl1pPr marL="0" indent="0">
              <a:buNone/>
              <a:defRPr sz="1022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043359" y="4828381"/>
            <a:ext cx="2498987" cy="1357929"/>
          </a:xfrm>
        </p:spPr>
        <p:txBody>
          <a:bodyPr>
            <a:normAutofit/>
          </a:bodyPr>
          <a:lstStyle>
            <a:lvl1pPr marL="0" indent="0">
              <a:buNone/>
              <a:defRPr sz="1022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34912" y="3129185"/>
            <a:ext cx="2495868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638768" y="3129185"/>
            <a:ext cx="2495868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342622" y="3129185"/>
            <a:ext cx="2495868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046479" y="3129185"/>
            <a:ext cx="2495868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7143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2" y="1429986"/>
            <a:ext cx="3406859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36240" y="1429986"/>
            <a:ext cx="3406859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36527" y="1429986"/>
            <a:ext cx="3406859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35952" y="4832459"/>
            <a:ext cx="3406859" cy="140260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536240" y="4832459"/>
            <a:ext cx="3406859" cy="140260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136527" y="4832459"/>
            <a:ext cx="3406859" cy="140260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5952" y="3133259"/>
            <a:ext cx="3406859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536240" y="3133259"/>
            <a:ext cx="3406859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36527" y="3133259"/>
            <a:ext cx="3406859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699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2" y="1429986"/>
            <a:ext cx="3406859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36240" y="1429986"/>
            <a:ext cx="3406859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36527" y="1429986"/>
            <a:ext cx="3406859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35952" y="4832459"/>
            <a:ext cx="3406859" cy="140260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536240" y="4832459"/>
            <a:ext cx="3406859" cy="140260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136527" y="4832459"/>
            <a:ext cx="3406859" cy="140260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5952" y="3133259"/>
            <a:ext cx="3406859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536240" y="3133259"/>
            <a:ext cx="3406859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36527" y="3133259"/>
            <a:ext cx="3406859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81195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7514" y="1429986"/>
            <a:ext cx="5205445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39508" y="1429986"/>
            <a:ext cx="5205445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35955" y="4815484"/>
            <a:ext cx="5203885" cy="1370827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339509" y="4815484"/>
            <a:ext cx="5203885" cy="1370827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37514" y="3133259"/>
            <a:ext cx="5205445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339508" y="3133259"/>
            <a:ext cx="5205445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92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7514" y="1429986"/>
            <a:ext cx="5205445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39508" y="1429986"/>
            <a:ext cx="5205445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35955" y="4815484"/>
            <a:ext cx="5203885" cy="1370827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339509" y="4815484"/>
            <a:ext cx="5203885" cy="1370827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37514" y="3133259"/>
            <a:ext cx="5205445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339508" y="3133259"/>
            <a:ext cx="5205445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73034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3" y="1429988"/>
            <a:ext cx="2495868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39808" y="1429988"/>
            <a:ext cx="2495868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43662" y="1429988"/>
            <a:ext cx="2495868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47518" y="1429988"/>
            <a:ext cx="2495868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35952" y="4973140"/>
            <a:ext cx="2498987" cy="82368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638769" y="4973140"/>
            <a:ext cx="2498987" cy="823687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341582" y="4973140"/>
            <a:ext cx="2498987" cy="823687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044399" y="4973140"/>
            <a:ext cx="2498987" cy="823687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713276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3" y="1429988"/>
            <a:ext cx="2495868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39808" y="1429988"/>
            <a:ext cx="2495868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43662" y="1429988"/>
            <a:ext cx="2495868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47518" y="1429988"/>
            <a:ext cx="2495868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35952" y="4973140"/>
            <a:ext cx="2498987" cy="82368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638769" y="4973140"/>
            <a:ext cx="2498987" cy="823687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341582" y="4973140"/>
            <a:ext cx="2498987" cy="823687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044399" y="4973140"/>
            <a:ext cx="2498987" cy="823687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161880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2" y="1429988"/>
            <a:ext cx="3406859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36240" y="1429988"/>
            <a:ext cx="3406859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36527" y="1429988"/>
            <a:ext cx="3406859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35952" y="5198266"/>
            <a:ext cx="3406859" cy="5985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536240" y="5198266"/>
            <a:ext cx="3406859" cy="59856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136527" y="5198266"/>
            <a:ext cx="3406859" cy="5985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408373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2" y="1429988"/>
            <a:ext cx="3406859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36240" y="1429988"/>
            <a:ext cx="3406859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36527" y="1429988"/>
            <a:ext cx="3406859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35952" y="5198266"/>
            <a:ext cx="3406859" cy="5985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536240" y="5198266"/>
            <a:ext cx="3406859" cy="59856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136527" y="5198266"/>
            <a:ext cx="3406859" cy="5985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369283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6" y="1429988"/>
            <a:ext cx="5205445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37947" y="1429988"/>
            <a:ext cx="5205445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35955" y="5198265"/>
            <a:ext cx="5203885" cy="5985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339509" y="5198265"/>
            <a:ext cx="5203885" cy="59856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30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9917" y="1148863"/>
            <a:ext cx="9359504" cy="2443974"/>
          </a:xfrm>
        </p:spPr>
        <p:txBody>
          <a:bodyPr anchor="b"/>
          <a:lstStyle>
            <a:lvl1pPr algn="ctr">
              <a:defRPr sz="614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917" y="3687086"/>
            <a:ext cx="9359504" cy="1694856"/>
          </a:xfrm>
        </p:spPr>
        <p:txBody>
          <a:bodyPr/>
          <a:lstStyle>
            <a:lvl1pPr marL="0" indent="0" algn="ctr">
              <a:buNone/>
              <a:defRPr sz="2457"/>
            </a:lvl1pPr>
            <a:lvl2pPr marL="467990" indent="0" algn="ctr">
              <a:buNone/>
              <a:defRPr sz="2047"/>
            </a:lvl2pPr>
            <a:lvl3pPr marL="935980" indent="0" algn="ctr">
              <a:buNone/>
              <a:defRPr sz="1842"/>
            </a:lvl3pPr>
            <a:lvl4pPr marL="1403970" indent="0" algn="ctr">
              <a:buNone/>
              <a:defRPr sz="1638"/>
            </a:lvl4pPr>
            <a:lvl5pPr marL="1871960" indent="0" algn="ctr">
              <a:buNone/>
              <a:defRPr sz="1638"/>
            </a:lvl5pPr>
            <a:lvl6pPr marL="2339950" indent="0" algn="ctr">
              <a:buNone/>
              <a:defRPr sz="1638"/>
            </a:lvl6pPr>
            <a:lvl7pPr marL="2807940" indent="0" algn="ctr">
              <a:buNone/>
              <a:defRPr sz="1638"/>
            </a:lvl7pPr>
            <a:lvl8pPr marL="3275929" indent="0" algn="ctr">
              <a:buNone/>
              <a:defRPr sz="1638"/>
            </a:lvl8pPr>
            <a:lvl9pPr marL="3743919" indent="0" algn="ctr">
              <a:buNone/>
              <a:defRPr sz="163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493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6" y="1429988"/>
            <a:ext cx="5205445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37947" y="1429988"/>
            <a:ext cx="5205445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35955" y="5198265"/>
            <a:ext cx="5203885" cy="5985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339509" y="5198265"/>
            <a:ext cx="5203885" cy="59856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965713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3" y="1429986"/>
            <a:ext cx="2495868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39808" y="1429986"/>
            <a:ext cx="2495868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43662" y="1429986"/>
            <a:ext cx="2495868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47518" y="1429986"/>
            <a:ext cx="2495868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35952" y="3312799"/>
            <a:ext cx="2498987" cy="82368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638769" y="3312799"/>
            <a:ext cx="2498987" cy="823687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341582" y="3312799"/>
            <a:ext cx="2498987" cy="823687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044399" y="3312799"/>
            <a:ext cx="2498987" cy="823687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35952" y="4311764"/>
            <a:ext cx="2498987" cy="1754018"/>
          </a:xfrm>
        </p:spPr>
        <p:txBody>
          <a:bodyPr/>
          <a:lstStyle>
            <a:lvl1pPr marL="0" indent="0">
              <a:buNone/>
              <a:defRPr sz="1022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638769" y="4311764"/>
            <a:ext cx="2498987" cy="1754018"/>
          </a:xfrm>
        </p:spPr>
        <p:txBody>
          <a:bodyPr>
            <a:normAutofit/>
          </a:bodyPr>
          <a:lstStyle>
            <a:lvl1pPr marL="0" indent="0">
              <a:buNone/>
              <a:defRPr sz="1022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341582" y="4311764"/>
            <a:ext cx="2498987" cy="1754018"/>
          </a:xfrm>
        </p:spPr>
        <p:txBody>
          <a:bodyPr>
            <a:normAutofit/>
          </a:bodyPr>
          <a:lstStyle>
            <a:lvl1pPr marL="0" indent="0">
              <a:buNone/>
              <a:defRPr sz="1022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9044399" y="4311764"/>
            <a:ext cx="2498987" cy="1754018"/>
          </a:xfrm>
        </p:spPr>
        <p:txBody>
          <a:bodyPr>
            <a:normAutofit/>
          </a:bodyPr>
          <a:lstStyle>
            <a:lvl1pPr marL="0" indent="0">
              <a:buNone/>
              <a:defRPr sz="1022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16510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3" y="1429986"/>
            <a:ext cx="2495868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39808" y="1429986"/>
            <a:ext cx="2495868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43662" y="1429986"/>
            <a:ext cx="2495868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47518" y="1429986"/>
            <a:ext cx="2495868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35952" y="3312799"/>
            <a:ext cx="2498987" cy="82368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638769" y="3312799"/>
            <a:ext cx="2498987" cy="823687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341582" y="3312799"/>
            <a:ext cx="2498987" cy="823687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044399" y="3312799"/>
            <a:ext cx="2498987" cy="823687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35952" y="4311764"/>
            <a:ext cx="2498987" cy="1754018"/>
          </a:xfrm>
        </p:spPr>
        <p:txBody>
          <a:bodyPr/>
          <a:lstStyle>
            <a:lvl1pPr marL="0" indent="0">
              <a:buNone/>
              <a:defRPr sz="1022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638769" y="4311764"/>
            <a:ext cx="2498987" cy="1754018"/>
          </a:xfrm>
        </p:spPr>
        <p:txBody>
          <a:bodyPr>
            <a:normAutofit/>
          </a:bodyPr>
          <a:lstStyle>
            <a:lvl1pPr marL="0" indent="0">
              <a:buNone/>
              <a:defRPr sz="1022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341582" y="4311764"/>
            <a:ext cx="2498987" cy="1754018"/>
          </a:xfrm>
        </p:spPr>
        <p:txBody>
          <a:bodyPr>
            <a:normAutofit/>
          </a:bodyPr>
          <a:lstStyle>
            <a:lvl1pPr marL="0" indent="0">
              <a:buNone/>
              <a:defRPr sz="1022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9044399" y="4311764"/>
            <a:ext cx="2498987" cy="1754018"/>
          </a:xfrm>
        </p:spPr>
        <p:txBody>
          <a:bodyPr>
            <a:normAutofit/>
          </a:bodyPr>
          <a:lstStyle>
            <a:lvl1pPr marL="0" indent="0">
              <a:buNone/>
              <a:defRPr sz="1022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09174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2" y="1429986"/>
            <a:ext cx="3406859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36240" y="1429986"/>
            <a:ext cx="3406859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36527" y="1429986"/>
            <a:ext cx="3406859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35952" y="3537924"/>
            <a:ext cx="3406859" cy="5985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536240" y="3537924"/>
            <a:ext cx="3406859" cy="59856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136527" y="3537924"/>
            <a:ext cx="3406859" cy="5985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35952" y="4311764"/>
            <a:ext cx="3406859" cy="1792028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536240" y="4311764"/>
            <a:ext cx="3406859" cy="1792028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8136527" y="4311764"/>
            <a:ext cx="3406859" cy="1792028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15212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2" y="1429986"/>
            <a:ext cx="3406859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36240" y="1429986"/>
            <a:ext cx="3406859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36527" y="1429986"/>
            <a:ext cx="3406859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35952" y="3537924"/>
            <a:ext cx="3406859" cy="5985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536240" y="3537924"/>
            <a:ext cx="3406859" cy="59856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136527" y="3537924"/>
            <a:ext cx="3406859" cy="5985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35952" y="4311764"/>
            <a:ext cx="3406859" cy="1792028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536240" y="4311764"/>
            <a:ext cx="3406859" cy="1792028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8136527" y="4311764"/>
            <a:ext cx="3406859" cy="1792028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8087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6" y="1429986"/>
            <a:ext cx="5205445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37947" y="1429986"/>
            <a:ext cx="5205445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35955" y="3537926"/>
            <a:ext cx="5203885" cy="5985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339509" y="3537926"/>
            <a:ext cx="5203885" cy="59856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35955" y="4311761"/>
            <a:ext cx="5203885" cy="1743278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339509" y="4311761"/>
            <a:ext cx="5203885" cy="1743278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57762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6" y="1429986"/>
            <a:ext cx="5205445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37947" y="1429986"/>
            <a:ext cx="5205445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35955" y="3537926"/>
            <a:ext cx="5203885" cy="5985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339509" y="3537926"/>
            <a:ext cx="5203885" cy="59856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35955" y="4311761"/>
            <a:ext cx="5203885" cy="1743278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339509" y="4311761"/>
            <a:ext cx="5203885" cy="1743278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888024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88952" y="1678509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76516" y="1678511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565817" y="1678509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653383" y="1678511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542684" y="1678509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630251" y="1678511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519549" y="1678509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607115" y="1678511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88952" y="3228008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76516" y="3228011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565817" y="3228008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653383" y="3228011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542684" y="3228008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630251" y="3228011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519549" y="3228008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607115" y="3228011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88952" y="4777506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76516" y="4777509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565817" y="4777506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653383" y="4777509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542684" y="4777506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630251" y="4777509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19549" y="4777506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607115" y="4777509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122284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88952" y="1678509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76516" y="1678511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565817" y="1678509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653383" y="1678511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542684" y="1678509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630251" y="1678511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519549" y="1678509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607115" y="1678511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88952" y="3228008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76516" y="3228011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565817" y="3228008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653383" y="3228011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542684" y="3228008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630251" y="3228011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519549" y="3228008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607115" y="3228011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88952" y="4777506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76516" y="4777509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565817" y="4777506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653383" y="4777509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542684" y="4777506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630251" y="4777509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19549" y="4777506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607115" y="4777509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92517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88952" y="1678509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76524" y="1678511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463093" y="1678509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554530" y="1678511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337233" y="1678507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432539" y="1678511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88952" y="3228008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76524" y="3228011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463093" y="3228008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554530" y="3228011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337233" y="3228008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432539" y="3228011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88952" y="4777506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76524" y="4777509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463093" y="4777506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554530" y="4777509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337233" y="4777506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432539" y="4777509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1158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030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88952" y="1678509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76524" y="1678511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463093" y="1678509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554530" y="1678511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337233" y="1678507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432539" y="1678511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88952" y="3228008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76524" y="3228011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463093" y="3228008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554530" y="3228011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337233" y="3228008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432539" y="3228011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88952" y="4777506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76524" y="4777509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463093" y="4777506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554530" y="4777509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337233" y="4777506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432539" y="4777509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899186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88952" y="1678509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76524" y="1678511"/>
            <a:ext cx="236895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463093" y="1678509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554530" y="1678511"/>
            <a:ext cx="236895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337233" y="1678507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432539" y="1678511"/>
            <a:ext cx="236895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88952" y="3978345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76524" y="3978347"/>
            <a:ext cx="236895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463093" y="3978345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554530" y="3978347"/>
            <a:ext cx="236895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337233" y="3978343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432539" y="3978347"/>
            <a:ext cx="236895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90372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88952" y="1678509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76524" y="1678511"/>
            <a:ext cx="236895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463093" y="1678509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554530" y="1678511"/>
            <a:ext cx="236895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337233" y="1678507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432539" y="1678511"/>
            <a:ext cx="236895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88952" y="3978345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76524" y="3978347"/>
            <a:ext cx="236895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463093" y="3978345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554530" y="3978347"/>
            <a:ext cx="236895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337233" y="3978343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432539" y="3978347"/>
            <a:ext cx="236895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457008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88946" y="1678508"/>
            <a:ext cx="1570311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349476" y="1678511"/>
            <a:ext cx="3642549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427805" y="1678508"/>
            <a:ext cx="1570311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192200" y="1678511"/>
            <a:ext cx="3642549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88946" y="3978344"/>
            <a:ext cx="1570311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349476" y="3978347"/>
            <a:ext cx="3642549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427805" y="3978344"/>
            <a:ext cx="1570311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192200" y="3978347"/>
            <a:ext cx="3642549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51086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88946" y="1678508"/>
            <a:ext cx="1570311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349476" y="1678511"/>
            <a:ext cx="3642549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427805" y="1678508"/>
            <a:ext cx="1570311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192200" y="1678511"/>
            <a:ext cx="3642549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88946" y="3978344"/>
            <a:ext cx="1570311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349476" y="3978347"/>
            <a:ext cx="3642549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427805" y="3978344"/>
            <a:ext cx="1570311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192200" y="3978347"/>
            <a:ext cx="3642549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44026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601093" y="1678510"/>
            <a:ext cx="1432239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88953" y="3333893"/>
            <a:ext cx="345652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6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1022" i="1"/>
            </a:lvl2pPr>
            <a:lvl3pPr marL="0" indent="0" algn="ctr">
              <a:buNone/>
              <a:defRPr sz="1022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475234" y="1678510"/>
            <a:ext cx="1432239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463095" y="3333893"/>
            <a:ext cx="345652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6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1022" i="1"/>
            </a:lvl2pPr>
            <a:lvl3pPr marL="0" indent="0" algn="ctr">
              <a:buNone/>
              <a:defRPr sz="1022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349374" y="1678507"/>
            <a:ext cx="1432239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337234" y="3333893"/>
            <a:ext cx="345652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6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1022" i="1"/>
            </a:lvl2pPr>
            <a:lvl3pPr marL="0" indent="0" algn="ctr">
              <a:buNone/>
              <a:defRPr sz="1022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550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601093" y="1678510"/>
            <a:ext cx="1432239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88953" y="3333893"/>
            <a:ext cx="345652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6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1022" i="1"/>
            </a:lvl2pPr>
            <a:lvl3pPr marL="0" indent="0" algn="ctr">
              <a:buNone/>
              <a:defRPr sz="1022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475234" y="1678510"/>
            <a:ext cx="1432239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463095" y="3333893"/>
            <a:ext cx="345652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6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1022" i="1"/>
            </a:lvl2pPr>
            <a:lvl3pPr marL="0" indent="0" algn="ctr">
              <a:buNone/>
              <a:defRPr sz="1022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349374" y="1678507"/>
            <a:ext cx="1432239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337234" y="3333893"/>
            <a:ext cx="345652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6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1022" i="1"/>
            </a:lvl2pPr>
            <a:lvl3pPr marL="0" indent="0" algn="ctr">
              <a:buNone/>
              <a:defRPr sz="1022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47354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50396" y="1678510"/>
            <a:ext cx="1432239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36208" y="3333893"/>
            <a:ext cx="2460612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6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1022" i="1"/>
            </a:lvl2pPr>
            <a:lvl3pPr marL="0" indent="0" algn="ctr">
              <a:buNone/>
              <a:defRPr sz="1022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120338" y="1678510"/>
            <a:ext cx="1432239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606153" y="3333893"/>
            <a:ext cx="2460612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6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1022" i="1"/>
            </a:lvl2pPr>
            <a:lvl3pPr marL="0" indent="0" algn="ctr">
              <a:buNone/>
              <a:defRPr sz="1022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990281" y="1678510"/>
            <a:ext cx="1432239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476092" y="3333893"/>
            <a:ext cx="2460612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6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1022" i="1"/>
            </a:lvl2pPr>
            <a:lvl3pPr marL="0" indent="0" algn="ctr">
              <a:buNone/>
              <a:defRPr sz="1022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860225" y="1678507"/>
            <a:ext cx="1432239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346038" y="3333893"/>
            <a:ext cx="2460612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6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1022" i="1"/>
            </a:lvl2pPr>
            <a:lvl3pPr marL="0" indent="0" algn="ctr">
              <a:buNone/>
              <a:defRPr sz="1022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704656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50396" y="1678510"/>
            <a:ext cx="1432239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36208" y="3333893"/>
            <a:ext cx="2460612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6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1022" i="1"/>
            </a:lvl2pPr>
            <a:lvl3pPr marL="0" indent="0" algn="ctr">
              <a:buNone/>
              <a:defRPr sz="1022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120338" y="1678510"/>
            <a:ext cx="1432239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606153" y="3333893"/>
            <a:ext cx="2460612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6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1022" i="1"/>
            </a:lvl2pPr>
            <a:lvl3pPr marL="0" indent="0" algn="ctr">
              <a:buNone/>
              <a:defRPr sz="1022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990281" y="1678510"/>
            <a:ext cx="1432239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476092" y="3333893"/>
            <a:ext cx="2460612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6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1022" i="1"/>
            </a:lvl2pPr>
            <a:lvl3pPr marL="0" indent="0" algn="ctr">
              <a:buNone/>
              <a:defRPr sz="1022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860225" y="1678507"/>
            <a:ext cx="1432239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346038" y="3333893"/>
            <a:ext cx="2460612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6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1022" i="1"/>
            </a:lvl2pPr>
            <a:lvl3pPr marL="0" indent="0" algn="ctr">
              <a:buNone/>
              <a:defRPr sz="1022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549047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5951" y="2176176"/>
            <a:ext cx="1060743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71901" y="3931158"/>
            <a:ext cx="873553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689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455" y="1750107"/>
            <a:ext cx="10763429" cy="2920093"/>
          </a:xfrm>
        </p:spPr>
        <p:txBody>
          <a:bodyPr anchor="b"/>
          <a:lstStyle>
            <a:lvl1pPr>
              <a:defRPr sz="614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1455" y="4697826"/>
            <a:ext cx="10763429" cy="1535608"/>
          </a:xfrm>
        </p:spPr>
        <p:txBody>
          <a:bodyPr/>
          <a:lstStyle>
            <a:lvl1pPr marL="0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1pPr>
            <a:lvl2pPr marL="467990" indent="0">
              <a:buNone/>
              <a:defRPr sz="2047">
                <a:solidFill>
                  <a:schemeClr val="tx1">
                    <a:tint val="75000"/>
                  </a:schemeClr>
                </a:solidFill>
              </a:defRPr>
            </a:lvl2pPr>
            <a:lvl3pPr marL="93598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22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1" y="221585"/>
            <a:ext cx="11177457" cy="682495"/>
          </a:xfrm>
        </p:spPr>
        <p:txBody>
          <a:bodyPr lIns="0" tIns="0" rIns="0" bIns="0"/>
          <a:lstStyle>
            <a:lvl1pPr>
              <a:defRPr sz="4435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818" y="2344059"/>
            <a:ext cx="10681703" cy="399468"/>
          </a:xfrm>
        </p:spPr>
        <p:txBody>
          <a:bodyPr lIns="0" tIns="0" rIns="0" bIns="0"/>
          <a:lstStyle>
            <a:lvl1pPr>
              <a:defRPr sz="2596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5012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1" y="221585"/>
            <a:ext cx="11177457" cy="682495"/>
          </a:xfrm>
        </p:spPr>
        <p:txBody>
          <a:bodyPr lIns="0" tIns="0" rIns="0" bIns="0"/>
          <a:lstStyle>
            <a:lvl1pPr>
              <a:defRPr sz="4435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3968" y="1614583"/>
            <a:ext cx="54285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26860" y="1614583"/>
            <a:ext cx="54285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77014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1" y="221585"/>
            <a:ext cx="11177457" cy="682495"/>
          </a:xfrm>
        </p:spPr>
        <p:txBody>
          <a:bodyPr lIns="0" tIns="0" rIns="0" bIns="0"/>
          <a:lstStyle>
            <a:lvl1pPr>
              <a:defRPr sz="4435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0525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2941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954" y="1868730"/>
            <a:ext cx="5303719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7665" y="1868730"/>
            <a:ext cx="5303719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7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63.xml"/><Relationship Id="rId47" Type="http://schemas.openxmlformats.org/officeDocument/2006/relationships/slideLayout" Target="../slideLayouts/slideLayout68.xml"/><Relationship Id="rId50" Type="http://schemas.openxmlformats.org/officeDocument/2006/relationships/slideLayout" Target="../slideLayouts/slideLayout71.xml"/><Relationship Id="rId55" Type="http://schemas.openxmlformats.org/officeDocument/2006/relationships/slideLayout" Target="../slideLayouts/slideLayout76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slideLayout" Target="../slideLayouts/slideLayout61.xml"/><Relationship Id="rId45" Type="http://schemas.openxmlformats.org/officeDocument/2006/relationships/slideLayout" Target="../slideLayouts/slideLayout66.xml"/><Relationship Id="rId53" Type="http://schemas.openxmlformats.org/officeDocument/2006/relationships/slideLayout" Target="../slideLayouts/slideLayout74.xml"/><Relationship Id="rId58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43" Type="http://schemas.openxmlformats.org/officeDocument/2006/relationships/slideLayout" Target="../slideLayouts/slideLayout64.xml"/><Relationship Id="rId48" Type="http://schemas.openxmlformats.org/officeDocument/2006/relationships/slideLayout" Target="../slideLayouts/slideLayout69.xml"/><Relationship Id="rId56" Type="http://schemas.openxmlformats.org/officeDocument/2006/relationships/slideLayout" Target="../slideLayouts/slideLayout77.xml"/><Relationship Id="rId8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72.xml"/><Relationship Id="rId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46" Type="http://schemas.openxmlformats.org/officeDocument/2006/relationships/slideLayout" Target="../slideLayouts/slideLayout67.xml"/><Relationship Id="rId59" Type="http://schemas.openxmlformats.org/officeDocument/2006/relationships/hyperlink" Target="https://www.facebook.com/" TargetMode="External"/><Relationship Id="rId20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62.xml"/><Relationship Id="rId54" Type="http://schemas.openxmlformats.org/officeDocument/2006/relationships/slideLayout" Target="../slideLayouts/slideLayout75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49" Type="http://schemas.openxmlformats.org/officeDocument/2006/relationships/slideLayout" Target="../slideLayouts/slideLayout70.xml"/><Relationship Id="rId57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65.xml"/><Relationship Id="rId52" Type="http://schemas.openxmlformats.org/officeDocument/2006/relationships/slideLayout" Target="../slideLayouts/slideLayout73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4668" y="1159949"/>
            <a:ext cx="12230576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17" name="bg object 17"/>
          <p:cNvSpPr/>
          <p:nvPr/>
        </p:nvSpPr>
        <p:spPr>
          <a:xfrm>
            <a:off x="144685" y="153956"/>
            <a:ext cx="12230576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3" y="221586"/>
            <a:ext cx="1117745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819" y="2344058"/>
            <a:ext cx="1068170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42975" y="6528530"/>
            <a:ext cx="3993388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3967" y="6528530"/>
            <a:ext cx="2870248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85123" y="6528530"/>
            <a:ext cx="2870248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955" y="373747"/>
            <a:ext cx="10763429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955" y="1868730"/>
            <a:ext cx="10763429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955" y="6506431"/>
            <a:ext cx="280785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33781" y="6506431"/>
            <a:ext cx="421177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3532" y="6506431"/>
            <a:ext cx="280785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6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35980" rtl="0" eaLnBrk="1" latinLnBrk="0" hangingPunct="1">
        <a:lnSpc>
          <a:spcPct val="90000"/>
        </a:lnSpc>
        <a:spcBef>
          <a:spcPct val="0"/>
        </a:spcBef>
        <a:buNone/>
        <a:defRPr sz="45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995" indent="-233995" algn="l" defTabSz="935980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2866" kern="1200">
          <a:solidFill>
            <a:schemeClr val="tx1"/>
          </a:solidFill>
          <a:latin typeface="+mn-lt"/>
          <a:ea typeface="+mn-ea"/>
          <a:cs typeface="+mn-cs"/>
        </a:defRPr>
      </a:lvl1pPr>
      <a:lvl2pPr marL="70198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2pPr>
      <a:lvl3pPr marL="116997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3pPr>
      <a:lvl4pPr marL="163796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210595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57394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3041934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509924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977914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4668" y="1159950"/>
            <a:ext cx="12230576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802"/>
          </a:p>
        </p:txBody>
      </p:sp>
      <p:sp>
        <p:nvSpPr>
          <p:cNvPr id="17" name="bg object 17"/>
          <p:cNvSpPr/>
          <p:nvPr/>
        </p:nvSpPr>
        <p:spPr>
          <a:xfrm>
            <a:off x="144684" y="153955"/>
            <a:ext cx="12230576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3" y="221587"/>
            <a:ext cx="1117745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820" y="2344058"/>
            <a:ext cx="1068170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42975" y="6528531"/>
            <a:ext cx="3993388" cy="590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3967" y="6528531"/>
            <a:ext cx="2870248" cy="590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85123" y="6528531"/>
            <a:ext cx="2870248" cy="590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642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258">
        <a:defRPr>
          <a:latin typeface="+mn-lt"/>
          <a:ea typeface="+mn-ea"/>
          <a:cs typeface="+mn-cs"/>
        </a:defRPr>
      </a:lvl2pPr>
      <a:lvl3pPr marL="1218515">
        <a:defRPr>
          <a:latin typeface="+mn-lt"/>
          <a:ea typeface="+mn-ea"/>
          <a:cs typeface="+mn-cs"/>
        </a:defRPr>
      </a:lvl3pPr>
      <a:lvl4pPr marL="1827774">
        <a:defRPr>
          <a:latin typeface="+mn-lt"/>
          <a:ea typeface="+mn-ea"/>
          <a:cs typeface="+mn-cs"/>
        </a:defRPr>
      </a:lvl4pPr>
      <a:lvl5pPr marL="2437032">
        <a:defRPr>
          <a:latin typeface="+mn-lt"/>
          <a:ea typeface="+mn-ea"/>
          <a:cs typeface="+mn-cs"/>
        </a:defRPr>
      </a:lvl5pPr>
      <a:lvl6pPr marL="3046291">
        <a:defRPr>
          <a:latin typeface="+mn-lt"/>
          <a:ea typeface="+mn-ea"/>
          <a:cs typeface="+mn-cs"/>
        </a:defRPr>
      </a:lvl6pPr>
      <a:lvl7pPr marL="3655547">
        <a:defRPr>
          <a:latin typeface="+mn-lt"/>
          <a:ea typeface="+mn-ea"/>
          <a:cs typeface="+mn-cs"/>
        </a:defRPr>
      </a:lvl7pPr>
      <a:lvl8pPr marL="4264806">
        <a:defRPr>
          <a:latin typeface="+mn-lt"/>
          <a:ea typeface="+mn-ea"/>
          <a:cs typeface="+mn-cs"/>
        </a:defRPr>
      </a:lvl8pPr>
      <a:lvl9pPr marL="487406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258">
        <a:defRPr>
          <a:latin typeface="+mn-lt"/>
          <a:ea typeface="+mn-ea"/>
          <a:cs typeface="+mn-cs"/>
        </a:defRPr>
      </a:lvl2pPr>
      <a:lvl3pPr marL="1218515">
        <a:defRPr>
          <a:latin typeface="+mn-lt"/>
          <a:ea typeface="+mn-ea"/>
          <a:cs typeface="+mn-cs"/>
        </a:defRPr>
      </a:lvl3pPr>
      <a:lvl4pPr marL="1827774">
        <a:defRPr>
          <a:latin typeface="+mn-lt"/>
          <a:ea typeface="+mn-ea"/>
          <a:cs typeface="+mn-cs"/>
        </a:defRPr>
      </a:lvl4pPr>
      <a:lvl5pPr marL="2437032">
        <a:defRPr>
          <a:latin typeface="+mn-lt"/>
          <a:ea typeface="+mn-ea"/>
          <a:cs typeface="+mn-cs"/>
        </a:defRPr>
      </a:lvl5pPr>
      <a:lvl6pPr marL="3046291">
        <a:defRPr>
          <a:latin typeface="+mn-lt"/>
          <a:ea typeface="+mn-ea"/>
          <a:cs typeface="+mn-cs"/>
        </a:defRPr>
      </a:lvl6pPr>
      <a:lvl7pPr marL="3655547">
        <a:defRPr>
          <a:latin typeface="+mn-lt"/>
          <a:ea typeface="+mn-ea"/>
          <a:cs typeface="+mn-cs"/>
        </a:defRPr>
      </a:lvl7pPr>
      <a:lvl8pPr marL="4264806">
        <a:defRPr>
          <a:latin typeface="+mn-lt"/>
          <a:ea typeface="+mn-ea"/>
          <a:cs typeface="+mn-cs"/>
        </a:defRPr>
      </a:lvl8pPr>
      <a:lvl9pPr marL="4874064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956" y="1247990"/>
            <a:ext cx="10607439" cy="47368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32710" y="6497140"/>
            <a:ext cx="2212212" cy="225118"/>
          </a:xfrm>
          <a:prstGeom prst="rect">
            <a:avLst/>
          </a:prstGeom>
        </p:spPr>
        <p:txBody>
          <a:bodyPr vert="horz" wrap="square" lIns="89149" tIns="44573" rIns="89149" bIns="4457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78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4175" y="6441677"/>
            <a:ext cx="142709" cy="336046"/>
          </a:xfrm>
          <a:prstGeom prst="rect">
            <a:avLst/>
          </a:prstGeom>
        </p:spPr>
        <p:txBody>
          <a:bodyPr vert="horz" wrap="none" lIns="89149" tIns="44573" rIns="89149" bIns="4457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878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878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35002" y="6439174"/>
            <a:ext cx="341051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360"/>
            <a:endParaRPr lang="en-US" sz="878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8506" y="6439174"/>
            <a:ext cx="341051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360"/>
            <a:endParaRPr lang="en-US" sz="878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36775" y="6563590"/>
            <a:ext cx="92245" cy="9224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360"/>
            <a:endParaRPr lang="en-US" sz="878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81494" y="6439174"/>
            <a:ext cx="341051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360"/>
            <a:endParaRPr lang="en-US" sz="878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82029" y="6563590"/>
            <a:ext cx="92245" cy="9224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360"/>
            <a:endParaRPr lang="en-US" sz="878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1088882" y="6541251"/>
            <a:ext cx="65646" cy="141058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9149" tIns="44573" rIns="89149" bIns="44573" numCol="1" anchor="t" anchorCtr="0" compatLnSpc="1">
            <a:prstTxWarp prst="textNoShape">
              <a:avLst/>
            </a:prstTxWarp>
          </a:bodyPr>
          <a:lstStyle/>
          <a:p>
            <a:pPr defTabSz="891360"/>
            <a:endParaRPr lang="en-US" sz="2341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495407" y="6538252"/>
            <a:ext cx="145572" cy="139723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9149" tIns="44573" rIns="89149" bIns="44573" numCol="1" anchor="t" anchorCtr="0" compatLnSpc="1">
            <a:prstTxWarp prst="textNoShape">
              <a:avLst/>
            </a:prstTxWarp>
          </a:bodyPr>
          <a:lstStyle/>
          <a:p>
            <a:pPr defTabSz="891360"/>
            <a:endParaRPr lang="en-US" sz="2341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935891" y="6550942"/>
            <a:ext cx="157593" cy="12872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9149" tIns="44573" rIns="89149" bIns="44573" numCol="1" anchor="t" anchorCtr="0" compatLnSpc="1">
            <a:prstTxWarp prst="textNoShape">
              <a:avLst/>
            </a:prstTxWarp>
          </a:bodyPr>
          <a:lstStyle/>
          <a:p>
            <a:pPr defTabSz="891360"/>
            <a:endParaRPr lang="en-US" sz="2341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397668" y="6439174"/>
            <a:ext cx="341051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360"/>
            <a:endParaRPr lang="en-US" sz="781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951174" y="6439174"/>
            <a:ext cx="341051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360"/>
            <a:endParaRPr lang="en-US" sz="781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844161" y="6439174"/>
            <a:ext cx="341051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360"/>
            <a:endParaRPr lang="en-US" sz="781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910139" y="6402196"/>
            <a:ext cx="411818" cy="4118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360"/>
            <a:endParaRPr lang="en-US" sz="83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354374" y="6402196"/>
            <a:ext cx="411818" cy="4118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360"/>
            <a:endParaRPr lang="en-US" sz="83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808777" y="6402196"/>
            <a:ext cx="411818" cy="4118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360"/>
            <a:endParaRPr lang="en-US" sz="83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53641" y="6406884"/>
            <a:ext cx="411818" cy="4118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360"/>
            <a:endParaRPr lang="en-US" sz="83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55851" y="6398927"/>
            <a:ext cx="411818" cy="4118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360"/>
            <a:endParaRPr lang="en-US" sz="83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0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5" r:id="rId30"/>
    <p:sldLayoutId id="2147483756" r:id="rId31"/>
    <p:sldLayoutId id="2147483757" r:id="rId32"/>
    <p:sldLayoutId id="2147483758" r:id="rId33"/>
    <p:sldLayoutId id="2147483759" r:id="rId34"/>
    <p:sldLayoutId id="2147483760" r:id="rId35"/>
    <p:sldLayoutId id="2147483761" r:id="rId36"/>
    <p:sldLayoutId id="2147483762" r:id="rId37"/>
    <p:sldLayoutId id="2147483763" r:id="rId38"/>
    <p:sldLayoutId id="2147483764" r:id="rId39"/>
    <p:sldLayoutId id="2147483765" r:id="rId40"/>
    <p:sldLayoutId id="2147483766" r:id="rId41"/>
    <p:sldLayoutId id="2147483767" r:id="rId42"/>
    <p:sldLayoutId id="2147483768" r:id="rId43"/>
    <p:sldLayoutId id="2147483769" r:id="rId44"/>
    <p:sldLayoutId id="2147483770" r:id="rId45"/>
    <p:sldLayoutId id="2147483771" r:id="rId46"/>
    <p:sldLayoutId id="2147483772" r:id="rId47"/>
    <p:sldLayoutId id="2147483773" r:id="rId48"/>
    <p:sldLayoutId id="2147483774" r:id="rId49"/>
    <p:sldLayoutId id="2147483775" r:id="rId50"/>
    <p:sldLayoutId id="2147483776" r:id="rId51"/>
    <p:sldLayoutId id="2147483777" r:id="rId52"/>
    <p:sldLayoutId id="2147483778" r:id="rId53"/>
    <p:sldLayoutId id="2147483779" r:id="rId54"/>
    <p:sldLayoutId id="2147483780" r:id="rId55"/>
    <p:sldLayoutId id="2147483781" r:id="rId56"/>
    <p:sldLayoutId id="2147483782" r:id="rId57"/>
  </p:sldLayoutIdLst>
  <p:txStyles>
    <p:titleStyle>
      <a:lvl1pPr algn="ctr" defTabSz="891425" rtl="0" eaLnBrk="1" latinLnBrk="0" hangingPunct="1">
        <a:lnSpc>
          <a:spcPct val="86000"/>
        </a:lnSpc>
        <a:spcBef>
          <a:spcPct val="0"/>
        </a:spcBef>
        <a:buNone/>
        <a:defRPr sz="2047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142" indent="-167142" algn="l" defTabSz="8914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63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35832" indent="-168689" algn="l" defTabSz="8914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70" kern="800">
          <a:solidFill>
            <a:schemeClr val="tx1"/>
          </a:solidFill>
          <a:latin typeface="+mn-lt"/>
          <a:ea typeface="+mn-ea"/>
          <a:cs typeface="+mn-cs"/>
        </a:defRPr>
      </a:lvl2pPr>
      <a:lvl3pPr marL="502974" indent="-167142" algn="l" defTabSz="8914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70" kern="800">
          <a:solidFill>
            <a:schemeClr val="tx1"/>
          </a:solidFill>
          <a:latin typeface="+mn-lt"/>
          <a:ea typeface="+mn-ea"/>
          <a:cs typeface="+mn-cs"/>
        </a:defRPr>
      </a:lvl3pPr>
      <a:lvl4pPr marL="670117" indent="-167142" algn="l" defTabSz="8914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70" kern="800">
          <a:solidFill>
            <a:schemeClr val="tx1"/>
          </a:solidFill>
          <a:latin typeface="+mn-lt"/>
          <a:ea typeface="+mn-ea"/>
          <a:cs typeface="+mn-cs"/>
        </a:defRPr>
      </a:lvl4pPr>
      <a:lvl5pPr marL="837260" indent="-167142" algn="l" defTabSz="8914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170" kern="800">
          <a:solidFill>
            <a:schemeClr val="tx1"/>
          </a:solidFill>
          <a:latin typeface="+mn-lt"/>
          <a:ea typeface="+mn-ea"/>
          <a:cs typeface="+mn-cs"/>
        </a:defRPr>
      </a:lvl5pPr>
      <a:lvl6pPr marL="2451417" indent="-222857" algn="l" defTabSz="8914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129" indent="-222857" algn="l" defTabSz="8914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2843" indent="-222857" algn="l" defTabSz="8914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8552" indent="-222857" algn="l" defTabSz="8914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42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12" algn="l" defTabSz="89142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425" algn="l" defTabSz="89142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136" algn="l" defTabSz="89142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2849" algn="l" defTabSz="89142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560" algn="l" defTabSz="89142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272" algn="l" defTabSz="89142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19986" algn="l" defTabSz="89142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5698" algn="l" defTabSz="89142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4668" y="1159949"/>
            <a:ext cx="12230576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299"/>
          </a:p>
        </p:txBody>
      </p:sp>
      <p:sp>
        <p:nvSpPr>
          <p:cNvPr id="17" name="bg object 17"/>
          <p:cNvSpPr/>
          <p:nvPr/>
        </p:nvSpPr>
        <p:spPr>
          <a:xfrm>
            <a:off x="144685" y="153956"/>
            <a:ext cx="12230576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29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1" y="221585"/>
            <a:ext cx="1117745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818" y="2344059"/>
            <a:ext cx="1068170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42975" y="6528529"/>
            <a:ext cx="3993388" cy="590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3967" y="6528529"/>
            <a:ext cx="2870248" cy="590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85123" y="6528529"/>
            <a:ext cx="2870248" cy="590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311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89106">
        <a:defRPr>
          <a:latin typeface="+mn-lt"/>
          <a:ea typeface="+mn-ea"/>
          <a:cs typeface="+mn-cs"/>
        </a:defRPr>
      </a:lvl2pPr>
      <a:lvl3pPr marL="1978213">
        <a:defRPr>
          <a:latin typeface="+mn-lt"/>
          <a:ea typeface="+mn-ea"/>
          <a:cs typeface="+mn-cs"/>
        </a:defRPr>
      </a:lvl3pPr>
      <a:lvl4pPr marL="2967319">
        <a:defRPr>
          <a:latin typeface="+mn-lt"/>
          <a:ea typeface="+mn-ea"/>
          <a:cs typeface="+mn-cs"/>
        </a:defRPr>
      </a:lvl4pPr>
      <a:lvl5pPr marL="3956426">
        <a:defRPr>
          <a:latin typeface="+mn-lt"/>
          <a:ea typeface="+mn-ea"/>
          <a:cs typeface="+mn-cs"/>
        </a:defRPr>
      </a:lvl5pPr>
      <a:lvl6pPr marL="4945532">
        <a:defRPr>
          <a:latin typeface="+mn-lt"/>
          <a:ea typeface="+mn-ea"/>
          <a:cs typeface="+mn-cs"/>
        </a:defRPr>
      </a:lvl6pPr>
      <a:lvl7pPr marL="5934639">
        <a:defRPr>
          <a:latin typeface="+mn-lt"/>
          <a:ea typeface="+mn-ea"/>
          <a:cs typeface="+mn-cs"/>
        </a:defRPr>
      </a:lvl7pPr>
      <a:lvl8pPr marL="6923745">
        <a:defRPr>
          <a:latin typeface="+mn-lt"/>
          <a:ea typeface="+mn-ea"/>
          <a:cs typeface="+mn-cs"/>
        </a:defRPr>
      </a:lvl8pPr>
      <a:lvl9pPr marL="791285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89106">
        <a:defRPr>
          <a:latin typeface="+mn-lt"/>
          <a:ea typeface="+mn-ea"/>
          <a:cs typeface="+mn-cs"/>
        </a:defRPr>
      </a:lvl2pPr>
      <a:lvl3pPr marL="1978213">
        <a:defRPr>
          <a:latin typeface="+mn-lt"/>
          <a:ea typeface="+mn-ea"/>
          <a:cs typeface="+mn-cs"/>
        </a:defRPr>
      </a:lvl3pPr>
      <a:lvl4pPr marL="2967319">
        <a:defRPr>
          <a:latin typeface="+mn-lt"/>
          <a:ea typeface="+mn-ea"/>
          <a:cs typeface="+mn-cs"/>
        </a:defRPr>
      </a:lvl4pPr>
      <a:lvl5pPr marL="3956426">
        <a:defRPr>
          <a:latin typeface="+mn-lt"/>
          <a:ea typeface="+mn-ea"/>
          <a:cs typeface="+mn-cs"/>
        </a:defRPr>
      </a:lvl5pPr>
      <a:lvl6pPr marL="4945532">
        <a:defRPr>
          <a:latin typeface="+mn-lt"/>
          <a:ea typeface="+mn-ea"/>
          <a:cs typeface="+mn-cs"/>
        </a:defRPr>
      </a:lvl6pPr>
      <a:lvl7pPr marL="5934639">
        <a:defRPr>
          <a:latin typeface="+mn-lt"/>
          <a:ea typeface="+mn-ea"/>
          <a:cs typeface="+mn-cs"/>
        </a:defRPr>
      </a:lvl7pPr>
      <a:lvl8pPr marL="6923745">
        <a:defRPr>
          <a:latin typeface="+mn-lt"/>
          <a:ea typeface="+mn-ea"/>
          <a:cs typeface="+mn-cs"/>
        </a:defRPr>
      </a:lvl8pPr>
      <a:lvl9pPr marL="791285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" y="150"/>
            <a:ext cx="12479336" cy="168766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pPr defTabSz="891360"/>
            <a:endParaRPr sz="1752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21877" y="259834"/>
            <a:ext cx="5629326" cy="1103216"/>
          </a:xfrm>
          <a:prstGeom prst="rect">
            <a:avLst/>
          </a:prstGeom>
        </p:spPr>
        <p:txBody>
          <a:bodyPr vert="horz" wrap="square" lIns="0" tIns="22572" rIns="0" bIns="0" rtlCol="0" anchor="ctr">
            <a:spAutoFit/>
          </a:bodyPr>
          <a:lstStyle/>
          <a:p>
            <a:pPr marL="19629" algn="l">
              <a:lnSpc>
                <a:spcPct val="100000"/>
              </a:lnSpc>
              <a:spcBef>
                <a:spcPts val="176"/>
              </a:spcBef>
            </a:pPr>
            <a:r>
              <a:rPr lang="ru-RU" sz="7021" b="1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7021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08083" y="2367167"/>
            <a:ext cx="10911633" cy="945133"/>
          </a:xfrm>
          <a:prstGeom prst="rect">
            <a:avLst/>
          </a:prstGeom>
        </p:spPr>
        <p:txBody>
          <a:bodyPr vert="horz" wrap="square" lIns="0" tIns="21592" rIns="0" bIns="0" rtlCol="0">
            <a:spAutoFit/>
          </a:bodyPr>
          <a:lstStyle/>
          <a:p>
            <a:pPr marL="28460" algn="ctr" defTabSz="891360">
              <a:spcBef>
                <a:spcPts val="171"/>
              </a:spcBef>
            </a:pPr>
            <a:r>
              <a:rPr lang="en-US" sz="6000" b="1" spc="300" dirty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ru-RU" sz="6000" b="1" spc="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6000" b="1" spc="300" dirty="0" smtClean="0">
                <a:solidFill>
                  <a:srgbClr val="002060"/>
                </a:solidFill>
                <a:latin typeface="Arial"/>
                <a:cs typeface="Arial"/>
              </a:rPr>
              <a:t>UNDALMA</a:t>
            </a:r>
            <a:endParaRPr lang="en-US" sz="6000" b="1" i="1" spc="3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0089857" y="184613"/>
            <a:ext cx="1943791" cy="134211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891360"/>
            <a:endParaRPr sz="1752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0089856" y="184613"/>
            <a:ext cx="1943792" cy="134211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891360"/>
            <a:endParaRPr sz="1752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02069" y="460500"/>
            <a:ext cx="1903830" cy="701884"/>
          </a:xfrm>
          <a:prstGeom prst="rect">
            <a:avLst/>
          </a:prstGeom>
        </p:spPr>
        <p:txBody>
          <a:bodyPr vert="horz" wrap="square" lIns="0" tIns="24536" rIns="0" bIns="0" rtlCol="0">
            <a:spAutoFit/>
          </a:bodyPr>
          <a:lstStyle/>
          <a:p>
            <a:pPr defTabSz="891360">
              <a:spcBef>
                <a:spcPts val="194"/>
              </a:spcBef>
            </a:pPr>
            <a:r>
              <a:rPr lang="ru-RU" sz="4400" b="1" spc="15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lang="uz-Latn-UZ" sz="4400" b="1" spc="15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ru-RU" sz="4400" b="1" spc="15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uz-Latn-UZ" sz="4400" b="1" spc="1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4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20" y="2156877"/>
            <a:ext cx="535154" cy="1686548"/>
          </a:xfrm>
          <a:prstGeom prst="rect">
            <a:avLst/>
          </a:prstGeom>
          <a:solidFill>
            <a:srgbClr val="0056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7990"/>
            <a:endParaRPr lang="ru-RU" sz="1842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920" y="4268359"/>
            <a:ext cx="535154" cy="19086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7990"/>
            <a:endParaRPr lang="ru-RU" sz="1842">
              <a:solidFill>
                <a:prstClr val="white"/>
              </a:solidFill>
              <a:latin typeface="Open Sans Ligh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95" y="94736"/>
            <a:ext cx="1432842" cy="15218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669" y="3828942"/>
            <a:ext cx="3310998" cy="25908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4882" y="3811933"/>
            <a:ext cx="2612283" cy="25618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281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356175"/>
          </a:xfrm>
          <a:solidFill>
            <a:srgbClr val="005696"/>
          </a:solidFill>
        </p:spPr>
        <p:txBody>
          <a:bodyPr>
            <a:noAutofit/>
          </a:bodyPr>
          <a:lstStyle/>
          <a:p>
            <a:pPr algn="ctr"/>
            <a:r>
              <a:rPr lang="en-US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190-topshiriq</a:t>
            </a:r>
            <a:endParaRPr lang="en-US" sz="533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469" y="1604962"/>
            <a:ext cx="11658600" cy="17526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3.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Toshkentim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oftobsan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Sharqda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nur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sochgan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324" y="1609724"/>
            <a:ext cx="12107069" cy="1752600"/>
          </a:xfrm>
          <a:prstGeom prst="rect">
            <a:avLst/>
          </a:prstGeom>
          <a:solidFill>
            <a:srgbClr val="065A2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3.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Toshkentim</a:t>
            </a: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</a:t>
            </a: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oftobsan</a:t>
            </a: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Sharqda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nur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sochgan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91869" y="4119562"/>
            <a:ext cx="5181600" cy="137160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 </a:t>
            </a:r>
            <a:r>
              <a:rPr kumimoji="0" lang="en-US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shaxs</a:t>
            </a: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birlik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69" y="3814762"/>
            <a:ext cx="3048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1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3056731" y="872339"/>
            <a:ext cx="14024088" cy="5992666"/>
          </a:xfrm>
        </p:spPr>
        <p:txBody>
          <a:bodyPr/>
          <a:lstStyle/>
          <a:p>
            <a:pPr marL="388088" indent="576979" algn="ctr">
              <a:lnSpc>
                <a:spcPct val="150000"/>
              </a:lnSpc>
            </a:pPr>
            <a:r>
              <a:rPr lang="en-US" sz="5192" b="1" dirty="0" err="1">
                <a:latin typeface="Arial" panose="020B0604020202020204" pitchFamily="34" charset="0"/>
                <a:cs typeface="Arial" panose="020B0604020202020204" pitchFamily="34" charset="0"/>
              </a:rPr>
              <a:t>Azizim</a:t>
            </a:r>
            <a:r>
              <a:rPr lang="en-US" sz="5192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192" b="1" dirty="0" err="1">
                <a:latin typeface="Arial" panose="020B0604020202020204" pitchFamily="34" charset="0"/>
                <a:cs typeface="Arial" panose="020B0604020202020204" pitchFamily="34" charset="0"/>
              </a:rPr>
              <a:t>payt</a:t>
            </a:r>
            <a:r>
              <a:rPr lang="en-US" sz="5192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92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5192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519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088" indent="576979" algn="ctr">
              <a:lnSpc>
                <a:spcPct val="150000"/>
              </a:lnSpc>
            </a:pPr>
            <a:r>
              <a:rPr lang="en-US" sz="5192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en-US" sz="5192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92" b="1" dirty="0" err="1">
                <a:latin typeface="Arial" panose="020B0604020202020204" pitchFamily="34" charset="0"/>
                <a:cs typeface="Arial" panose="020B0604020202020204" pitchFamily="34" charset="0"/>
              </a:rPr>
              <a:t>ko‘nglim</a:t>
            </a:r>
            <a:r>
              <a:rPr lang="en-US" sz="5192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92" b="1" dirty="0" err="1">
                <a:latin typeface="Arial" panose="020B0604020202020204" pitchFamily="34" charset="0"/>
                <a:cs typeface="Arial" panose="020B0604020202020204" pitchFamily="34" charset="0"/>
              </a:rPr>
              <a:t>yora</a:t>
            </a:r>
            <a:r>
              <a:rPr lang="en-US" sz="5192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n-US" sz="5192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519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088" indent="576979" algn="ctr">
              <a:lnSpc>
                <a:spcPct val="150000"/>
              </a:lnSpc>
            </a:pPr>
            <a:r>
              <a:rPr lang="en-US" sz="5192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5192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n-US" sz="5192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519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088" indent="576979" algn="ctr">
              <a:lnSpc>
                <a:spcPct val="150000"/>
              </a:lnSpc>
            </a:pPr>
            <a:r>
              <a:rPr lang="en-US" sz="5192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5192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92" b="1" dirty="0" err="1">
                <a:latin typeface="Arial" panose="020B0604020202020204" pitchFamily="34" charset="0"/>
                <a:cs typeface="Arial" panose="020B0604020202020204" pitchFamily="34" charset="0"/>
              </a:rPr>
              <a:t>horsa</a:t>
            </a:r>
            <a:r>
              <a:rPr lang="en-US" sz="5192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5192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519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088" indent="576979" algn="ctr">
              <a:lnSpc>
                <a:spcPct val="150000"/>
              </a:lnSpc>
            </a:pPr>
            <a:r>
              <a:rPr lang="en-US" sz="5192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en-US" sz="5192" b="1" dirty="0">
                <a:latin typeface="Arial" panose="020B0604020202020204" pitchFamily="34" charset="0"/>
                <a:cs typeface="Arial" panose="020B0604020202020204" pitchFamily="34" charset="0"/>
              </a:rPr>
              <a:t>ham </a:t>
            </a:r>
            <a:r>
              <a:rPr lang="en-US" sz="5192" b="1" dirty="0" err="1">
                <a:latin typeface="Arial" panose="020B0604020202020204" pitchFamily="34" charset="0"/>
                <a:cs typeface="Arial" panose="020B0604020202020204" pitchFamily="34" charset="0"/>
              </a:rPr>
              <a:t>hora</a:t>
            </a:r>
            <a:r>
              <a:rPr lang="en-US" sz="5192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n-US" sz="5192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519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166" y="80962"/>
            <a:ext cx="12119304" cy="791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978213">
              <a:lnSpc>
                <a:spcPct val="150000"/>
              </a:lnSpc>
              <a:defRPr/>
            </a:pPr>
            <a:r>
              <a:rPr lang="en-US" sz="6058" b="1" spc="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endParaRPr lang="en-US" sz="6058" b="1" spc="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81627" y="1320195"/>
            <a:ext cx="3127705" cy="68580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4977" y="3281362"/>
            <a:ext cx="2365704" cy="1676400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98713" y="2453851"/>
            <a:ext cx="3002302" cy="685800"/>
          </a:xfrm>
          <a:prstGeom prst="rect">
            <a:avLst/>
          </a:prstGeom>
          <a:solidFill>
            <a:srgbClr val="065A2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75664" y="3636107"/>
            <a:ext cx="3124200" cy="685800"/>
          </a:xfrm>
          <a:prstGeom prst="rect">
            <a:avLst/>
          </a:prstGeom>
          <a:solidFill>
            <a:srgbClr val="4228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05901" y="4799766"/>
            <a:ext cx="2896167" cy="685800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62718" y="5963425"/>
            <a:ext cx="2743200" cy="66317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9"/>
            <a:ext cx="12635534" cy="91992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defTabSz="1948898">
              <a:defRPr/>
            </a:pPr>
            <a:endParaRPr sz="511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241" y="95667"/>
            <a:ext cx="12154442" cy="859753"/>
          </a:xfrm>
          <a:prstGeom prst="rect">
            <a:avLst/>
          </a:prstGeom>
        </p:spPr>
        <p:txBody>
          <a:bodyPr vert="horz" wrap="square" lIns="0" tIns="19461" rIns="0" bIns="0" rtlCol="0">
            <a:spAutoFit/>
          </a:bodyPr>
          <a:lstStyle/>
          <a:p>
            <a:pPr marL="16924" algn="ctr">
              <a:spcBef>
                <a:spcPts val="151"/>
              </a:spcBef>
            </a:pPr>
            <a:r>
              <a:rPr lang="en-US" sz="5459" spc="409" dirty="0" smtClean="0"/>
              <a:t>BILIB OLING!</a:t>
            </a:r>
            <a:endParaRPr sz="5459" spc="409" dirty="0"/>
          </a:p>
        </p:txBody>
      </p:sp>
      <p:sp>
        <p:nvSpPr>
          <p:cNvPr id="5" name="object 5"/>
          <p:cNvSpPr txBox="1"/>
          <p:nvPr/>
        </p:nvSpPr>
        <p:spPr>
          <a:xfrm>
            <a:off x="3687666" y="3579941"/>
            <a:ext cx="2989589" cy="363338"/>
          </a:xfrm>
          <a:prstGeom prst="rect">
            <a:avLst/>
          </a:prstGeom>
        </p:spPr>
        <p:txBody>
          <a:bodyPr vert="horz" wrap="square" lIns="0" tIns="16924" rIns="0" bIns="0" rtlCol="0">
            <a:spAutoFit/>
          </a:bodyPr>
          <a:lstStyle/>
          <a:p>
            <a:pPr marL="43155" defTabSz="1948898">
              <a:lnSpc>
                <a:spcPts val="2650"/>
              </a:lnSpc>
              <a:defRPr/>
            </a:pPr>
            <a:endParaRPr lang="en-US" sz="2332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8" name="AutoShape 6" descr="“Muhammad yusuf foto” uchun topilgan rasmlar"/>
          <p:cNvSpPr>
            <a:spLocks noChangeAspect="1" noChangeArrowheads="1"/>
          </p:cNvSpPr>
          <p:nvPr/>
        </p:nvSpPr>
        <p:spPr bwMode="auto">
          <a:xfrm>
            <a:off x="302671" y="-144307"/>
            <a:ext cx="304787" cy="3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defTabSz="1948898"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87666" y="4703601"/>
            <a:ext cx="6477000" cy="1328769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948898">
              <a:defRPr/>
            </a:pPr>
            <a:r>
              <a:rPr lang="en-US" sz="5401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undalma</a:t>
            </a:r>
            <a:r>
              <a:rPr lang="en-US" sz="5401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1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5401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1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0669" y="1064534"/>
            <a:ext cx="9716372" cy="3494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67990">
              <a:lnSpc>
                <a:spcPct val="150000"/>
              </a:lnSpc>
            </a:pPr>
            <a:r>
              <a:rPr lang="en-US" sz="49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913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So‘zlovchining</a:t>
            </a:r>
            <a:r>
              <a:rPr lang="en-US" sz="4913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3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nutqi</a:t>
            </a:r>
            <a:r>
              <a:rPr lang="en-US" sz="4913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3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qaratilgan</a:t>
            </a:r>
            <a:r>
              <a:rPr lang="en-US" sz="4913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3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</a:t>
            </a:r>
            <a:r>
              <a:rPr lang="en-US" sz="4913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3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913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3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narsani</a:t>
            </a:r>
            <a:r>
              <a:rPr lang="en-US" sz="4913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3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bildiradigan</a:t>
            </a:r>
            <a:r>
              <a:rPr lang="en-US" sz="4913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3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4913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3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913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13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71" y="1029192"/>
            <a:ext cx="2670279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3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200976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ESDA SAQLANG!</a:t>
            </a:r>
            <a:endParaRPr lang="en-US" sz="5330" b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1669" y="1452562"/>
            <a:ext cx="8686800" cy="312420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Undalmalar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kiritmalar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gapning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bolaklari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aloqaga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kirishmaydi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4669" y="4795011"/>
            <a:ext cx="11049000" cy="160020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en-US" sz="48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</a:t>
            </a:r>
            <a:r>
              <a:rPr lang="en-US" sz="48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r>
              <a:rPr lang="en-US" sz="48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qoshingda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o‘ldim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69" y="1305093"/>
            <a:ext cx="2667000" cy="26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0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200976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178-mashq</a:t>
            </a:r>
            <a:endParaRPr lang="en-US" sz="5330" b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625" y="1441335"/>
            <a:ext cx="11736444" cy="2144827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6949">
              <a:lnSpc>
                <a:spcPct val="15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Tenglik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hukm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surgan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joyda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sotqin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aldamchi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ehtiroslar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g‘am-g‘ussa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53869" y="4500562"/>
            <a:ext cx="4191000" cy="120989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69" y="3793183"/>
            <a:ext cx="2667000" cy="26153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1447" y="1424666"/>
            <a:ext cx="11736444" cy="2144827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6949">
              <a:lnSpc>
                <a:spcPct val="15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b="1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i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Yaxshilar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tenglik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hukm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surgan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joyda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sotqin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aldamchi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ehtiroslar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g‘am-g‘ussa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9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200976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178-mashq</a:t>
            </a:r>
            <a:endParaRPr lang="en-US" sz="5330" b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625" y="1441335"/>
            <a:ext cx="11736444" cy="2144827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6949">
              <a:lnSpc>
                <a:spcPct val="15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Yo‘qolgan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narsangga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achinma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achinish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kelmas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netarsan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53869" y="4500562"/>
            <a:ext cx="4191000" cy="120989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69" y="3793183"/>
            <a:ext cx="2667000" cy="26153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8223" y="1407997"/>
            <a:ext cx="11736444" cy="2144827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6949">
              <a:lnSpc>
                <a:spcPct val="15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Yo‘qolgan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narsangga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achinma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achinish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kelmas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netarsan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0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200976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178-mashq</a:t>
            </a:r>
            <a:endParaRPr lang="en-US" sz="5330" b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625" y="1441335"/>
            <a:ext cx="11736444" cy="2144827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6949">
              <a:lnSpc>
                <a:spcPct val="150000"/>
              </a:lnSpc>
            </a:pP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3.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Ishda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oshiqqan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toyilur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toyilgan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yiqilur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53869" y="4500562"/>
            <a:ext cx="4191000" cy="120989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69" y="3793183"/>
            <a:ext cx="2667000" cy="26153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0625" y="1407997"/>
            <a:ext cx="11736444" cy="2144827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6949">
              <a:lnSpc>
                <a:spcPct val="150000"/>
              </a:lnSpc>
            </a:pP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3. </a:t>
            </a:r>
            <a:r>
              <a:rPr lang="en-US" sz="4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en-US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ishda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oshiqqan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toyilur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toyilgan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yiqilur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04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44463"/>
            <a:ext cx="12479338" cy="157008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 UCHUN TOPSHIRIQ:</a:t>
            </a:r>
            <a:endParaRPr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091" y="1425625"/>
            <a:ext cx="11434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810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81644" y="1681162"/>
            <a:ext cx="8832937" cy="483209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191-topshiriq.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Hurmat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ehtirom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qilinadigan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murojaatda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qo‘llanadigan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Chiroyli</a:t>
            </a:r>
            <a:r>
              <a:rPr lang="en-US" sz="4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murojaat</a:t>
            </a:r>
            <a:r>
              <a:rPr lang="en-US" sz="4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so‘zlari</a:t>
            </a:r>
            <a:r>
              <a:rPr lang="en-US" sz="4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lug‘atini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Kichraytirish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erkalash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hurmat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shakllaridan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unumli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foydalaning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Картинки по запросу &quot;узбек халк эртаклари&quot;"/>
          <p:cNvSpPr>
            <a:spLocks noChangeAspect="1" noChangeArrowheads="1"/>
          </p:cNvSpPr>
          <p:nvPr/>
        </p:nvSpPr>
        <p:spPr bwMode="auto">
          <a:xfrm>
            <a:off x="302419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88" y="2256622"/>
            <a:ext cx="3026333" cy="314813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006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731" y="3654"/>
            <a:ext cx="12479338" cy="958056"/>
          </a:xfrm>
          <a:solidFill>
            <a:srgbClr val="005696"/>
          </a:solidFill>
        </p:spPr>
        <p:txBody>
          <a:bodyPr>
            <a:noAutofit/>
          </a:bodyPr>
          <a:lstStyle/>
          <a:p>
            <a:pPr algn="ctr"/>
            <a:r>
              <a:rPr lang="en-US" sz="5330" b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UNDALMA!</a:t>
            </a:r>
            <a:endParaRPr lang="en-US" sz="5330" b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669" y="1657996"/>
            <a:ext cx="3435533" cy="113610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shaxs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5052" y="4652962"/>
            <a:ext cx="11430000" cy="1765280"/>
          </a:xfrm>
          <a:prstGeom prst="rect">
            <a:avLst/>
          </a:prstGeom>
          <a:solidFill>
            <a:srgbClr val="80246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Undalma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grammatik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jihatdan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hech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bo‘lakka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bog‘lanmaydi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51258" y="1657996"/>
            <a:ext cx="3581400" cy="1219200"/>
          </a:xfrm>
          <a:prstGeom prst="rect">
            <a:avLst/>
          </a:prstGeom>
          <a:solidFill>
            <a:srgbClr val="005696"/>
          </a:solidFill>
          <a:ln>
            <a:solidFill>
              <a:srgbClr val="3333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narsa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 descr="Картинки по запросу &quot;вопросительный знак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24" y="966472"/>
            <a:ext cx="3410812" cy="330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34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356175"/>
          </a:xfrm>
          <a:solidFill>
            <a:srgbClr val="005696"/>
          </a:solidFill>
        </p:spPr>
        <p:txBody>
          <a:bodyPr>
            <a:noAutofit/>
          </a:bodyPr>
          <a:lstStyle/>
          <a:p>
            <a:pPr algn="ctr"/>
            <a:r>
              <a:rPr lang="en-US" sz="5330" b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endParaRPr lang="en-US" sz="5330" b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44269" y="1947862"/>
            <a:ext cx="6705600" cy="32004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Nimalar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haqida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surasan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xayol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so‘yla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majnuntol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69" y="1947862"/>
            <a:ext cx="3962400" cy="3276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8896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356175"/>
          </a:xfrm>
          <a:solidFill>
            <a:srgbClr val="005696"/>
          </a:solidFill>
        </p:spPr>
        <p:txBody>
          <a:bodyPr>
            <a:noAutofit/>
          </a:bodyPr>
          <a:lstStyle/>
          <a:p>
            <a:pPr algn="ctr"/>
            <a:r>
              <a:rPr lang="en-US" sz="5330" b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endParaRPr lang="en-US" sz="5330" b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63269" y="1833562"/>
            <a:ext cx="7010400" cy="25527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Asabga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bermang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odamlar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Conjunto de vectores de adicción teléfono inteligente |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9" y="183356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53869" y="4729162"/>
            <a:ext cx="4343400" cy="1256619"/>
          </a:xfrm>
          <a:prstGeom prst="rect">
            <a:avLst/>
          </a:prstGeom>
          <a:solidFill>
            <a:srgbClr val="FF0066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shaxs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6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356175"/>
          </a:xfrm>
          <a:solidFill>
            <a:srgbClr val="005696"/>
          </a:solidFill>
        </p:spPr>
        <p:txBody>
          <a:bodyPr>
            <a:noAutofit/>
          </a:bodyPr>
          <a:lstStyle/>
          <a:p>
            <a:pPr algn="ctr"/>
            <a:r>
              <a:rPr lang="en-US" sz="5330" b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endParaRPr lang="en-US" sz="5330" b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8069" y="1766318"/>
            <a:ext cx="7010400" cy="25527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Hoy </a:t>
            </a:r>
            <a:r>
              <a:rPr kumimoji="0" lang="en-US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quyoncha</a:t>
            </a: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shoshib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qayoqqa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ketyapsan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53869" y="4729162"/>
            <a:ext cx="4343400" cy="1256619"/>
          </a:xfrm>
          <a:prstGeom prst="rect">
            <a:avLst/>
          </a:prstGeom>
          <a:solidFill>
            <a:srgbClr val="002060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jonivor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 descr="Слушать онлайн аудиосказку «Заяц и еж» | AudioBa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9" y="2034948"/>
            <a:ext cx="4114800" cy="34562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78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9518"/>
            <a:ext cx="12479338" cy="92333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SOLISHTIRING!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5372831" y="1981590"/>
            <a:ext cx="1305502" cy="914400"/>
          </a:xfrm>
          <a:prstGeom prst="stripedRightArrow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45763" y="1683274"/>
            <a:ext cx="4968752" cy="13069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Ahmad,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keldi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0521" y="1546776"/>
            <a:ext cx="4724400" cy="148882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Ahmad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keldi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7759" y="3738562"/>
            <a:ext cx="4467162" cy="1524000"/>
          </a:xfrm>
          <a:prstGeom prst="rect">
            <a:avLst/>
          </a:prstGeom>
          <a:solidFill>
            <a:sysClr val="window" lastClr="FFFFFF"/>
          </a:solidFill>
          <a:ln w="762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694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Ega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kesim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96558" y="3710667"/>
            <a:ext cx="4467162" cy="1524000"/>
          </a:xfrm>
          <a:prstGeom prst="rect">
            <a:avLst/>
          </a:prstGeom>
          <a:solidFill>
            <a:sysClr val="window" lastClr="FFFFFF"/>
          </a:solidFill>
          <a:ln w="762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694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Undalma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95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9518"/>
            <a:ext cx="12479338" cy="92333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6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ESDA SAQLANG!</a:t>
            </a:r>
            <a:endParaRPr kumimoji="0" lang="en-US" sz="54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 rot="5400000">
            <a:off x="1579848" y="2066061"/>
            <a:ext cx="509074" cy="397527"/>
          </a:xfrm>
          <a:prstGeom prst="strip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91438" y="2794528"/>
            <a:ext cx="3949360" cy="8591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Bosh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kelishik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886" y="993000"/>
            <a:ext cx="2667000" cy="92781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EGA</a:t>
            </a:r>
            <a:endParaRPr kumimoji="0" lang="ru-RU" sz="40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5029" y="2665412"/>
            <a:ext cx="3810000" cy="778356"/>
          </a:xfrm>
          <a:prstGeom prst="rect">
            <a:avLst/>
          </a:prstGeom>
          <a:solidFill>
            <a:sysClr val="window" lastClr="FFFFFF"/>
          </a:solidFill>
          <a:ln w="762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694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Bosh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kelishik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83912" y="972928"/>
            <a:ext cx="3735815" cy="88693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694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Undalma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 rot="5400000">
            <a:off x="8441298" y="2140592"/>
            <a:ext cx="621045" cy="428594"/>
          </a:xfrm>
          <a:prstGeom prst="strip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5029" y="3736605"/>
            <a:ext cx="5662583" cy="1528763"/>
          </a:xfrm>
          <a:prstGeom prst="rect">
            <a:avLst/>
          </a:prstGeom>
          <a:solidFill>
            <a:sysClr val="window" lastClr="FFFFFF"/>
          </a:solidFill>
          <a:ln w="762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694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Kesim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bilan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grammatik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jihatdan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bog‘lanadi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44469" y="3911949"/>
            <a:ext cx="5242820" cy="2341213"/>
          </a:xfrm>
          <a:prstGeom prst="roundRect">
            <a:avLst/>
          </a:prstGeom>
          <a:solidFill>
            <a:srgbClr val="80008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Gapning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boshqa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bo‘laklari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grammatik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jihatdan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bog‘lanmaydi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5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10642"/>
            <a:ext cx="12479338" cy="1015663"/>
          </a:xfrm>
          <a:prstGeom prst="rect">
            <a:avLst/>
          </a:prstGeom>
          <a:solidFill>
            <a:srgbClr val="3333FF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6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UNDALMA!</a:t>
            </a:r>
            <a:endParaRPr kumimoji="0" lang="en-US" sz="60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8469" y="1179738"/>
            <a:ext cx="11506200" cy="1568224"/>
          </a:xfrm>
          <a:prstGeom prst="roundRect">
            <a:avLst/>
          </a:prstGeom>
          <a:solidFill>
            <a:srgbClr val="002060"/>
          </a:solidFill>
          <a:ln>
            <a:solidFill>
              <a:srgbClr val="8024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Kesim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ko‘pincha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</a:t>
            </a:r>
            <a:r>
              <a:rPr kumimoji="0" lang="en-US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II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shaxs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-son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shakllarida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bo‘ladi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0624" y="3021998"/>
            <a:ext cx="11506199" cy="1433385"/>
          </a:xfrm>
          <a:prstGeom prst="roundRect">
            <a:avLst/>
          </a:prstGeom>
          <a:solidFill>
            <a:srgbClr val="80246C"/>
          </a:solidFill>
          <a:ln>
            <a:solidFill>
              <a:srgbClr val="8024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Ba’zan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jonivorlar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jonsiz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narsalarga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ham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qaratiladi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1831" y="4729419"/>
            <a:ext cx="11272838" cy="1447543"/>
          </a:xfrm>
          <a:prstGeom prst="roundRect">
            <a:avLst/>
          </a:prstGeom>
          <a:solidFill>
            <a:srgbClr val="065A26"/>
          </a:solidFill>
          <a:ln>
            <a:solidFill>
              <a:srgbClr val="8024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Undalmalarning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gapdagi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o‘rni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erkin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23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356175"/>
          </a:xfrm>
          <a:solidFill>
            <a:srgbClr val="005696"/>
          </a:solidFill>
        </p:spPr>
        <p:txBody>
          <a:bodyPr>
            <a:noAutofit/>
          </a:bodyPr>
          <a:lstStyle/>
          <a:p>
            <a:pPr algn="ctr"/>
            <a:r>
              <a:rPr lang="en-US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190-topshiriq</a:t>
            </a:r>
            <a:endParaRPr lang="en-US" sz="533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7669" y="3514153"/>
            <a:ext cx="9144000" cy="274320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Shaxs</a:t>
            </a: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II </a:t>
            </a:r>
            <a:r>
              <a:rPr kumimoji="0" lang="en-US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shaxs</a:t>
            </a: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ko‘plik</a:t>
            </a: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shakli</a:t>
            </a: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ammo </a:t>
            </a:r>
            <a:r>
              <a:rPr kumimoji="0" lang="en-US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birlik</a:t>
            </a: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o‘rnida</a:t>
            </a: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qo‘llangan</a:t>
            </a: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</a:t>
            </a:r>
            <a:r>
              <a:rPr kumimoji="0" lang="en-US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shaxs</a:t>
            </a: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birlik</a:t>
            </a: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2269" y="1528762"/>
            <a:ext cx="11811000" cy="16102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1.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Xullas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o‘rtoq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rais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aylangiz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imdod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men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sizga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haq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gapni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aytaman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tikka.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2269" y="1517195"/>
            <a:ext cx="11849100" cy="1798519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Xullas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o‘rtoq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rais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siz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aylan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giz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imdod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men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sizga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haq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gapni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ayta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tikka.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39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1ed6d233add7425c236211876cf3028fe2956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4268</TotalTime>
  <Words>413</Words>
  <Application>Microsoft Office PowerPoint</Application>
  <PresentationFormat>Произвольный</PresentationFormat>
  <Paragraphs>87</Paragraphs>
  <Slides>17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Open Sans Light</vt:lpstr>
      <vt:lpstr>Office Theme</vt:lpstr>
      <vt:lpstr>3_Тема Office</vt:lpstr>
      <vt:lpstr>2_Office Theme</vt:lpstr>
      <vt:lpstr>3_Office Theme</vt:lpstr>
      <vt:lpstr>4_Office Theme</vt:lpstr>
      <vt:lpstr>  ONA TILI</vt:lpstr>
      <vt:lpstr>UNDALMA!</vt:lpstr>
      <vt:lpstr>TAHLIL</vt:lpstr>
      <vt:lpstr>TAHLIL</vt:lpstr>
      <vt:lpstr>TAHLIL</vt:lpstr>
      <vt:lpstr>Презентация PowerPoint</vt:lpstr>
      <vt:lpstr>Презентация PowerPoint</vt:lpstr>
      <vt:lpstr>Презентация PowerPoint</vt:lpstr>
      <vt:lpstr>190-topshiriq</vt:lpstr>
      <vt:lpstr>190-topshiriq</vt:lpstr>
      <vt:lpstr>Презентация PowerPoint</vt:lpstr>
      <vt:lpstr>BILIB OLING!</vt:lpstr>
      <vt:lpstr>ESDA SAQLANG!</vt:lpstr>
      <vt:lpstr>178-mashq</vt:lpstr>
      <vt:lpstr>178-mashq</vt:lpstr>
      <vt:lpstr>178-mashq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MAKTAB</dc:creator>
  <cp:lastModifiedBy>Sher</cp:lastModifiedBy>
  <cp:revision>431</cp:revision>
  <dcterms:created xsi:type="dcterms:W3CDTF">2020-04-13T08:06:06Z</dcterms:created>
  <dcterms:modified xsi:type="dcterms:W3CDTF">2021-04-01T06:39:34Z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