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7" r:id="rId2"/>
    <p:sldMasterId id="2147483719" r:id="rId3"/>
    <p:sldMasterId id="2147483725" r:id="rId4"/>
    <p:sldMasterId id="2147483783" r:id="rId5"/>
  </p:sldMasterIdLst>
  <p:notesMasterIdLst>
    <p:notesMasterId r:id="rId23"/>
  </p:notesMasterIdLst>
  <p:sldIdLst>
    <p:sldId id="435" r:id="rId6"/>
    <p:sldId id="429" r:id="rId7"/>
    <p:sldId id="425" r:id="rId8"/>
    <p:sldId id="436" r:id="rId9"/>
    <p:sldId id="437" r:id="rId10"/>
    <p:sldId id="432" r:id="rId11"/>
    <p:sldId id="438" r:id="rId12"/>
    <p:sldId id="433" r:id="rId13"/>
    <p:sldId id="422" r:id="rId14"/>
    <p:sldId id="440" r:id="rId15"/>
    <p:sldId id="441" r:id="rId16"/>
    <p:sldId id="430" r:id="rId17"/>
    <p:sldId id="400" r:id="rId18"/>
    <p:sldId id="431" r:id="rId19"/>
    <p:sldId id="442" r:id="rId20"/>
    <p:sldId id="443" r:id="rId21"/>
    <p:sldId id="293" r:id="rId22"/>
  </p:sldIdLst>
  <p:sldSz cx="12479338" cy="7019925"/>
  <p:notesSz cx="5765800" cy="3244850"/>
  <p:custDataLst>
    <p:tags r:id="rId24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800080"/>
    <a:srgbClr val="065A26"/>
    <a:srgbClr val="4228A0"/>
    <a:srgbClr val="3333FF"/>
    <a:srgbClr val="515709"/>
    <a:srgbClr val="005696"/>
    <a:srgbClr val="80246C"/>
    <a:srgbClr val="C00000"/>
    <a:srgbClr val="38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20" y="96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92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069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149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736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41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08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200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790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685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394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18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8"/>
            <a:ext cx="1060743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81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3" cy="246092"/>
          </a:xfrm>
        </p:spPr>
        <p:txBody>
          <a:bodyPr lIns="0" tIns="0" rIns="0" bIns="0"/>
          <a:lstStyle>
            <a:lvl1pPr>
              <a:defRPr sz="16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6434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8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600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070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3578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5956" y="2180733"/>
            <a:ext cx="10607439" cy="1504734"/>
          </a:xfrm>
        </p:spPr>
        <p:txBody>
          <a:bodyPr>
            <a:normAutofit/>
          </a:bodyPr>
          <a:lstStyle>
            <a:lvl1pPr>
              <a:defRPr sz="26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903" y="3977961"/>
            <a:ext cx="8735537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2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8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19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5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01729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78"/>
              </a:spcBef>
              <a:defRPr/>
            </a:lvl1pPr>
            <a:lvl2pPr>
              <a:spcBef>
                <a:spcPts val="878"/>
              </a:spcBef>
              <a:defRPr/>
            </a:lvl2pPr>
            <a:lvl3pPr>
              <a:spcBef>
                <a:spcPts val="878"/>
              </a:spcBef>
              <a:defRPr/>
            </a:lvl3pPr>
            <a:lvl4pPr>
              <a:spcBef>
                <a:spcPts val="878"/>
              </a:spcBef>
              <a:defRPr/>
            </a:lvl4pPr>
            <a:lvl5pPr>
              <a:spcBef>
                <a:spcPts val="87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22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56" y="1486714"/>
            <a:ext cx="10607439" cy="4736826"/>
          </a:xfrm>
        </p:spPr>
        <p:txBody>
          <a:bodyPr/>
          <a:lstStyle>
            <a:lvl1pPr>
              <a:spcBef>
                <a:spcPts val="878"/>
              </a:spcBef>
              <a:defRPr/>
            </a:lvl1pPr>
            <a:lvl2pPr>
              <a:spcBef>
                <a:spcPts val="878"/>
              </a:spcBef>
              <a:defRPr/>
            </a:lvl2pPr>
            <a:lvl3pPr>
              <a:spcBef>
                <a:spcPts val="878"/>
              </a:spcBef>
              <a:defRPr/>
            </a:lvl3pPr>
            <a:lvl4pPr>
              <a:spcBef>
                <a:spcPts val="878"/>
              </a:spcBef>
              <a:defRPr/>
            </a:lvl4pPr>
            <a:lvl5pPr>
              <a:spcBef>
                <a:spcPts val="87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1013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78"/>
              </a:spcBef>
              <a:buNone/>
              <a:defRPr sz="1170"/>
            </a:lvl1pPr>
            <a:lvl2pPr marL="167142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2pPr>
            <a:lvl3pPr marL="348214" indent="-181071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3pPr>
            <a:lvl4pPr marL="501426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4pPr>
            <a:lvl5pPr marL="668569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465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56" y="1486714"/>
            <a:ext cx="10607439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78"/>
              </a:spcBef>
              <a:buNone/>
              <a:defRPr sz="1170"/>
            </a:lvl1pPr>
            <a:lvl2pPr marL="167142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2pPr>
            <a:lvl3pPr marL="334285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3pPr>
            <a:lvl4pPr marL="501426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4pPr>
            <a:lvl5pPr marL="668569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28739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956" y="1486716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3664" y="1486716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2826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956" y="1247988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3664" y="1247988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4963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5" y="1337952"/>
            <a:ext cx="5201891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5955" y="1597128"/>
            <a:ext cx="5201891" cy="4673683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334" y="1337952"/>
            <a:ext cx="5204056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334" y="1597128"/>
            <a:ext cx="5204056" cy="4673683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9184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5" y="1586776"/>
            <a:ext cx="5201891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5955" y="1845953"/>
            <a:ext cx="5201891" cy="4471985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334" y="1586776"/>
            <a:ext cx="5204056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334" y="1845953"/>
            <a:ext cx="5204056" cy="4471985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9081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4380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6585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509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120873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41749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362623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120873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241749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362623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95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95089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990176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485264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980351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95089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90176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485264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980351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95089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990176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485264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980351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616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76563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153127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29689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382811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306250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76563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153127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229689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382811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306250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76563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153127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229689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382811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06250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76563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153127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229689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382811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306250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71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3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63980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343662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04751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781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3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63980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343662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04751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06839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2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7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02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2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7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61775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6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37947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794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6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37947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93422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876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158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439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6448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876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158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439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2265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78300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5831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579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8141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491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8768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262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6479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4912" y="4828381"/>
            <a:ext cx="2498987" cy="1357929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772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0543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335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3491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638768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34262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046479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9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491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8768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262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6479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4912" y="4828381"/>
            <a:ext cx="2498987" cy="1357929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772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0543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335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3491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638768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34262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046479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7143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5952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536240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36527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699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5952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536240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36527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119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7514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9508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37514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39508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21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7514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9508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37514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39508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73034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4973140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4973140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4973140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4973140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13276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4973140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4973140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4973140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4973140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61880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5198266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5198266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5198266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08373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5198266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5198266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5198266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69283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5198265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5198265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30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5198265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5198265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65713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3312799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3312799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3312799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3312799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2498987" cy="1754018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63876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341582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04439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6510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3312799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3312799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3312799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3312799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2498987" cy="1754018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63876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341582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04439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09174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3537924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3537924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3537924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15212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3537924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3537924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3537924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8087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3537926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3537926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7762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3537926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3537926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88024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16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565817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653383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542684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630251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519549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607115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16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565817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653383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542684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630251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519549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607115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16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565817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653383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542684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630251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19549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607115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122284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16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565817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653383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542684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630251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519549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607115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16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565817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653383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542684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630251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519549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607115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16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565817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653383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542684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630251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19549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607115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92517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24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6309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554530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3723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432539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158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24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6309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554530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3723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432539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9918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978343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90372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978343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57008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46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349476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427805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192200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46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349476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427805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192200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5108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46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349476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427805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192200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46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349476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427805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192200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44026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01093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88953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75234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463095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349374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337234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550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01093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88953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75234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463095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349374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337234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47354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50396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3620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20338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606153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990281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476092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60225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34603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04656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50396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3620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20338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606153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990281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476092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60225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34603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549047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6"/>
            <a:ext cx="1060743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1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89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1" y="221585"/>
            <a:ext cx="11177457" cy="682495"/>
          </a:xfrm>
        </p:spPr>
        <p:txBody>
          <a:bodyPr lIns="0" tIns="0" rIns="0" bIns="0"/>
          <a:lstStyle>
            <a:lvl1pPr>
              <a:defRPr sz="443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8" y="2344059"/>
            <a:ext cx="10681703" cy="399468"/>
          </a:xfrm>
        </p:spPr>
        <p:txBody>
          <a:bodyPr lIns="0" tIns="0" rIns="0" bIns="0"/>
          <a:lstStyle>
            <a:lvl1pPr>
              <a:defRPr sz="2596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5012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1" y="221585"/>
            <a:ext cx="11177457" cy="682495"/>
          </a:xfrm>
        </p:spPr>
        <p:txBody>
          <a:bodyPr lIns="0" tIns="0" rIns="0" bIns="0"/>
          <a:lstStyle>
            <a:lvl1pPr>
              <a:defRPr sz="443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8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77014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1" y="221585"/>
            <a:ext cx="11177457" cy="682495"/>
          </a:xfrm>
        </p:spPr>
        <p:txBody>
          <a:bodyPr lIns="0" tIns="0" rIns="0" bIns="0"/>
          <a:lstStyle>
            <a:lvl1pPr>
              <a:defRPr sz="443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0525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941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42.xml"/><Relationship Id="rId34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63.xml"/><Relationship Id="rId47" Type="http://schemas.openxmlformats.org/officeDocument/2006/relationships/slideLayout" Target="../slideLayouts/slideLayout68.xml"/><Relationship Id="rId50" Type="http://schemas.openxmlformats.org/officeDocument/2006/relationships/slideLayout" Target="../slideLayouts/slideLayout71.xml"/><Relationship Id="rId55" Type="http://schemas.openxmlformats.org/officeDocument/2006/relationships/slideLayout" Target="../slideLayouts/slideLayout76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8.xml"/><Relationship Id="rId40" Type="http://schemas.openxmlformats.org/officeDocument/2006/relationships/slideLayout" Target="../slideLayouts/slideLayout61.xml"/><Relationship Id="rId45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74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6.xml"/><Relationship Id="rId43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77.xml"/><Relationship Id="rId8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72.xml"/><Relationship Id="rId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9.xml"/><Relationship Id="rId46" Type="http://schemas.openxmlformats.org/officeDocument/2006/relationships/slideLayout" Target="../slideLayouts/slideLayout67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62.xml"/><Relationship Id="rId54" Type="http://schemas.openxmlformats.org/officeDocument/2006/relationships/slideLayout" Target="../slideLayouts/slideLayout75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70.xml"/><Relationship Id="rId57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7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17" name="bg object 17"/>
          <p:cNvSpPr/>
          <p:nvPr/>
        </p:nvSpPr>
        <p:spPr>
          <a:xfrm>
            <a:off x="144684" y="153955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7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642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58">
        <a:defRPr>
          <a:latin typeface="+mn-lt"/>
          <a:ea typeface="+mn-ea"/>
          <a:cs typeface="+mn-cs"/>
        </a:defRPr>
      </a:lvl2pPr>
      <a:lvl3pPr marL="1218515">
        <a:defRPr>
          <a:latin typeface="+mn-lt"/>
          <a:ea typeface="+mn-ea"/>
          <a:cs typeface="+mn-cs"/>
        </a:defRPr>
      </a:lvl3pPr>
      <a:lvl4pPr marL="1827774">
        <a:defRPr>
          <a:latin typeface="+mn-lt"/>
          <a:ea typeface="+mn-ea"/>
          <a:cs typeface="+mn-cs"/>
        </a:defRPr>
      </a:lvl4pPr>
      <a:lvl5pPr marL="2437032">
        <a:defRPr>
          <a:latin typeface="+mn-lt"/>
          <a:ea typeface="+mn-ea"/>
          <a:cs typeface="+mn-cs"/>
        </a:defRPr>
      </a:lvl5pPr>
      <a:lvl6pPr marL="3046291">
        <a:defRPr>
          <a:latin typeface="+mn-lt"/>
          <a:ea typeface="+mn-ea"/>
          <a:cs typeface="+mn-cs"/>
        </a:defRPr>
      </a:lvl6pPr>
      <a:lvl7pPr marL="3655547">
        <a:defRPr>
          <a:latin typeface="+mn-lt"/>
          <a:ea typeface="+mn-ea"/>
          <a:cs typeface="+mn-cs"/>
        </a:defRPr>
      </a:lvl7pPr>
      <a:lvl8pPr marL="4264806">
        <a:defRPr>
          <a:latin typeface="+mn-lt"/>
          <a:ea typeface="+mn-ea"/>
          <a:cs typeface="+mn-cs"/>
        </a:defRPr>
      </a:lvl8pPr>
      <a:lvl9pPr marL="48740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58">
        <a:defRPr>
          <a:latin typeface="+mn-lt"/>
          <a:ea typeface="+mn-ea"/>
          <a:cs typeface="+mn-cs"/>
        </a:defRPr>
      </a:lvl2pPr>
      <a:lvl3pPr marL="1218515">
        <a:defRPr>
          <a:latin typeface="+mn-lt"/>
          <a:ea typeface="+mn-ea"/>
          <a:cs typeface="+mn-cs"/>
        </a:defRPr>
      </a:lvl3pPr>
      <a:lvl4pPr marL="1827774">
        <a:defRPr>
          <a:latin typeface="+mn-lt"/>
          <a:ea typeface="+mn-ea"/>
          <a:cs typeface="+mn-cs"/>
        </a:defRPr>
      </a:lvl4pPr>
      <a:lvl5pPr marL="2437032">
        <a:defRPr>
          <a:latin typeface="+mn-lt"/>
          <a:ea typeface="+mn-ea"/>
          <a:cs typeface="+mn-cs"/>
        </a:defRPr>
      </a:lvl5pPr>
      <a:lvl6pPr marL="3046291">
        <a:defRPr>
          <a:latin typeface="+mn-lt"/>
          <a:ea typeface="+mn-ea"/>
          <a:cs typeface="+mn-cs"/>
        </a:defRPr>
      </a:lvl6pPr>
      <a:lvl7pPr marL="3655547">
        <a:defRPr>
          <a:latin typeface="+mn-lt"/>
          <a:ea typeface="+mn-ea"/>
          <a:cs typeface="+mn-cs"/>
        </a:defRPr>
      </a:lvl7pPr>
      <a:lvl8pPr marL="4264806">
        <a:defRPr>
          <a:latin typeface="+mn-lt"/>
          <a:ea typeface="+mn-ea"/>
          <a:cs typeface="+mn-cs"/>
        </a:defRPr>
      </a:lvl8pPr>
      <a:lvl9pPr marL="487406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6" y="1247990"/>
            <a:ext cx="10607439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32710" y="6497140"/>
            <a:ext cx="2212212" cy="225118"/>
          </a:xfrm>
          <a:prstGeom prst="rect">
            <a:avLst/>
          </a:prstGeom>
        </p:spPr>
        <p:txBody>
          <a:bodyPr vert="horz" wrap="square" lIns="89149" tIns="44573" rIns="89149" bIns="4457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78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34175" y="6441677"/>
            <a:ext cx="142709" cy="336046"/>
          </a:xfrm>
          <a:prstGeom prst="rect">
            <a:avLst/>
          </a:prstGeom>
        </p:spPr>
        <p:txBody>
          <a:bodyPr vert="horz" wrap="none" lIns="89149" tIns="44573" rIns="89149" bIns="4457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78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78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35002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8506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36775" y="6563590"/>
            <a:ext cx="92245" cy="922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81494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82029" y="6563590"/>
            <a:ext cx="92245" cy="922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1088882" y="6541251"/>
            <a:ext cx="65646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495407" y="6538252"/>
            <a:ext cx="145572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935891" y="6550942"/>
            <a:ext cx="157593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397668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951174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844161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910139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354374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808777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53641" y="6406884"/>
            <a:ext cx="411818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55851" y="6398927"/>
            <a:ext cx="411818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80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</p:sldLayoutIdLst>
  <p:txStyles>
    <p:titleStyle>
      <a:lvl1pPr algn="ctr" defTabSz="891425" rtl="0" eaLnBrk="1" latinLnBrk="0" hangingPunct="1">
        <a:lnSpc>
          <a:spcPct val="86000"/>
        </a:lnSpc>
        <a:spcBef>
          <a:spcPct val="0"/>
        </a:spcBef>
        <a:buNone/>
        <a:defRPr sz="2047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142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63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35832" indent="-168689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70" kern="800">
          <a:solidFill>
            <a:schemeClr val="tx1"/>
          </a:solidFill>
          <a:latin typeface="+mn-lt"/>
          <a:ea typeface="+mn-ea"/>
          <a:cs typeface="+mn-cs"/>
        </a:defRPr>
      </a:lvl2pPr>
      <a:lvl3pPr marL="502974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70" kern="800">
          <a:solidFill>
            <a:schemeClr val="tx1"/>
          </a:solidFill>
          <a:latin typeface="+mn-lt"/>
          <a:ea typeface="+mn-ea"/>
          <a:cs typeface="+mn-cs"/>
        </a:defRPr>
      </a:lvl3pPr>
      <a:lvl4pPr marL="670117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70" kern="800">
          <a:solidFill>
            <a:schemeClr val="tx1"/>
          </a:solidFill>
          <a:latin typeface="+mn-lt"/>
          <a:ea typeface="+mn-ea"/>
          <a:cs typeface="+mn-cs"/>
        </a:defRPr>
      </a:lvl4pPr>
      <a:lvl5pPr marL="837260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70" kern="800">
          <a:solidFill>
            <a:schemeClr val="tx1"/>
          </a:solidFill>
          <a:latin typeface="+mn-lt"/>
          <a:ea typeface="+mn-ea"/>
          <a:cs typeface="+mn-cs"/>
        </a:defRPr>
      </a:lvl5pPr>
      <a:lvl6pPr marL="2451417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97129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342843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788552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12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425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136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2849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560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272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19986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5698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299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2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1" y="221585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8" y="2344059"/>
            <a:ext cx="1068170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29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29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29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311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89106">
        <a:defRPr>
          <a:latin typeface="+mn-lt"/>
          <a:ea typeface="+mn-ea"/>
          <a:cs typeface="+mn-cs"/>
        </a:defRPr>
      </a:lvl2pPr>
      <a:lvl3pPr marL="1978213">
        <a:defRPr>
          <a:latin typeface="+mn-lt"/>
          <a:ea typeface="+mn-ea"/>
          <a:cs typeface="+mn-cs"/>
        </a:defRPr>
      </a:lvl3pPr>
      <a:lvl4pPr marL="2967319">
        <a:defRPr>
          <a:latin typeface="+mn-lt"/>
          <a:ea typeface="+mn-ea"/>
          <a:cs typeface="+mn-cs"/>
        </a:defRPr>
      </a:lvl4pPr>
      <a:lvl5pPr marL="3956426">
        <a:defRPr>
          <a:latin typeface="+mn-lt"/>
          <a:ea typeface="+mn-ea"/>
          <a:cs typeface="+mn-cs"/>
        </a:defRPr>
      </a:lvl5pPr>
      <a:lvl6pPr marL="4945532">
        <a:defRPr>
          <a:latin typeface="+mn-lt"/>
          <a:ea typeface="+mn-ea"/>
          <a:cs typeface="+mn-cs"/>
        </a:defRPr>
      </a:lvl6pPr>
      <a:lvl7pPr marL="5934639">
        <a:defRPr>
          <a:latin typeface="+mn-lt"/>
          <a:ea typeface="+mn-ea"/>
          <a:cs typeface="+mn-cs"/>
        </a:defRPr>
      </a:lvl7pPr>
      <a:lvl8pPr marL="6923745">
        <a:defRPr>
          <a:latin typeface="+mn-lt"/>
          <a:ea typeface="+mn-ea"/>
          <a:cs typeface="+mn-cs"/>
        </a:defRPr>
      </a:lvl8pPr>
      <a:lvl9pPr marL="791285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89106">
        <a:defRPr>
          <a:latin typeface="+mn-lt"/>
          <a:ea typeface="+mn-ea"/>
          <a:cs typeface="+mn-cs"/>
        </a:defRPr>
      </a:lvl2pPr>
      <a:lvl3pPr marL="1978213">
        <a:defRPr>
          <a:latin typeface="+mn-lt"/>
          <a:ea typeface="+mn-ea"/>
          <a:cs typeface="+mn-cs"/>
        </a:defRPr>
      </a:lvl3pPr>
      <a:lvl4pPr marL="2967319">
        <a:defRPr>
          <a:latin typeface="+mn-lt"/>
          <a:ea typeface="+mn-ea"/>
          <a:cs typeface="+mn-cs"/>
        </a:defRPr>
      </a:lvl4pPr>
      <a:lvl5pPr marL="3956426">
        <a:defRPr>
          <a:latin typeface="+mn-lt"/>
          <a:ea typeface="+mn-ea"/>
          <a:cs typeface="+mn-cs"/>
        </a:defRPr>
      </a:lvl5pPr>
      <a:lvl6pPr marL="4945532">
        <a:defRPr>
          <a:latin typeface="+mn-lt"/>
          <a:ea typeface="+mn-ea"/>
          <a:cs typeface="+mn-cs"/>
        </a:defRPr>
      </a:lvl6pPr>
      <a:lvl7pPr marL="5934639">
        <a:defRPr>
          <a:latin typeface="+mn-lt"/>
          <a:ea typeface="+mn-ea"/>
          <a:cs typeface="+mn-cs"/>
        </a:defRPr>
      </a:lvl7pPr>
      <a:lvl8pPr marL="6923745">
        <a:defRPr>
          <a:latin typeface="+mn-lt"/>
          <a:ea typeface="+mn-ea"/>
          <a:cs typeface="+mn-cs"/>
        </a:defRPr>
      </a:lvl8pPr>
      <a:lvl9pPr marL="791285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50"/>
            <a:ext cx="12479336" cy="1687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21877" y="259834"/>
            <a:ext cx="5629326" cy="1103216"/>
          </a:xfrm>
          <a:prstGeom prst="rect">
            <a:avLst/>
          </a:prstGeom>
        </p:spPr>
        <p:txBody>
          <a:bodyPr vert="horz" wrap="square" lIns="0" tIns="22572" rIns="0" bIns="0" rtlCol="0" anchor="ctr">
            <a:spAutoFit/>
          </a:bodyPr>
          <a:lstStyle/>
          <a:p>
            <a:pPr marL="19629" algn="l">
              <a:lnSpc>
                <a:spcPct val="100000"/>
              </a:lnSpc>
              <a:spcBef>
                <a:spcPts val="176"/>
              </a:spcBef>
            </a:pPr>
            <a:r>
              <a:rPr lang="ru-RU" sz="7021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21" b="1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8083" y="2367167"/>
            <a:ext cx="10911633" cy="945133"/>
          </a:xfrm>
          <a:prstGeom prst="rect">
            <a:avLst/>
          </a:prstGeom>
        </p:spPr>
        <p:txBody>
          <a:bodyPr vert="horz" wrap="square" lIns="0" tIns="21592" rIns="0" bIns="0" rtlCol="0">
            <a:spAutoFit/>
          </a:bodyPr>
          <a:lstStyle/>
          <a:p>
            <a:pPr marL="28460" algn="ctr" defTabSz="891360">
              <a:spcBef>
                <a:spcPts val="171"/>
              </a:spcBef>
            </a:pPr>
            <a:r>
              <a:rPr lang="en-US" sz="6000" b="1" spc="3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6000" b="1" spc="3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spc="300" dirty="0" smtClean="0">
                <a:solidFill>
                  <a:srgbClr val="002060"/>
                </a:solidFill>
                <a:latin typeface="Arial"/>
                <a:cs typeface="Arial"/>
              </a:rPr>
              <a:t>UNDALMA</a:t>
            </a:r>
            <a:endParaRPr lang="en-US" sz="6000" b="1" i="1" spc="3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89857" y="184613"/>
            <a:ext cx="1943791" cy="134211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89856" y="184613"/>
            <a:ext cx="1943792" cy="134211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2069" y="460500"/>
            <a:ext cx="1903830" cy="701884"/>
          </a:xfrm>
          <a:prstGeom prst="rect">
            <a:avLst/>
          </a:prstGeom>
        </p:spPr>
        <p:txBody>
          <a:bodyPr vert="horz" wrap="square" lIns="0" tIns="24536" rIns="0" bIns="0" rtlCol="0">
            <a:spAutoFit/>
          </a:bodyPr>
          <a:lstStyle/>
          <a:p>
            <a:pPr defTabSz="891360">
              <a:spcBef>
                <a:spcPts val="194"/>
              </a:spcBef>
            </a:pPr>
            <a:r>
              <a:rPr lang="ru-RU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4400" b="1" spc="1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20" y="2156877"/>
            <a:ext cx="535154" cy="1686548"/>
          </a:xfrm>
          <a:prstGeom prst="rect">
            <a:avLst/>
          </a:prstGeom>
          <a:solidFill>
            <a:srgbClr val="0056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7990"/>
            <a:endParaRPr lang="ru-RU" sz="1842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20" y="4268359"/>
            <a:ext cx="535154" cy="190860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7990"/>
            <a:endParaRPr lang="ru-RU" sz="1842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95" y="94736"/>
            <a:ext cx="1432842" cy="15218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669" y="3828942"/>
            <a:ext cx="3310998" cy="2590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4882" y="3811933"/>
            <a:ext cx="2612283" cy="25618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281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190-topshiriq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8469" y="1604962"/>
            <a:ext cx="11658600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3.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Toshkentim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oftobsan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Sharqda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sochgan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324" y="1609724"/>
            <a:ext cx="12107069" cy="1752600"/>
          </a:xfrm>
          <a:prstGeom prst="rect">
            <a:avLst/>
          </a:prstGeom>
          <a:solidFill>
            <a:srgbClr val="065A2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3.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Toshkentim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oftobsan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Sharqda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sochgan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1869" y="4119562"/>
            <a:ext cx="51816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birlik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69" y="3814762"/>
            <a:ext cx="3048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1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3056731" y="872339"/>
            <a:ext cx="14024088" cy="5992666"/>
          </a:xfrm>
        </p:spPr>
        <p:txBody>
          <a:bodyPr/>
          <a:lstStyle/>
          <a:p>
            <a:pPr marL="388088" indent="576979" algn="ctr">
              <a:lnSpc>
                <a:spcPct val="150000"/>
              </a:lnSpc>
            </a:pP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Azizim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9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5192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519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088" indent="576979" algn="ctr">
              <a:lnSpc>
                <a:spcPct val="150000"/>
              </a:lnSpc>
            </a:pPr>
            <a:r>
              <a:rPr lang="en-US" sz="5192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en-US" sz="5192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yora</a:t>
            </a:r>
            <a:r>
              <a:rPr lang="en-US" sz="5192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519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088" indent="576979" algn="ctr">
              <a:lnSpc>
                <a:spcPct val="150000"/>
              </a:lnSpc>
            </a:pPr>
            <a:r>
              <a:rPr lang="en-US" sz="519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519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519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088" indent="576979" algn="ctr">
              <a:lnSpc>
                <a:spcPct val="150000"/>
              </a:lnSpc>
            </a:pPr>
            <a:r>
              <a:rPr lang="en-US" sz="519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519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horsa</a:t>
            </a:r>
            <a:r>
              <a:rPr lang="en-US" sz="5192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519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088" indent="576979" algn="ctr">
              <a:lnSpc>
                <a:spcPct val="150000"/>
              </a:lnSpc>
            </a:pPr>
            <a:r>
              <a:rPr lang="en-US" sz="5192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5192" b="1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5192" b="1" dirty="0" err="1">
                <a:latin typeface="Arial" panose="020B0604020202020204" pitchFamily="34" charset="0"/>
                <a:cs typeface="Arial" panose="020B0604020202020204" pitchFamily="34" charset="0"/>
              </a:rPr>
              <a:t>hora</a:t>
            </a:r>
            <a:r>
              <a:rPr lang="en-US" sz="5192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n-US" sz="519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19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166" y="80962"/>
            <a:ext cx="12119304" cy="791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78213">
              <a:lnSpc>
                <a:spcPct val="150000"/>
              </a:lnSpc>
              <a:defRPr/>
            </a:pPr>
            <a:r>
              <a:rPr lang="en-US" sz="6058" b="1" spc="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6058" b="1" spc="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81627" y="1320195"/>
            <a:ext cx="3127705" cy="6858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4977" y="3281362"/>
            <a:ext cx="2365704" cy="1676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98713" y="2453851"/>
            <a:ext cx="3002302" cy="685800"/>
          </a:xfrm>
          <a:prstGeom prst="rect">
            <a:avLst/>
          </a:prstGeom>
          <a:solidFill>
            <a:srgbClr val="065A2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5664" y="3636107"/>
            <a:ext cx="3124200" cy="685800"/>
          </a:xfrm>
          <a:prstGeom prst="rect">
            <a:avLst/>
          </a:prstGeom>
          <a:solidFill>
            <a:srgbClr val="4228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5901" y="4799766"/>
            <a:ext cx="2896167" cy="685800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62718" y="5963425"/>
            <a:ext cx="2743200" cy="6631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06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9"/>
            <a:ext cx="12635534" cy="9199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48898">
              <a:defRPr/>
            </a:pPr>
            <a:endParaRPr sz="51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241" y="95667"/>
            <a:ext cx="12154442" cy="859753"/>
          </a:xfrm>
          <a:prstGeom prst="rect">
            <a:avLst/>
          </a:prstGeom>
        </p:spPr>
        <p:txBody>
          <a:bodyPr vert="horz" wrap="square" lIns="0" tIns="19461" rIns="0" bIns="0" rtlCol="0">
            <a:spAutoFit/>
          </a:bodyPr>
          <a:lstStyle/>
          <a:p>
            <a:pPr marL="16924" algn="ctr">
              <a:spcBef>
                <a:spcPts val="151"/>
              </a:spcBef>
            </a:pPr>
            <a:r>
              <a:rPr lang="en-US" sz="5459" spc="409" dirty="0" smtClean="0"/>
              <a:t>BILIB OLING!</a:t>
            </a:r>
            <a:endParaRPr sz="5459" spc="409" dirty="0"/>
          </a:p>
        </p:txBody>
      </p:sp>
      <p:sp>
        <p:nvSpPr>
          <p:cNvPr id="5" name="object 5"/>
          <p:cNvSpPr txBox="1"/>
          <p:nvPr/>
        </p:nvSpPr>
        <p:spPr>
          <a:xfrm>
            <a:off x="3687666" y="3579941"/>
            <a:ext cx="2989589" cy="363338"/>
          </a:xfrm>
          <a:prstGeom prst="rect">
            <a:avLst/>
          </a:prstGeom>
        </p:spPr>
        <p:txBody>
          <a:bodyPr vert="horz" wrap="square" lIns="0" tIns="16924" rIns="0" bIns="0" rtlCol="0">
            <a:spAutoFit/>
          </a:bodyPr>
          <a:lstStyle/>
          <a:p>
            <a:pPr marL="43155" defTabSz="1948898">
              <a:lnSpc>
                <a:spcPts val="2650"/>
              </a:lnSpc>
              <a:defRPr/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302671" y="-144307"/>
            <a:ext cx="304787" cy="3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948898"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87666" y="4703601"/>
            <a:ext cx="6477000" cy="1328769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48898">
              <a:defRPr/>
            </a:pP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en-US" sz="540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540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0669" y="1064534"/>
            <a:ext cx="9716372" cy="3494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7990">
              <a:lnSpc>
                <a:spcPct val="150000"/>
              </a:lnSpc>
            </a:pPr>
            <a:r>
              <a:rPr lang="en-US" sz="49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So‘zlovchining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9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3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71" y="1029192"/>
            <a:ext cx="267027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1669" y="1452562"/>
            <a:ext cx="8686800" cy="312420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Undalmalar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bolaklari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aloqaga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kirishmaydi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4669" y="4795011"/>
            <a:ext cx="11049000" cy="16002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qoshingda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69" y="1305093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625" y="1441335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sotqin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ehtiroslar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g‘am-g‘ussa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53869" y="4500562"/>
            <a:ext cx="4191000" cy="120989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69" y="3793183"/>
            <a:ext cx="2667000" cy="261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1447" y="1424666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i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sotqin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ehtiroslar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g‘am-g‘ussa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9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625" y="1441335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narsangga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netarsan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53869" y="4500562"/>
            <a:ext cx="4191000" cy="120989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69" y="3793183"/>
            <a:ext cx="2667000" cy="261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8223" y="1407997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narsangga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netarsan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0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625" y="1441335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oshiqqan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toyilur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toyilgan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yiqilur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53869" y="4500562"/>
            <a:ext cx="4191000" cy="120989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69" y="3793183"/>
            <a:ext cx="2667000" cy="26153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0625" y="1407997"/>
            <a:ext cx="11736444" cy="214482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>
              <a:lnSpc>
                <a:spcPct val="150000"/>
              </a:lnSpc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3. 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oshiqqan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toyilur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toyilgan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yiqilur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04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570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81644" y="1681162"/>
            <a:ext cx="8832937" cy="4832092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191-topshiriq.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ehtirom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8" y="2256622"/>
            <a:ext cx="3026333" cy="314813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UNDALMA!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4669" y="1657996"/>
            <a:ext cx="3435533" cy="113610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052" y="4652962"/>
            <a:ext cx="11430000" cy="1765280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Undalma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grammatik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jihatdan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bo‘lakka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bog‘lanmaydi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51258" y="1657996"/>
            <a:ext cx="3581400" cy="1219200"/>
          </a:xfrm>
          <a:prstGeom prst="rect">
            <a:avLst/>
          </a:prstGeom>
          <a:solidFill>
            <a:srgbClr val="005696"/>
          </a:solidFill>
          <a:ln>
            <a:solidFill>
              <a:srgbClr val="3333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24" y="966472"/>
            <a:ext cx="3410812" cy="330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4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44269" y="1947862"/>
            <a:ext cx="6705600" cy="32004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surasan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so‘yla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majnuntol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69" y="1947862"/>
            <a:ext cx="3962400" cy="3276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88962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3269" y="1833562"/>
            <a:ext cx="7010400" cy="25527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Asabga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bermang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odamlar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onjunto de vectores de adicción teléfono inteligente | Vector Prem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9" y="183356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53869" y="4729162"/>
            <a:ext cx="4343400" cy="1256619"/>
          </a:xfrm>
          <a:prstGeom prst="rect">
            <a:avLst/>
          </a:prstGeom>
          <a:solidFill>
            <a:srgbClr val="FF0066"/>
          </a:solidFill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6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8069" y="1766318"/>
            <a:ext cx="7010400" cy="25527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Hoy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quyoncha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shoshib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qayoqqa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ketyapsan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53869" y="4729162"/>
            <a:ext cx="4343400" cy="1256619"/>
          </a:xfrm>
          <a:prstGeom prst="rect">
            <a:avLst/>
          </a:prstGeom>
          <a:solidFill>
            <a:srgbClr val="002060"/>
          </a:solidFill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jonivor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Слушать онлайн аудиосказку «Заяц и еж» | Audio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9" y="2034948"/>
            <a:ext cx="4114800" cy="345621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78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8"/>
            <a:ext cx="12479338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SOLISHTIRING!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372831" y="1981590"/>
            <a:ext cx="1305502" cy="914400"/>
          </a:xfrm>
          <a:prstGeom prst="stripedRightArrow">
            <a:avLst/>
          </a:prstGeom>
          <a:solidFill>
            <a:srgbClr val="80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5763" y="1683274"/>
            <a:ext cx="4968752" cy="13069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Ahmad,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keldi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0521" y="1546776"/>
            <a:ext cx="4724400" cy="148882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Ahmad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keldi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7759" y="3738562"/>
            <a:ext cx="4467162" cy="152400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69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6558" y="3710667"/>
            <a:ext cx="4467162" cy="152400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69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Undalma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95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8"/>
            <a:ext cx="12479338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ESDA SAQLANG!</a:t>
            </a:r>
            <a:endParaRPr kumimoji="0" lang="en-US" sz="54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 rot="5400000">
            <a:off x="1579848" y="2066061"/>
            <a:ext cx="509074" cy="397527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91438" y="2794528"/>
            <a:ext cx="3949360" cy="859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kelishik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886" y="993000"/>
            <a:ext cx="2667000" cy="92781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40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029" y="2665412"/>
            <a:ext cx="3810000" cy="778356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69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kelishik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83912" y="972928"/>
            <a:ext cx="3735815" cy="88693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Undalma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 rot="5400000">
            <a:off x="8441298" y="2140592"/>
            <a:ext cx="621045" cy="428594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5029" y="3736605"/>
            <a:ext cx="5662583" cy="1528763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69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grammatik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jihatdan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bog‘lanadi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44469" y="3911949"/>
            <a:ext cx="5242820" cy="2341213"/>
          </a:xfrm>
          <a:prstGeom prst="roundRect">
            <a:avLst/>
          </a:prstGeom>
          <a:solidFill>
            <a:srgbClr val="80008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grammatik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jihatdan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bog‘lanmaydi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35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15663"/>
          </a:xfrm>
          <a:prstGeom prst="rect">
            <a:avLst/>
          </a:prstGeom>
          <a:solidFill>
            <a:srgbClr val="3333FF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UNDALMA!</a:t>
            </a:r>
            <a:endParaRPr kumimoji="0" lang="en-US" sz="60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8469" y="1179738"/>
            <a:ext cx="11506200" cy="1568224"/>
          </a:xfrm>
          <a:prstGeom prst="roundRect">
            <a:avLst/>
          </a:prstGeom>
          <a:solidFill>
            <a:srgbClr val="00206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ko‘pincha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II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-son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shakllarida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0624" y="3021998"/>
            <a:ext cx="11506199" cy="1433385"/>
          </a:xfrm>
          <a:prstGeom prst="roundRect">
            <a:avLst/>
          </a:prstGeom>
          <a:solidFill>
            <a:srgbClr val="80246C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jonivorlar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jonsiz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narsalarga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qaratiladi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1831" y="4729419"/>
            <a:ext cx="11272838" cy="1447543"/>
          </a:xfrm>
          <a:prstGeom prst="roundRect">
            <a:avLst/>
          </a:prstGeom>
          <a:solidFill>
            <a:srgbClr val="065A26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Undalmalarning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gapdagi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erkin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23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5696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190-topshiriq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7669" y="3514153"/>
            <a:ext cx="9144000" cy="2743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II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ko‘plik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shakli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ammo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birlik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o‘rnida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qo‘llangan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birlik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528762"/>
            <a:ext cx="11811000" cy="161029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1.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o‘rtoq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rais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aylangiz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imdod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men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aytaman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tikka.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269" y="1517195"/>
            <a:ext cx="11849100" cy="1798519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o‘rtoq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rais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aylan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imdod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men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ayta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tikka.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3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4268</TotalTime>
  <Words>413</Words>
  <Application>Microsoft Office PowerPoint</Application>
  <PresentationFormat>Произвольный</PresentationFormat>
  <Paragraphs>87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Office Theme</vt:lpstr>
      <vt:lpstr>3_Тема Office</vt:lpstr>
      <vt:lpstr>2_Office Theme</vt:lpstr>
      <vt:lpstr>3_Office Theme</vt:lpstr>
      <vt:lpstr>4_Office Theme</vt:lpstr>
      <vt:lpstr>  ONA TILI</vt:lpstr>
      <vt:lpstr>UNDALMA!</vt:lpstr>
      <vt:lpstr>TAHLIL</vt:lpstr>
      <vt:lpstr>TAHLIL</vt:lpstr>
      <vt:lpstr>TAHLIL</vt:lpstr>
      <vt:lpstr>Презентация PowerPoint</vt:lpstr>
      <vt:lpstr>Презентация PowerPoint</vt:lpstr>
      <vt:lpstr>Презентация PowerPoint</vt:lpstr>
      <vt:lpstr>190-topshiriq</vt:lpstr>
      <vt:lpstr>190-topshiriq</vt:lpstr>
      <vt:lpstr>Презентация PowerPoint</vt:lpstr>
      <vt:lpstr>BILIB OLING!</vt:lpstr>
      <vt:lpstr>ESDA SAQLANG!</vt:lpstr>
      <vt:lpstr>178-mashq</vt:lpstr>
      <vt:lpstr>178-mashq</vt:lpstr>
      <vt:lpstr>178-mashq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431</cp:revision>
  <dcterms:created xsi:type="dcterms:W3CDTF">2020-04-13T08:06:06Z</dcterms:created>
  <dcterms:modified xsi:type="dcterms:W3CDTF">2021-04-01T06:39:34Z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