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03" r:id="rId2"/>
    <p:sldId id="336" r:id="rId3"/>
    <p:sldId id="327" r:id="rId4"/>
    <p:sldId id="333" r:id="rId5"/>
    <p:sldId id="337" r:id="rId6"/>
    <p:sldId id="328" r:id="rId7"/>
    <p:sldId id="338" r:id="rId8"/>
    <p:sldId id="331" r:id="rId9"/>
    <p:sldId id="334" r:id="rId10"/>
    <p:sldId id="329" r:id="rId11"/>
    <p:sldId id="335" r:id="rId12"/>
    <p:sldId id="332" r:id="rId13"/>
    <p:sldId id="330" r:id="rId14"/>
    <p:sldId id="29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9" d="100"/>
          <a:sy n="69" d="100"/>
        </p:scale>
        <p:origin x="234" y="6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02.04.2021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641694" y="3080303"/>
            <a:ext cx="10851988" cy="58182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5400" b="1" dirty="0" smtClean="0">
                <a:solidFill>
                  <a:srgbClr val="002060"/>
                </a:solidFill>
                <a:latin typeface="Arial"/>
                <a:cs typeface="Arial"/>
              </a:rPr>
              <a:t>MAVZULARNI TAKRORLASH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70382" y="687726"/>
            <a:ext cx="1915681" cy="864876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ru-RU" sz="54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3877868" y="473315"/>
            <a:ext cx="3985099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Adabiyot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5721" y="1556792"/>
            <a:ext cx="799288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Thakur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1913-yilda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Nobel </a:t>
            </a:r>
            <a:r>
              <a:rPr lang="en-US" sz="48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mukofotiga</a:t>
            </a:r>
            <a:r>
              <a:rPr lang="en-US" sz="4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sazovor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16632"/>
            <a:ext cx="11879945" cy="120663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E’TIROF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5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628800"/>
            <a:ext cx="2664596" cy="3683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D:\1.   Jamoliddinxon-TEGMANG\0.   SLAYDLAR - 5-9 ADABIYOT\3. ijod ahli\8-sinf\14. Tagor\nobe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920" y="4050415"/>
            <a:ext cx="2510872" cy="252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39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505879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Shifoyi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vasl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hajr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bemor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o‘landan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Zuloli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zavq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shavqin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tashnayi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diydor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o‘landan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676" y="116632"/>
            <a:ext cx="11986980" cy="120663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BAYT MAZMUNINI SHARHLANG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5360" y="4140910"/>
            <a:ext cx="856895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Vaslning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davosi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qadrini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dardga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chalingan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bemordan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so‘ra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zavqning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shavqini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diydorga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tashna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bo‘lgandan</a:t>
            </a:r>
            <a:r>
              <a:rPr lang="en-US" sz="3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i="1" dirty="0" err="1">
                <a:latin typeface="Arial" panose="020B0604020202020204" pitchFamily="34" charset="0"/>
                <a:cs typeface="Arial" panose="020B0604020202020204" pitchFamily="34" charset="0"/>
              </a:rPr>
              <a:t>so‘ra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0804" y="1510606"/>
            <a:ext cx="4181339" cy="278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0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6876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“SINGLIMGA XAT”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352" y="1268760"/>
            <a:ext cx="7416824" cy="3600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Sashani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bilasan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Sasha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zo‘r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Lermontov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asli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chalinib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turibman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nastarin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qorlarda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Ruhimni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davolab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yuribman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199783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D:\1.   Jamoliddinxon-TEGMANG\0.   SLAYDLAR - 5-9 ADABIYOT\3. ijod ahli\9-sinf\15. Pushkin\загружено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7034" y="1270217"/>
            <a:ext cx="3754966" cy="421362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316970" y="5301208"/>
            <a:ext cx="8827029" cy="1339689"/>
          </a:xfrm>
          <a:prstGeom prst="wedgeRoundRectCallout">
            <a:avLst>
              <a:gd name="adj1" fmla="val 2281"/>
              <a:gd name="adj2" fmla="val -8983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Yesenin “Sasha”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kimni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tutgan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17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7" y="116632"/>
            <a:ext cx="11965206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GAP QAYSI PERSONAJ HAQIDA?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35360" y="1628801"/>
            <a:ext cx="8136904" cy="3600399"/>
          </a:xfrm>
          <a:prstGeom prst="roundRect">
            <a:avLst>
              <a:gd name="adj" fmla="val 19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Ammo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muhtoj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</a:p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U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yosh­lik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xayrlashish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molxonaga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xashak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bo‘yinlaridan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quchoqladi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alla­nimalar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shivirladi</a:t>
            </a:r>
            <a:endParaRPr lang="en-GB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8" descr="Subha, a short story by Tagore by Shrankhla on Deviant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1650295"/>
            <a:ext cx="2998787" cy="400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919536" y="5423983"/>
            <a:ext cx="5256584" cy="101735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SHUBXA (THAKUR)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18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2060848"/>
            <a:ext cx="11521280" cy="4309939"/>
          </a:xfrm>
        </p:spPr>
        <p:txBody>
          <a:bodyPr>
            <a:normAutofit/>
          </a:bodyPr>
          <a:lstStyle/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O‘tkir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Hoshimov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eshik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5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Sharof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Boshbekov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Temir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xotin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5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Said Ahmad “</a:t>
            </a:r>
            <a:r>
              <a:rPr lang="en-US" sz="5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Ufq</a:t>
            </a:r>
            <a:r>
              <a:rPr lang="en-US" sz="5600" dirty="0" smtClean="0"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en-US" sz="5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lnSpc>
                <a:spcPct val="90000"/>
              </a:lnSpc>
              <a:buFont typeface="+mj-lt"/>
              <a:buAutoNum type="arabicPeriod"/>
              <a:defRPr/>
            </a:pPr>
            <a:endParaRPr lang="uz-Cyrl-UZ" sz="5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650" lvl="0" indent="-628650" algn="just">
              <a:buNone/>
            </a:pPr>
            <a:endParaRPr lang="ru-RU" sz="5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556792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TA’TILDA O‘QISH UCHUN ASARLAR: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507" y="1539252"/>
            <a:ext cx="2232248" cy="3240361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99834" y="116632"/>
            <a:ext cx="11800822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KIMNING TARJIMAYI HOLIDAN?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83632" y="1844824"/>
            <a:ext cx="5267881" cy="2592288"/>
          </a:xfrm>
          <a:prstGeom prst="roundRect">
            <a:avLst>
              <a:gd name="adj" fmla="val 2764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Andijon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Toshkent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adabiyoti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9653" y="4869891"/>
            <a:ext cx="6594419" cy="19002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Kitobsevarlar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jamiyati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“Toshkent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oqshomi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G‘afur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G‘ulom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nashriyoti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0390" y="1560390"/>
            <a:ext cx="2407777" cy="340146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301" y="4711211"/>
            <a:ext cx="2146789" cy="2146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602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TUSHIRIB QOLDIRILGAN NOMLARNI TOPING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63352" y="1412776"/>
            <a:ext cx="6120680" cy="52565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Sen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_______san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				tumor, </a:t>
            </a:r>
          </a:p>
          <a:p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Balxda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dorga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______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shoh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yonida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Faqirni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duo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______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san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meniki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deb,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da’vo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Ming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ochilmagan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Qo‘rig‘imsan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Vatanim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Картинки по запросу &quot;mashrab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4232" y="3717357"/>
            <a:ext cx="2466175" cy="31683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4939" y="1158311"/>
            <a:ext cx="2518421" cy="324239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4032" y="1115291"/>
            <a:ext cx="2558395" cy="34818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277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>
          <a:xfrm>
            <a:off x="6809" y="27072"/>
            <a:ext cx="12192000" cy="11430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Dog‘lar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ketmish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r>
              <a:rPr lang="en-US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ko‘ngildan</a:t>
            </a:r>
            <a:endParaRPr lang="ru-RU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818601" y="1556792"/>
            <a:ext cx="7182055" cy="3240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mezbonim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had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turfa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Oqshom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niqob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ostidan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Ohu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gulruxsor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93" y="1412776"/>
            <a:ext cx="4486909" cy="4896544"/>
          </a:xfrm>
          <a:prstGeom prst="rect">
            <a:avLst/>
          </a:prstGeom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4742921" y="4918466"/>
            <a:ext cx="6408712" cy="1296144"/>
          </a:xfrm>
          <a:prstGeom prst="wedgeRoundRectCallout">
            <a:avLst>
              <a:gd name="adj1" fmla="val 2281"/>
              <a:gd name="adj2" fmla="val -89836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Yeseninning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she’ridan</a:t>
            </a:r>
            <a:r>
              <a:rPr lang="en-US" sz="3600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724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0" y="-32385"/>
            <a:ext cx="12191999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MUHAMMAD YUSUF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7968208" y="2864221"/>
            <a:ext cx="3884057" cy="2941044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Osmonning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oxiri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3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7819817" y="1498074"/>
            <a:ext cx="4032448" cy="1080120"/>
          </a:xfrm>
          <a:prstGeom prst="flowChartTerminator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DOSTON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1484785"/>
            <a:ext cx="2173666" cy="34563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Скругленная прямоугольная выноска 13"/>
          <p:cNvSpPr/>
          <p:nvPr/>
        </p:nvSpPr>
        <p:spPr>
          <a:xfrm>
            <a:off x="2544291" y="1462037"/>
            <a:ext cx="4631829" cy="4199211"/>
          </a:xfrm>
          <a:prstGeom prst="wedgeRoundRectCallout">
            <a:avLst>
              <a:gd name="adj1" fmla="val 60188"/>
              <a:gd name="adj2" fmla="val 22554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janrda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yozilgan</a:t>
            </a:r>
            <a:r>
              <a:rPr lang="en-US" sz="4800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36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120710" y="180269"/>
            <a:ext cx="11951953" cy="1143000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THAKUR UNIVERSITETI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601122"/>
            <a:ext cx="6854916" cy="49685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Скругленный прямоугольник 2"/>
          <p:cNvSpPr/>
          <p:nvPr/>
        </p:nvSpPr>
        <p:spPr>
          <a:xfrm>
            <a:off x="7608168" y="1600557"/>
            <a:ext cx="4248472" cy="348462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Suratda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977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83332" y="116632"/>
            <a:ext cx="11953328" cy="130100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qofiyalangan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7388" y="4221088"/>
            <a:ext cx="831303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029335">
              <a:spcBef>
                <a:spcPct val="20000"/>
              </a:spcBef>
            </a:pPr>
            <a:r>
              <a:rPr lang="en-US" sz="3400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1344" y="1585654"/>
            <a:ext cx="7776864" cy="509143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1029335">
              <a:spcBef>
                <a:spcPct val="20000"/>
              </a:spcBef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to‘zoni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029335">
              <a:spcBef>
                <a:spcPct val="20000"/>
              </a:spcBef>
              <a:spcAft>
                <a:spcPts val="0"/>
              </a:spcAft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029335">
              <a:spcBef>
                <a:spcPct val="20000"/>
              </a:spcBef>
              <a:spcAft>
                <a:spcPts val="0"/>
              </a:spcAft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yaxshi-yomoni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1029335">
              <a:spcBef>
                <a:spcPct val="20000"/>
              </a:spcBef>
              <a:spcAft>
                <a:spcPts val="0"/>
              </a:spcAft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qolur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180339" y="2780928"/>
            <a:ext cx="1440160" cy="2880320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Минус 10"/>
          <p:cNvSpPr/>
          <p:nvPr/>
        </p:nvSpPr>
        <p:spPr>
          <a:xfrm flipV="1">
            <a:off x="4079776" y="4131371"/>
            <a:ext cx="2160240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инус 8"/>
          <p:cNvSpPr/>
          <p:nvPr/>
        </p:nvSpPr>
        <p:spPr>
          <a:xfrm flipV="1">
            <a:off x="3287688" y="3474406"/>
            <a:ext cx="2160240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Минус 9"/>
          <p:cNvSpPr/>
          <p:nvPr/>
        </p:nvSpPr>
        <p:spPr>
          <a:xfrm flipV="1">
            <a:off x="3899756" y="4777574"/>
            <a:ext cx="2160240" cy="45719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79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1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649" y="0"/>
            <a:ext cx="12192000" cy="1556792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SO‘ZLAR MA’NOSINI IZOHLANG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36476" y="1889123"/>
            <a:ext cx="3643300" cy="13681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majruh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1668" y="5216594"/>
            <a:ext cx="3643300" cy="13681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tug‘yon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1668" y="3500265"/>
            <a:ext cx="3643300" cy="136815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sabza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4345849" y="5504997"/>
            <a:ext cx="1728192" cy="79134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>
            <a:off x="4359566" y="2346364"/>
            <a:ext cx="1728192" cy="79134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4401858" y="3788668"/>
            <a:ext cx="1728192" cy="79134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637535" y="1857545"/>
            <a:ext cx="4824536" cy="14313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jarohatlangan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637535" y="5215880"/>
            <a:ext cx="4790007" cy="13688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his-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tuyg‘u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637535" y="3560638"/>
            <a:ext cx="4824536" cy="14150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35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5360" y="1505879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o‘sondirdi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jafodan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o‘sonmazmi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Falaklar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ohimdan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murodim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sham‘i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yonmazmi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3676" y="116632"/>
            <a:ext cx="11986980" cy="1206637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FUZULIYGA TATABBU YOZGAN SHOIR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85630" y="4336768"/>
            <a:ext cx="7272808" cy="2456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Ne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savdolar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bosha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solding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savdolar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tuganmozmu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Ki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band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etding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oyoqlarni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bandlar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yozilmazmu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200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fuzuliy | www.ziyouz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8414" y="1530287"/>
            <a:ext cx="3419793" cy="290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Yana Mashrab haqida | saviy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52" y="4336768"/>
            <a:ext cx="2462456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541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7630</TotalTime>
  <Words>368</Words>
  <Application>Microsoft Office PowerPoint</Application>
  <PresentationFormat>Широкоэкранный</PresentationFormat>
  <Paragraphs>72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Arial</vt:lpstr>
      <vt:lpstr>Calibri</vt:lpstr>
      <vt:lpstr>Wingdings</vt:lpstr>
      <vt:lpstr>Тема Office</vt:lpstr>
      <vt:lpstr>Презентация PowerPoint</vt:lpstr>
      <vt:lpstr>KIMNING TARJIMAYI HOLIDAN?</vt:lpstr>
      <vt:lpstr>TUSHIRIB QOLDIRILGAN NOMLARNI TOPING</vt:lpstr>
      <vt:lpstr>Презентация PowerPoint</vt:lpstr>
      <vt:lpstr>MUHAMMAD YUSUF</vt:lpstr>
      <vt:lpstr>Презентация PowerPoint</vt:lpstr>
      <vt:lpstr>“Mehr qolur, muhabbat qolur” she’ri qanday qofiyalangan?</vt:lpstr>
      <vt:lpstr>SO‘ZLAR MA’NOSINI IZOHLANG</vt:lpstr>
      <vt:lpstr>Презентация PowerPoint</vt:lpstr>
      <vt:lpstr>Презентация PowerPoint</vt:lpstr>
      <vt:lpstr>Презентация PowerPoint</vt:lpstr>
      <vt:lpstr>“SINGLIMGA XAT”</vt:lpstr>
      <vt:lpstr>GAP QAYSI PERSONAJ HAQIDA?</vt:lpstr>
      <vt:lpstr>TA’TILDA O‘QISH UCHUN ASARLAR: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Zulfiya Rashidova</cp:lastModifiedBy>
  <cp:revision>342</cp:revision>
  <dcterms:created xsi:type="dcterms:W3CDTF">2020-08-03T09:44:14Z</dcterms:created>
  <dcterms:modified xsi:type="dcterms:W3CDTF">2021-04-02T11:58:41Z</dcterms:modified>
</cp:coreProperties>
</file>