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3" r:id="rId2"/>
    <p:sldId id="269" r:id="rId3"/>
    <p:sldId id="319" r:id="rId4"/>
    <p:sldId id="322" r:id="rId5"/>
    <p:sldId id="325" r:id="rId6"/>
    <p:sldId id="313" r:id="rId7"/>
    <p:sldId id="324" r:id="rId8"/>
    <p:sldId id="320" r:id="rId9"/>
    <p:sldId id="323" r:id="rId10"/>
    <p:sldId id="326" r:id="rId11"/>
    <p:sldId id="321" r:id="rId12"/>
    <p:sldId id="29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9" d="100"/>
          <a:sy n="69" d="100"/>
        </p:scale>
        <p:origin x="78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6957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41694" y="3080303"/>
            <a:ext cx="10851988" cy="58182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MAVZULARNI TAKRORLASH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4455" y="2589496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14455" y="4581128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134374" y="482101"/>
            <a:ext cx="20966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120336" y="482101"/>
            <a:ext cx="20966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270382" y="687726"/>
            <a:ext cx="1915681" cy="864876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5400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5400" b="1" spc="21" dirty="0" smtClean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5400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3877868" y="473315"/>
            <a:ext cx="3985099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Adabiyot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50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332" y="116632"/>
            <a:ext cx="11953328" cy="13010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Betobligimda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qofiyalangan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7388" y="4221088"/>
            <a:ext cx="83130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29335">
              <a:spcBef>
                <a:spcPct val="20000"/>
              </a:spcBef>
            </a:pPr>
            <a:r>
              <a:rPr lang="en-US" sz="3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93" y="1639367"/>
            <a:ext cx="7776864" cy="50914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R="1029335">
              <a:spcBef>
                <a:spcPct val="20000"/>
              </a:spcBef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Majnuntol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o‘tqazing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R="1029335">
              <a:spcBef>
                <a:spcPct val="2000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ovoziga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quloq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solayin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029335">
              <a:spcBef>
                <a:spcPct val="2000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Majnuntol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o‘tqazing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R="1029335">
              <a:spcBef>
                <a:spcPct val="2000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Xayol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og‘ushida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olayin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80339" y="2780928"/>
            <a:ext cx="1440160" cy="28803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Минус 10"/>
          <p:cNvSpPr/>
          <p:nvPr/>
        </p:nvSpPr>
        <p:spPr>
          <a:xfrm flipV="1">
            <a:off x="4439816" y="4162224"/>
            <a:ext cx="216024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 flipV="1">
            <a:off x="4406993" y="5528563"/>
            <a:ext cx="216024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15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5517"/>
            <a:ext cx="12192000" cy="1417638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BIR DOLLARLIK KITOB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864" y="1844824"/>
            <a:ext cx="115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3352" y="1803447"/>
            <a:ext cx="417646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RASSOM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3352" y="3427307"/>
            <a:ext cx="417646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3352" y="5157192"/>
            <a:ext cx="417646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YOZUVCHI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D:\1.   Jamoliddinxon-TEGMANG\0.   SLAYDLAR - 5-9 ADABIYOT\3. ijod ahli\7-sinf\19. Ernest seton tompson\загружено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059509"/>
            <a:ext cx="2991636" cy="3672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Birds Of Canada : Alexander Milton Ross : 97814437599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52" y="2091045"/>
            <a:ext cx="2466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7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556792"/>
            <a:ext cx="11521280" cy="4813995"/>
          </a:xfrm>
        </p:spPr>
        <p:txBody>
          <a:bodyPr>
            <a:normAutofit/>
          </a:bodyPr>
          <a:lstStyle/>
          <a:p>
            <a:pPr marL="742950" indent="-742950" algn="just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Abdulla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Qahhor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O‘tmishdan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ertaklar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742950" indent="-742950" algn="just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Jyul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Vern “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yoshli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kapitan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742950" indent="-742950" algn="just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Xudoyberdi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To‘xtaboyev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Mungli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ko‘zlar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uz-Cyrl-UZ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0" indent="-628650" algn="just">
              <a:buNone/>
            </a:pPr>
            <a:endParaRPr lang="ru-RU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TA’TILDA O‘QISH UCHUN ASARLAR: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GAP KIM HAQIDA?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2" y="1479855"/>
            <a:ext cx="2736304" cy="355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88602" y="1578469"/>
            <a:ext cx="6840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Ayajonlarim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Og‘riq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tishlar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so‘zana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Og‘riq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tishlar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352" y="5661248"/>
            <a:ext cx="4425250" cy="8141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O‘ZBEK HIKOYACHILIGI USTASI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3031410"/>
            <a:ext cx="5154874" cy="3375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9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SHE’R QAYSI YULDUZLAR  HAQIDA?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87328" y="1548718"/>
            <a:ext cx="4068376" cy="25920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qaroqchi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Hulkar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696" y="1305833"/>
            <a:ext cx="2736304" cy="3312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Ülker Açık Yıldız Kümesi – M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4" y="1305833"/>
            <a:ext cx="4320480" cy="2995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91345" y="4400727"/>
            <a:ext cx="9391966" cy="2408988"/>
          </a:xfrm>
          <a:prstGeom prst="wedgeRoundRectCallout">
            <a:avLst>
              <a:gd name="adj1" fmla="val 50171"/>
              <a:gd name="adj2" fmla="val 1842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Bobolarning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kunduzi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nasibasi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89067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 MASHHUR ASAR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336" y="1484784"/>
            <a:ext cx="7416824" cy="44644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uz-Cyrl-UZ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400" dirty="0">
                <a:latin typeface="Arial" panose="020B0604020202020204" pitchFamily="34" charset="0"/>
                <a:cs typeface="Arial" panose="020B0604020202020204" pitchFamily="34" charset="0"/>
              </a:rPr>
              <a:t>kitobi </a:t>
            </a:r>
            <a:r>
              <a:rPr lang="uz-Cyrl-UZ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Seton-Tompson </a:t>
            </a:r>
            <a:r>
              <a:rPr lang="uz-Cyrl-UZ" sz="3400" dirty="0">
                <a:latin typeface="Arial" panose="020B0604020202020204" pitchFamily="34" charset="0"/>
                <a:cs typeface="Arial" panose="020B0604020202020204" pitchFamily="34" charset="0"/>
              </a:rPr>
              <a:t>nomini olamga yoydi. Kitob qo‘lma-qo‘l o‘qildi, tik turib o‘qildi, ovoz qo‘yib o‘qildi, kecha-yu kunduz o‘qildi. Kitobni butun dunyo o‘qidi.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eton-Thompson E. Stories about Animals [PDF] - Все для студен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700808"/>
            <a:ext cx="2514600" cy="381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KIMNING TARJMAYI HOLIDAN?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384720" y="1700808"/>
            <a:ext cx="7560840" cy="4824536"/>
          </a:xfrm>
        </p:spPr>
        <p:txBody>
          <a:bodyPr>
            <a:noAutofit/>
          </a:bodyPr>
          <a:lstStyle/>
          <a:p>
            <a:pPr marL="623888" indent="-514350" algn="just">
              <a:buNone/>
            </a:pPr>
            <a:r>
              <a:rPr lang="en-US" alt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tug‘ilgan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qishloqning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kun- 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botarida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qadim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janubida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O‘tror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Boybalk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хarobalari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Suyri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qal’alaridan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kultepalar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nari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Sirdaryo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marL="623888" indent="-514350" algn="just"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	1910-yili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o‘rog‘ida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qishloqda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tug‘ilibman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Otam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dehqon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chorvador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bobom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mulla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maktabdor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  <a:endParaRPr lang="uz-Cyrl-UZ" alt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:\1.   Jamoliddinxon-TEGMANG\0.   SLAYDLAR - 5-9 ADABIYOT\rasm\3. ijod ahli\mirtemir\tutut.jpgy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700808"/>
            <a:ext cx="2390049" cy="3486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Блок-схема: знак завершения 9"/>
          <p:cNvSpPr/>
          <p:nvPr/>
        </p:nvSpPr>
        <p:spPr>
          <a:xfrm>
            <a:off x="8443152" y="5470884"/>
            <a:ext cx="2880320" cy="72008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MIRTEMIR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0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SURATLAR QAYSI HIKOYAGA ISHORA QILADI?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9" y="1700808"/>
            <a:ext cx="5851001" cy="2955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0216" y="3364458"/>
            <a:ext cx="3924243" cy="3139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2" y="4960734"/>
            <a:ext cx="2953162" cy="1543265"/>
          </a:xfrm>
          <a:prstGeom prst="rect">
            <a:avLst/>
          </a:prstGeom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8688288" y="1585670"/>
            <a:ext cx="3096344" cy="1584175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O‘g‘ri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3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75068"/>
            <a:ext cx="11953328" cy="13010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G‘ASHLIK SABABI NIMADA?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36" y="1772816"/>
            <a:ext cx="756084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Tovonimga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chaqir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tikanakday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botguvchi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g‘ashlik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Bedavo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sizloviqday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sizlatguvchi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g‘ashlik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Jigarimni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qiymalab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ahyon-ahyon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Chuchvaraga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chekkuvchi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g‘ashlik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notavon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nimjon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G‘ashimga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tekkuvchi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g‘ashlik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8" indent="0" algn="just">
              <a:buNone/>
            </a:pPr>
            <a:endParaRPr lang="uz-Cyrl-UZ" alt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D:\1.   Jamoliddinxon-TEGMANG\FOTOLAR   -   2\акмалджан (E)\Портрет Бадамханая 115х130 х.м. 1987г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r="27617"/>
          <a:stretch/>
        </p:blipFill>
        <p:spPr bwMode="auto">
          <a:xfrm>
            <a:off x="9408368" y="1556792"/>
            <a:ext cx="2501614" cy="475578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6672064" y="1556792"/>
            <a:ext cx="2520280" cy="3240360"/>
          </a:xfrm>
          <a:prstGeom prst="wedgeRoundRectCallout">
            <a:avLst>
              <a:gd name="adj1" fmla="val -54122"/>
              <a:gd name="adj2" fmla="val 10986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ONANI ROZI QILA OLMAGAN-LIK HISSI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5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UNSIN TINMAY TAKRORLAGAN GAP?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9336" y="1641764"/>
            <a:ext cx="3312368" cy="45651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O‘lik-ning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joni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altLang="ru-RU" sz="5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19736" y="1600201"/>
            <a:ext cx="8078688" cy="42770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odamchalik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quvvat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bo‘layotgan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og‘zidan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qo‘ymay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sag‘ana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go‘rlarni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oralab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qidirdi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paypaslanib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ilingan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etagiga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qamish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sindirdi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yantoq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giyoh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qonab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ketganini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payqamay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topgan-tutganini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4401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SETON-TOMPSONNI TANQID QILGAN ADIB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36" y="1700808"/>
            <a:ext cx="8928992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AQSHning o‘sha davrdagi mashhur adibi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Atlantik Monsli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jurnalida Seton-Tompsonni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tanqid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chiqdi. Seton-Tompson maqolani ko‘rib-ko‘rmas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 oldi, miq etmadi. Jurnal undan javob maqolasi so‘radi, u rad javobini berdi. Vaholanki, oqsoqol adib qo‘ygan ayblar tuhmatdan iborat edi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1.   Jamoliddinxon-TEGMANG\0.   SLAYDLAR - 5-9 ADABIYOT\3. ijod ahli\7-sinf\19. Ernest seton tompson\jon berro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398" y="1916832"/>
            <a:ext cx="2213975" cy="32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22322" y="5171973"/>
            <a:ext cx="1762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Berrous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3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7412</TotalTime>
  <Words>371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Тема Office</vt:lpstr>
      <vt:lpstr>Презентация PowerPoint</vt:lpstr>
      <vt:lpstr>GAP KIM HAQIDA?</vt:lpstr>
      <vt:lpstr>SHE’R QAYSI YULDUZLAR  HAQIDA?</vt:lpstr>
      <vt:lpstr>ENG MASHHUR ASAR</vt:lpstr>
      <vt:lpstr>KIMNING TARJMAYI HOLIDAN?</vt:lpstr>
      <vt:lpstr> SURATLAR QAYSI HIKOYAGA ISHORA QILADI?</vt:lpstr>
      <vt:lpstr>G‘ASHLIK SABABI NIMADA?</vt:lpstr>
      <vt:lpstr>UNSIN TINMAY TAKRORLAGAN GAP?</vt:lpstr>
      <vt:lpstr>SETON-TOMPSONNI TANQID QILGAN ADIB</vt:lpstr>
      <vt:lpstr>“Betobligimda” she’ri qanday qofiyalangan?</vt:lpstr>
      <vt:lpstr>BIR DOLLARLIK KITOB</vt:lpstr>
      <vt:lpstr>TA’TILDA O‘QISH UCHUN ASARLAR: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Zulfiya Rashidova</cp:lastModifiedBy>
  <cp:revision>324</cp:revision>
  <dcterms:created xsi:type="dcterms:W3CDTF">2020-08-03T09:44:14Z</dcterms:created>
  <dcterms:modified xsi:type="dcterms:W3CDTF">2021-04-02T12:03:35Z</dcterms:modified>
</cp:coreProperties>
</file>