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24" r:id="rId3"/>
    <p:sldId id="269" r:id="rId4"/>
    <p:sldId id="321" r:id="rId5"/>
    <p:sldId id="325" r:id="rId6"/>
    <p:sldId id="322" r:id="rId7"/>
    <p:sldId id="304" r:id="rId8"/>
    <p:sldId id="310" r:id="rId9"/>
    <p:sldId id="312" r:id="rId10"/>
    <p:sldId id="326" r:id="rId11"/>
    <p:sldId id="2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14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4903" y="2772459"/>
            <a:ext cx="10942039" cy="27613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5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Ernest Seton-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Tompson</a:t>
            </a:r>
            <a:endParaRPr lang="en-US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			“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Yovvoyi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yo‘rga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							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0239" y="2714420"/>
            <a:ext cx="727405" cy="17947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0239" y="4797152"/>
            <a:ext cx="727405" cy="1582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91" y="3573016"/>
            <a:ext cx="3637598" cy="295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OZODLIK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59896" y="1600201"/>
            <a:ext cx="6768752" cy="44930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yanа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yanа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yuqоrilаdi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аnа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qоyagа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ko‘tаrildi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Qоyadаn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pаstgа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hаvоgа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sаkrаdi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futchа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yurdi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yanа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yanа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pаstlаb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tоshgа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bоrib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jоnsiz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sulаyib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qоldi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аmmо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оzоd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qоldi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1" y="1600201"/>
            <a:ext cx="4795517" cy="494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1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521280" cy="4813995"/>
          </a:xfrm>
        </p:spPr>
        <p:txBody>
          <a:bodyPr>
            <a:noAutofit/>
          </a:bodyPr>
          <a:lstStyle/>
          <a:p>
            <a:pPr marL="742950" indent="-742950" algn="just">
              <a:buAutoNum type="arabicPeriod"/>
            </a:pP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Hikoyani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nomlash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variant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9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hikoyaning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kulminatsiyasi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voqeani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Asardan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1,2,3…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412776"/>
            <a:ext cx="11521280" cy="481399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qulun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bolasi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 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do‘non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ayg‘ir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baytal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to‘riq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tusli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yo‘rg‘a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yuradigan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uyur</a:t>
            </a:r>
            <a:r>
              <a:rPr lang="en-US" sz="3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podasi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383254"/>
            <a:ext cx="451988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YOVVOYI  YO‘RG‘A  ILINJIDA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1268759"/>
            <a:ext cx="7056784" cy="547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хаyoligа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ushlаb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оlsаm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qilmаsdi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dеgаn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ﬁkr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Shаrqiy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shtаtdа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yashоvchi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оdаmlаr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shundаy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аjаblаnmаsаyam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bo‘lаdi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аmmо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аrzоn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G‘аrbdа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оtlаrgа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hеch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e’tibоr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bеrmаydi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Аvvаlо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ushlаsh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оsоn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emаs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bоrdi-yu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ushlаgаn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tаqdirdа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охirigаchа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sаrkаsh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bеsаmаr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yovvоyiligichа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qоlаdi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2" y="1303752"/>
            <a:ext cx="4880336" cy="2952328"/>
          </a:xfrm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9314" y="1556792"/>
            <a:ext cx="56613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hаligаchа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yuvоsh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emаs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bo‘z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оtni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ko‘rgаnim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Аsоv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emаs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to‘riqniyam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ko‘rmаdim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Аgаr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qоrа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to‘riqni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yaхshilаb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minib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o‘rgаtsа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undаn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bаrаkа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tоpsа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bo‘lаdi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Аmmо-lеkin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qоrа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оt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eshаkdаy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o‘jаr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itdаy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qаhrli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kеlаdi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1844824"/>
            <a:ext cx="5937241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6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“Men”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obrazi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9936" y="1306075"/>
            <a:ext cx="66442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Ko‘zimgа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оtlаrning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dаshtlаrdа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chоpib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yurgаn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jаmiki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оtlаrning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sаrаsi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shundаy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nоyob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jоnivоrni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nоbud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to‘dа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mаsаlliqqа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аylаntirishgа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bоrmаdi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12776"/>
            <a:ext cx="5029784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885470"/>
            <a:ext cx="10272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Fоstеr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bilаn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хаyrlаshаyotib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shundаy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dеdi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Mеngа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qаrаng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bоrdi-yu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lа’nаti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yo‘rg‘аgа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kеlib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qоlsаngiz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аyamаy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оtib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tаshlаng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 JARAYONI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1416726"/>
            <a:ext cx="7056783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bеsаmаr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pаnоhidаgilаrni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yubоrmаdi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ulаr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jаnubiy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tеpаliklаri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аrо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g‘оyib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Tа’bi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tirriq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gаlаchilаr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оmаdsizliklаri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аybdоridаn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оlishni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ko‘ngillаrigа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hоldаn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tоygаn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оtlаridа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uylаrigа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jo‘nаdi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5"/>
          <a:stretch/>
        </p:blipFill>
        <p:spPr>
          <a:xfrm>
            <a:off x="7331675" y="1414945"/>
            <a:ext cx="4666362" cy="2664296"/>
          </a:xfrm>
        </p:spPr>
      </p:pic>
    </p:spTree>
    <p:extLst>
      <p:ext uri="{BB962C8B-B14F-4D97-AF65-F5344CB8AC3E}">
        <p14:creationId xmlns:p14="http://schemas.microsoft.com/office/powerpoint/2010/main" val="10133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ovlashning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484784"/>
            <a:ext cx="11809312" cy="51248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Shulаrdаn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bo‘shаtib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nаfаs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gаngitib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vаziyatdаn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fоydаlаnib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sirtmоq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sоlishdir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egdirib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оlish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dеydilаr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mustаng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tinchidi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hоldаn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tоygunchа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bоrish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yo‘lidir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Charli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ta’qib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1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NATIJADA…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75920" y="1698817"/>
            <a:ext cx="655272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Ertаlаb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Jо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lаgеrgа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piyodа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sаrguzаshti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lo‘nda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sаkkiz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nоbud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оdаm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butunlаy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hоldаn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tоydi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g‘аrоyib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hаmоn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erkidа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Wild American Mustang | Horsy Land - All about hor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98817"/>
            <a:ext cx="500055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KURKA  IZNING  G‘ALABASI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336" y="1600201"/>
            <a:ext cx="11809312" cy="5257799"/>
          </a:xfrm>
        </p:spPr>
        <p:txBody>
          <a:bodyPr>
            <a:normAutofit/>
          </a:bodyPr>
          <a:lstStyle/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gijinglаdi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bаytаl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Sоllining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оldigа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tеkkizdi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Хuddi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pаyt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оrqа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оyog‘i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sirtmоqni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аrqоnni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tоrtdi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mustаng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sirtmоqqа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vаjоhаt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ko‘kkа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sаpchidi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fоydаlаnib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аyg‘irning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оyog‘idаn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аrqоnni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ilоndеk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аylаntirib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Mаsh’um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ko‘rgilik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аyg‘irning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sаpchidi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аmmо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sirtmоqdаn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оyog‘ini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tоrtib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оlоlmаdi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g‘аribоnа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mаg‘lubоnа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аg‘аnаb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7628</TotalTime>
  <Words>541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TOPSHIRIQLARNI TEKSHIRISH</vt:lpstr>
      <vt:lpstr>YOVVOYI  YO‘RG‘A  ILINJIDA</vt:lpstr>
      <vt:lpstr>JO:</vt:lpstr>
      <vt:lpstr>“Men” obrazi:</vt:lpstr>
      <vt:lpstr>OV JARAYONI</vt:lpstr>
      <vt:lpstr>Yovvoyi otlarni ovlashning qanday usullari bor edi?</vt:lpstr>
      <vt:lpstr>NATIJADA…</vt:lpstr>
      <vt:lpstr>KURKA  IZNING  G‘ALABASI</vt:lpstr>
      <vt:lpstr>OZODLIK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338</cp:revision>
  <dcterms:created xsi:type="dcterms:W3CDTF">2020-08-03T09:44:14Z</dcterms:created>
  <dcterms:modified xsi:type="dcterms:W3CDTF">2021-04-02T13:34:49Z</dcterms:modified>
</cp:coreProperties>
</file>